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6" r:id="rId1"/>
    <p:sldMasterId id="2147483736" r:id="rId2"/>
    <p:sldMasterId id="2147483751" r:id="rId3"/>
    <p:sldMasterId id="2147483722" r:id="rId4"/>
  </p:sldMasterIdLst>
  <p:notesMasterIdLst>
    <p:notesMasterId r:id="rId43"/>
  </p:notesMasterIdLst>
  <p:handoutMasterIdLst>
    <p:handoutMasterId r:id="rId44"/>
  </p:handoutMasterIdLst>
  <p:sldIdLst>
    <p:sldId id="328" r:id="rId5"/>
    <p:sldId id="329" r:id="rId6"/>
    <p:sldId id="287" r:id="rId7"/>
    <p:sldId id="261" r:id="rId8"/>
    <p:sldId id="262" r:id="rId9"/>
    <p:sldId id="263" r:id="rId10"/>
    <p:sldId id="264" r:id="rId11"/>
    <p:sldId id="265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12" r:id="rId25"/>
    <p:sldId id="313" r:id="rId26"/>
    <p:sldId id="314" r:id="rId27"/>
    <p:sldId id="306" r:id="rId28"/>
    <p:sldId id="307" r:id="rId29"/>
    <p:sldId id="308" r:id="rId30"/>
    <p:sldId id="309" r:id="rId31"/>
    <p:sldId id="315" r:id="rId32"/>
    <p:sldId id="316" r:id="rId33"/>
    <p:sldId id="317" r:id="rId34"/>
    <p:sldId id="324" r:id="rId35"/>
    <p:sldId id="321" r:id="rId36"/>
    <p:sldId id="322" r:id="rId37"/>
    <p:sldId id="323" r:id="rId38"/>
    <p:sldId id="318" r:id="rId39"/>
    <p:sldId id="319" r:id="rId40"/>
    <p:sldId id="320" r:id="rId41"/>
    <p:sldId id="260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" initials="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4" autoAdjust="0"/>
    <p:restoredTop sz="94144" autoAdjust="0"/>
  </p:normalViewPr>
  <p:slideViewPr>
    <p:cSldViewPr snapToGrid="0">
      <p:cViewPr>
        <p:scale>
          <a:sx n="68" d="100"/>
          <a:sy n="68" d="100"/>
        </p:scale>
        <p:origin x="-224" y="-10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commentAuthors" Target="commentAuthors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96BD1-35F0-4E3E-9980-BE48C4994432}" type="datetimeFigureOut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6D7F1-B3B4-4553-813F-AB8A8179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0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06E12-8A58-4B86-B767-C4B50099AE75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346F3-8B47-4F00-ABEF-5983A32A98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4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346F3-8B47-4F00-ABEF-5983A32A988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1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284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666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1143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2152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164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88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1828801"/>
            <a:ext cx="12192000" cy="1470025"/>
          </a:xfrm>
          <a:ln>
            <a:noFill/>
          </a:ln>
        </p:spPr>
        <p:txBody>
          <a:bodyPr>
            <a:normAutofit/>
          </a:bodyPr>
          <a:lstStyle>
            <a:lvl1pPr>
              <a:defRPr sz="6000">
                <a:ln w="19050">
                  <a:noFill/>
                </a:ln>
                <a:solidFill>
                  <a:schemeClr val="bg1"/>
                </a:solidFill>
                <a:latin typeface="HanWangYanKai" panose="02000500000000000000" pitchFamily="2" charset="-120"/>
                <a:ea typeface="HanWangYanKai" panose="02000500000000000000" pitchFamily="2" charset="-120"/>
              </a:defRPr>
            </a:lvl1pPr>
          </a:lstStyle>
          <a:p>
            <a:r>
              <a:rPr lang="en-US" sz="7200" dirty="0" smtClean="0"/>
              <a:t>CHN Video Title</a:t>
            </a:r>
            <a:endParaRPr lang="en-US" sz="7200" dirty="0"/>
          </a:p>
        </p:txBody>
      </p:sp>
      <p:sp>
        <p:nvSpPr>
          <p:cNvPr id="8" name="Conten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0" y="3886200"/>
            <a:ext cx="12192000" cy="990600"/>
          </a:xfrm>
        </p:spPr>
        <p:txBody>
          <a:bodyPr lIns="274320" tIns="274320" rIns="274320" bIns="27432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5000">
                <a:ln w="19050">
                  <a:noFill/>
                </a:ln>
                <a:solidFill>
                  <a:schemeClr val="bg1"/>
                </a:solidFill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000" b="1" i="1" dirty="0" smtClean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ea typeface="HanWangYanKai" panose="02000500000000000000" pitchFamily="2" charset="-120"/>
              </a:rPr>
              <a:t>ENG Video Title</a:t>
            </a:r>
          </a:p>
        </p:txBody>
      </p:sp>
    </p:spTree>
    <p:extLst>
      <p:ext uri="{BB962C8B-B14F-4D97-AF65-F5344CB8AC3E}">
        <p14:creationId xmlns:p14="http://schemas.microsoft.com/office/powerpoint/2010/main" val="6019749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N_and_ENG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>
            <a:lvl1pPr algn="ctr">
              <a:defRPr sz="6000" b="1" baseline="0">
                <a:ln w="19050"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dirty="0" smtClean="0"/>
              <a:t>CHN subtitle text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139483"/>
            <a:ext cx="12192000" cy="1828800"/>
          </a:xfrm>
        </p:spPr>
        <p:txBody>
          <a:bodyPr anchor="t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</a:rPr>
              <a:t>English subtitle translation</a:t>
            </a:r>
          </a:p>
        </p:txBody>
      </p:sp>
    </p:spTree>
    <p:extLst>
      <p:ext uri="{BB962C8B-B14F-4D97-AF65-F5344CB8AC3E}">
        <p14:creationId xmlns:p14="http://schemas.microsoft.com/office/powerpoint/2010/main" val="12870227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00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999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73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1470025"/>
          </a:xfrm>
          <a:ln>
            <a:noFill/>
          </a:ln>
        </p:spPr>
        <p:txBody>
          <a:bodyPr>
            <a:normAutofit/>
          </a:bodyPr>
          <a:lstStyle>
            <a:lvl1pPr>
              <a:defRPr sz="6000" b="1">
                <a:ln w="190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sz="7200" dirty="0" smtClean="0"/>
              <a:t>CHN Video Title</a:t>
            </a:r>
            <a:endParaRPr lang="en-US" sz="7200" dirty="0"/>
          </a:p>
        </p:txBody>
      </p:sp>
      <p:sp>
        <p:nvSpPr>
          <p:cNvPr id="8" name="Conten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0" y="1466557"/>
            <a:ext cx="12192000" cy="990600"/>
          </a:xfrm>
        </p:spPr>
        <p:txBody>
          <a:bodyPr lIns="274320" tIns="274320" rIns="274320" bIns="27432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4000" u="none">
                <a:ln w="19050">
                  <a:noFill/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000" b="1" i="1" dirty="0" smtClean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ea typeface="HanWangYanKai" panose="02000500000000000000" pitchFamily="2" charset="-120"/>
              </a:rPr>
              <a:t>ENG Video Title</a:t>
            </a:r>
          </a:p>
        </p:txBody>
      </p:sp>
    </p:spTree>
    <p:extLst>
      <p:ext uri="{BB962C8B-B14F-4D97-AF65-F5344CB8AC3E}">
        <p14:creationId xmlns:p14="http://schemas.microsoft.com/office/powerpoint/2010/main" val="33493374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00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981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955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8436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077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1256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726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171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144325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1832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1470025"/>
          </a:xfrm>
          <a:ln>
            <a:noFill/>
          </a:ln>
        </p:spPr>
        <p:txBody>
          <a:bodyPr>
            <a:normAutofit/>
          </a:bodyPr>
          <a:lstStyle>
            <a:lvl1pPr>
              <a:defRPr sz="6000" b="1">
                <a:ln w="19050">
                  <a:noFill/>
                </a:ln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sz="7200" dirty="0" smtClean="0"/>
              <a:t>CHN Video Title</a:t>
            </a:r>
            <a:endParaRPr lang="en-US" sz="7200" dirty="0"/>
          </a:p>
        </p:txBody>
      </p:sp>
      <p:sp>
        <p:nvSpPr>
          <p:cNvPr id="8" name="Conten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0" y="1466557"/>
            <a:ext cx="12192000" cy="990600"/>
          </a:xfrm>
        </p:spPr>
        <p:txBody>
          <a:bodyPr lIns="274320" tIns="274320" rIns="274320" bIns="27432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4000" u="none">
                <a:ln w="19050">
                  <a:noFill/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000" b="1" i="1" dirty="0" smtClean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ea typeface="HanWangYanKai" panose="02000500000000000000" pitchFamily="2" charset="-120"/>
              </a:rPr>
              <a:t>ENG Video Title</a:t>
            </a:r>
          </a:p>
        </p:txBody>
      </p:sp>
    </p:spTree>
    <p:extLst>
      <p:ext uri="{BB962C8B-B14F-4D97-AF65-F5344CB8AC3E}">
        <p14:creationId xmlns:p14="http://schemas.microsoft.com/office/powerpoint/2010/main" val="325334941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N_and_ENG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>
            <a:lvl1pPr algn="ctr">
              <a:defRPr sz="6000" b="1" baseline="0">
                <a:ln w="19050"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dirty="0" smtClean="0"/>
              <a:t>CHN subtitle text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139483"/>
            <a:ext cx="12192000" cy="1828800"/>
          </a:xfrm>
        </p:spPr>
        <p:txBody>
          <a:bodyPr anchor="t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</a:rPr>
              <a:t>English subtitle translation</a:t>
            </a:r>
          </a:p>
        </p:txBody>
      </p:sp>
    </p:spTree>
    <p:extLst>
      <p:ext uri="{BB962C8B-B14F-4D97-AF65-F5344CB8AC3E}">
        <p14:creationId xmlns:p14="http://schemas.microsoft.com/office/powerpoint/2010/main" val="14689594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N_and_ENG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>
            <a:lvl1pPr algn="ctr">
              <a:defRPr sz="6000" b="1" baseline="0">
                <a:ln w="19050"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en-US" dirty="0" smtClean="0"/>
              <a:t>CHN subtitle text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139483"/>
            <a:ext cx="12192000" cy="1828800"/>
          </a:xfrm>
        </p:spPr>
        <p:txBody>
          <a:bodyPr anchor="t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b="1" i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</a:rPr>
              <a:t>English subtitle translation</a:t>
            </a:r>
          </a:p>
        </p:txBody>
      </p:sp>
    </p:spTree>
    <p:extLst>
      <p:ext uri="{BB962C8B-B14F-4D97-AF65-F5344CB8AC3E}">
        <p14:creationId xmlns:p14="http://schemas.microsoft.com/office/powerpoint/2010/main" val="22732030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3426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95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657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9459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299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170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794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8826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79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1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00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151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1828801"/>
            <a:ext cx="12192000" cy="1470025"/>
          </a:xfrm>
          <a:ln>
            <a:noFill/>
          </a:ln>
        </p:spPr>
        <p:txBody>
          <a:bodyPr>
            <a:normAutofit/>
          </a:bodyPr>
          <a:lstStyle>
            <a:lvl1pPr>
              <a:defRPr sz="6000">
                <a:ln w="19050">
                  <a:noFill/>
                </a:ln>
                <a:solidFill>
                  <a:schemeClr val="bg1"/>
                </a:solidFill>
                <a:latin typeface="HanWangYanKai" panose="02000500000000000000" pitchFamily="2" charset="-120"/>
                <a:ea typeface="HanWangYanKai" panose="02000500000000000000" pitchFamily="2" charset="-120"/>
              </a:defRPr>
            </a:lvl1pPr>
          </a:lstStyle>
          <a:p>
            <a:r>
              <a:rPr lang="en-US" sz="7200" dirty="0" smtClean="0"/>
              <a:t>CHN Video Title</a:t>
            </a:r>
            <a:endParaRPr lang="en-US" sz="7200" dirty="0"/>
          </a:p>
        </p:txBody>
      </p:sp>
      <p:sp>
        <p:nvSpPr>
          <p:cNvPr id="8" name="Conten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0" y="3886200"/>
            <a:ext cx="12192000" cy="990600"/>
          </a:xfrm>
        </p:spPr>
        <p:txBody>
          <a:bodyPr lIns="274320" tIns="274320" rIns="274320" bIns="27432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5000">
                <a:ln w="19050">
                  <a:noFill/>
                </a:ln>
                <a:solidFill>
                  <a:schemeClr val="bg1"/>
                </a:solidFill>
              </a:defRPr>
            </a:lvl1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5000" b="1" i="1" dirty="0" smtClean="0">
                <a:ln w="19050"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  <a:ea typeface="HanWangYanKai" panose="02000500000000000000" pitchFamily="2" charset="-120"/>
              </a:rPr>
              <a:t>ENG Video Title</a:t>
            </a:r>
          </a:p>
        </p:txBody>
      </p:sp>
    </p:spTree>
    <p:extLst>
      <p:ext uri="{BB962C8B-B14F-4D97-AF65-F5344CB8AC3E}">
        <p14:creationId xmlns:p14="http://schemas.microsoft.com/office/powerpoint/2010/main" val="11408606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N_and_ENG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533400"/>
            <a:ext cx="12192000" cy="1143000"/>
          </a:xfrm>
        </p:spPr>
        <p:txBody>
          <a:bodyPr>
            <a:normAutofit/>
          </a:bodyPr>
          <a:lstStyle>
            <a:lvl1pPr algn="ctr">
              <a:defRPr sz="6000" baseline="0">
                <a:ln w="19050"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defRPr>
            </a:lvl1pPr>
          </a:lstStyle>
          <a:p>
            <a:r>
              <a:rPr lang="en-US" dirty="0" smtClean="0"/>
              <a:t>CHN subtitle text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28800"/>
            <a:ext cx="12192000" cy="1828800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500" b="1" i="1">
                <a:ln>
                  <a:noFill/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200" b="1" i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Candara" panose="020E0502030303020204" pitchFamily="34" charset="0"/>
              </a:rPr>
              <a:t>English subtitle translation</a:t>
            </a:r>
          </a:p>
        </p:txBody>
      </p:sp>
    </p:spTree>
    <p:extLst>
      <p:ext uri="{BB962C8B-B14F-4D97-AF65-F5344CB8AC3E}">
        <p14:creationId xmlns:p14="http://schemas.microsoft.com/office/powerpoint/2010/main" val="189724917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72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70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921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04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65" y="0"/>
            <a:ext cx="10972800" cy="6358597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18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344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552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48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2575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36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891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3360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72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9714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2539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7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0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3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2.xml"/><Relationship Id="rId3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5.xml"/><Relationship Id="rId6" Type="http://schemas.openxmlformats.org/officeDocument/2006/relationships/slideLayout" Target="../slideLayouts/slideLayout46.xml"/><Relationship Id="rId7" Type="http://schemas.openxmlformats.org/officeDocument/2006/relationships/slideLayout" Target="../slideLayouts/slideLayout47.xml"/><Relationship Id="rId8" Type="http://schemas.openxmlformats.org/officeDocument/2006/relationships/slideLayout" Target="../slideLayouts/slideLayout48.xml"/><Relationship Id="rId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2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65" r:id="rId2"/>
    <p:sldLayoutId id="2147483708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104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216" userDrawn="1">
          <p15:clr>
            <a:srgbClr val="F26B43"/>
          </p15:clr>
        </p15:guide>
        <p15:guide id="5" pos="768" userDrawn="1">
          <p15:clr>
            <a:srgbClr val="F26B43"/>
          </p15:clr>
        </p15:guide>
        <p15:guide id="6" pos="6912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38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4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50" r:id="rId10"/>
    <p:sldLayoutId id="2147483746" r:id="rId11"/>
    <p:sldLayoutId id="2147483747" r:id="rId12"/>
    <p:sldLayoutId id="2147483748" r:id="rId13"/>
    <p:sldLayoutId id="2147483749" r:id="rId14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104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216">
          <p15:clr>
            <a:srgbClr val="F26B43"/>
          </p15:clr>
        </p15:guide>
        <p15:guide id="5" pos="768">
          <p15:clr>
            <a:srgbClr val="F26B43"/>
          </p15:clr>
        </p15:guide>
        <p15:guide id="6" pos="6912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38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104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pos="7296" userDrawn="1">
          <p15:clr>
            <a:srgbClr val="F26B43"/>
          </p15:clr>
        </p15:guide>
        <p15:guide id="4" orient="horz" pos="216" userDrawn="1">
          <p15:clr>
            <a:srgbClr val="F26B43"/>
          </p15:clr>
        </p15:guide>
        <p15:guide id="5" pos="768" userDrawn="1">
          <p15:clr>
            <a:srgbClr val="F26B43"/>
          </p15:clr>
        </p15:guide>
        <p15:guide id="6" pos="6912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388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pPr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0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4104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216">
          <p15:clr>
            <a:srgbClr val="F26B43"/>
          </p15:clr>
        </p15:guide>
        <p15:guide id="5" pos="768">
          <p15:clr>
            <a:srgbClr val="F26B43"/>
          </p15:clr>
        </p15:guide>
        <p15:guide id="6" pos="6912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>
          <a:xfrm>
            <a:off x="0" y="1158817"/>
            <a:ext cx="12192000" cy="1524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800"/>
              </a:lnSpc>
              <a:spcAft>
                <a:spcPts val="600"/>
              </a:spcAft>
              <a:buNone/>
            </a:pPr>
            <a:r>
              <a:rPr lang="en-US" sz="5000" b="1" cap="small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HanWangYanKai" panose="02000500000000000000" pitchFamily="2" charset="-120"/>
              </a:rPr>
              <a:t>Medicine Buddha’s Fundamental Vows</a:t>
            </a:r>
            <a:endParaRPr lang="en-US" sz="5000" b="1" cap="small" dirty="0" smtClean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andara" panose="020E0502030303020204" pitchFamily="34" charset="0"/>
              <a:ea typeface="HanWangYanKai" panose="02000500000000000000" pitchFamily="2" charset="-120"/>
            </a:endParaRPr>
          </a:p>
        </p:txBody>
      </p:sp>
      <p:sp>
        <p:nvSpPr>
          <p:cNvPr id="5" name="Title 10"/>
          <p:cNvSpPr txBox="1">
            <a:spLocks/>
          </p:cNvSpPr>
          <p:nvPr/>
        </p:nvSpPr>
        <p:spPr>
          <a:xfrm>
            <a:off x="0" y="0"/>
            <a:ext cx="121920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藥師如來本願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3221435"/>
      </p:ext>
    </p:extLst>
  </p:cSld>
  <p:clrMapOvr>
    <a:masterClrMapping/>
  </p:clrMapOvr>
  <p:transition xmlns:p14="http://schemas.microsoft.com/office/powerpoint/2010/main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藥師如來大醫王的願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shine like the light of pure crystal.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09624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聞名憶念善巧的方便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skillful means of hearing His name, </a:t>
            </a:r>
            <a:br>
              <a:rPr lang="en-US" smtClean="0"/>
            </a:br>
            <a:r>
              <a:rPr lang="en-US" smtClean="0"/>
              <a:t>remembering it, and reciting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03057"/>
      </p:ext>
    </p:extLst>
  </p:cSld>
  <p:clrMapOvr>
    <a:masterClrMapping/>
  </p:clrMapOvr>
  <p:transition xmlns:p14="http://schemas.microsoft.com/office/powerpoint/2010/main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令諸有情遠離嫉妒與誹謗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allows all sentient beings to avoid </a:t>
            </a:r>
            <a:br>
              <a:rPr lang="en-US" smtClean="0"/>
            </a:br>
            <a:r>
              <a:rPr lang="en-US" smtClean="0"/>
              <a:t>jealousy and slander.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37017"/>
      </p:ext>
    </p:extLst>
  </p:cSld>
  <p:clrMapOvr>
    <a:masterClrMapping/>
  </p:clrMapOvr>
  <p:transition xmlns:p14="http://schemas.microsoft.com/office/powerpoint/2010/main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止息鬥訟與惡言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Stopping fights, arguments, and evil speech,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0073"/>
      </p:ext>
    </p:extLst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悉令百怪不生苦厄不再現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it prevents all abnormal things from happening </a:t>
            </a:r>
            <a:br>
              <a:rPr lang="en-US" smtClean="0"/>
            </a:br>
            <a:r>
              <a:rPr lang="en-US" smtClean="0"/>
              <a:t>and all suffering from appearing.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00056"/>
      </p:ext>
    </p:extLst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一切內亂與外患顛倒與畏怖</a:t>
            </a:r>
            <a:r>
              <a:rPr lang="en-US" smtClean="0"/>
              <a:t> 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All internal conflicts and foreign aggressions, </a:t>
            </a:r>
            <a:br>
              <a:rPr lang="en-US" smtClean="0"/>
            </a:br>
            <a:r>
              <a:rPr lang="en-US" smtClean="0"/>
              <a:t>inverted views and fears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69494"/>
      </p:ext>
    </p:extLst>
  </p:cSld>
  <p:clrMapOvr>
    <a:masterClrMapping/>
  </p:clrMapOvr>
  <p:transition xmlns:p14="http://schemas.microsoft.com/office/powerpoint/2010/main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悉令消除不沾戀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are eliminated and will not remain with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46438"/>
      </p:ext>
    </p:extLst>
  </p:cSld>
  <p:clrMapOvr>
    <a:masterClrMapping/>
  </p:clrMapOvr>
  <p:transition xmlns:p14="http://schemas.microsoft.com/office/powerpoint/2010/main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東方佛土淨琉璃的光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In the Buddha-land of the east, the vows of </a:t>
            </a:r>
            <a:br>
              <a:rPr lang="en-US" smtClean="0"/>
            </a:br>
            <a:r>
              <a:rPr lang="en-US" smtClean="0"/>
              <a:t>Medicine Buddha, the Great Medicine-King,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21197"/>
      </p:ext>
    </p:extLst>
  </p:cSld>
  <p:clrMapOvr>
    <a:masterClrMapping/>
  </p:clrMapOvr>
  <p:transition xmlns:p14="http://schemas.microsoft.com/office/powerpoint/2010/main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藥師如來大醫王的願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shine like the light of pure crystal.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465068"/>
      </p:ext>
    </p:extLst>
  </p:cSld>
  <p:clrMapOvr>
    <a:masterClrMapping/>
  </p:clrMapOvr>
  <p:transition xmlns:p14="http://schemas.microsoft.com/office/powerpoint/2010/main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希有功德誠圓滿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These extraordinary merits are perfected</a:t>
            </a:r>
            <a:br>
              <a:rPr lang="en-US" smtClean="0"/>
            </a:br>
            <a:r>
              <a:rPr lang="en-US" smtClean="0"/>
              <a:t>through sincerity.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45068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終曲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5000" dirty="0" smtClean="0"/>
              <a:t>Finale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327803630"/>
      </p:ext>
    </p:extLst>
  </p:cSld>
  <p:clrMapOvr>
    <a:masterClrMapping/>
  </p:clrMapOvr>
  <p:transition xmlns:p14="http://schemas.microsoft.com/office/powerpoint/2010/main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德行叵思因地願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virtues of these vows are unimaginable.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28315"/>
      </p:ext>
    </p:extLst>
  </p:cSld>
  <p:clrMapOvr>
    <a:masterClrMapping/>
  </p:clrMapOvr>
  <p:transition xmlns:p14="http://schemas.microsoft.com/office/powerpoint/2010/main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東方藥師的法門在延生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Dharma-door of Medicine Buddha of the East</a:t>
            </a:r>
          </a:p>
          <a:p>
            <a:r>
              <a:rPr lang="en-US" smtClean="0"/>
              <a:t>is healing,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30698"/>
      </p:ext>
    </p:extLst>
  </p:cSld>
  <p:clrMapOvr>
    <a:masterClrMapping/>
  </p:clrMapOvr>
  <p:transition xmlns:p14="http://schemas.microsoft.com/office/powerpoint/2010/main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延生的淨土在人間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this healing pure land is in our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70112"/>
      </p:ext>
    </p:extLst>
  </p:cSld>
  <p:clrMapOvr>
    <a:masterClrMapping/>
  </p:clrMapOvr>
  <p:transition xmlns:p14="http://schemas.microsoft.com/office/powerpoint/2010/main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藥師如來的願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vows of Medicine Buddha are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07251"/>
      </p:ext>
    </p:extLst>
  </p:cSld>
  <p:clrMapOvr>
    <a:masterClrMapping/>
  </p:clrMapOvr>
  <p:transition xmlns:p14="http://schemas.microsoft.com/office/powerpoint/2010/main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清淨琉璃的光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light of pure crystal,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85859"/>
      </p:ext>
    </p:extLst>
  </p:cSld>
  <p:clrMapOvr>
    <a:masterClrMapping/>
  </p:clrMapOvr>
  <p:transition xmlns:p14="http://schemas.microsoft.com/office/powerpoint/2010/main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芬芳生命的春天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springtime that brings fragrance to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46531"/>
      </p:ext>
    </p:extLst>
  </p:cSld>
  <p:clrMapOvr>
    <a:masterClrMapping/>
  </p:clrMapOvr>
  <p:transition xmlns:p14="http://schemas.microsoft.com/office/powerpoint/2010/main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光照人間的希望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the hope that illuminates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5337"/>
      </p:ext>
    </p:extLst>
  </p:cSld>
  <p:clrMapOvr>
    <a:masterClrMapping/>
  </p:clrMapOvr>
  <p:transition xmlns:p14="http://schemas.microsoft.com/office/powerpoint/2010/main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藥師如來的願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vows of Medicine Buddha are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47087"/>
      </p:ext>
    </p:extLst>
  </p:cSld>
  <p:clrMapOvr>
    <a:masterClrMapping/>
  </p:clrMapOvr>
  <p:transition xmlns:p14="http://schemas.microsoft.com/office/powerpoint/2010/main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清淨琉璃的光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light of pure crystal,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22909"/>
      </p:ext>
    </p:extLst>
  </p:cSld>
  <p:clrMapOvr>
    <a:masterClrMapping/>
  </p:clrMapOvr>
  <p:transition xmlns:p14="http://schemas.microsoft.com/office/powerpoint/2010/main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芬芳生命的春天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springtime that brings fragrance to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80604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歲月悠悠 人生苦短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years are long, yet lives are painfully short.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03581"/>
      </p:ext>
    </p:extLst>
  </p:cSld>
  <p:clrMapOvr>
    <a:masterClrMapping/>
  </p:clrMapOvr>
  <p:transition xmlns:p14="http://schemas.microsoft.com/office/powerpoint/2010/main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光照人間的希望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the hope that illuminates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99910"/>
      </p:ext>
    </p:extLst>
  </p:cSld>
  <p:clrMapOvr>
    <a:masterClrMapping/>
  </p:clrMapOvr>
  <p:transition xmlns:p14="http://schemas.microsoft.com/office/powerpoint/2010/main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藥師如來的願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vows of Medicine Buddha are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38547"/>
      </p:ext>
    </p:extLst>
  </p:cSld>
  <p:clrMapOvr>
    <a:masterClrMapping/>
  </p:clrMapOvr>
  <p:transition xmlns:p14="http://schemas.microsoft.com/office/powerpoint/2010/main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清淨琉璃的光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light of pure crystal,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1460"/>
      </p:ext>
    </p:extLst>
  </p:cSld>
  <p:clrMapOvr>
    <a:masterClrMapping/>
  </p:clrMapOvr>
  <p:transition xmlns:p14="http://schemas.microsoft.com/office/powerpoint/2010/main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芬芳生命的春天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springtime that brings fragrance to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64305"/>
      </p:ext>
    </p:extLst>
  </p:cSld>
  <p:clrMapOvr>
    <a:masterClrMapping/>
  </p:clrMapOvr>
  <p:transition xmlns:p14="http://schemas.microsoft.com/office/powerpoint/2010/main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光照人間的希望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and the hope that illuminates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7235"/>
      </p:ext>
    </p:extLst>
  </p:cSld>
  <p:clrMapOvr>
    <a:masterClrMapping/>
  </p:clrMapOvr>
  <p:transition xmlns:p14="http://schemas.microsoft.com/office/powerpoint/2010/main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普濟蒼生的良方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They are medicine for providing relief</a:t>
            </a:r>
          </a:p>
          <a:p>
            <a:r>
              <a:rPr lang="en-US" smtClean="0"/>
              <a:t>to sentient beings everywhere.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32053"/>
      </p:ext>
    </p:extLst>
  </p:cSld>
  <p:clrMapOvr>
    <a:masterClrMapping/>
  </p:clrMapOvr>
  <p:transition xmlns:p14="http://schemas.microsoft.com/office/powerpoint/2010/main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成就慧命的資糧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They are provisions for perfecting our wisdom-lives.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40930"/>
      </p:ext>
    </p:extLst>
  </p:cSld>
  <p:clrMapOvr>
    <a:masterClrMapping/>
  </p:clrMapOvr>
  <p:transition xmlns:p14="http://schemas.microsoft.com/office/powerpoint/2010/main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成就慧命的資糧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They are provisions for perfecting our wisdom-lives.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08655"/>
      </p:ext>
    </p:extLst>
  </p:cSld>
  <p:clrMapOvr>
    <a:masterClrMapping/>
  </p:clrMapOvr>
  <p:transition xmlns:p14="http://schemas.microsoft.com/office/powerpoint/2010/main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Produced by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Dharma as Water team, Tzu Chi USA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zh-TW" altLang="en-US" dirty="0" smtClean="0">
                <a:solidFill>
                  <a:schemeClr val="bg1"/>
                </a:solidFill>
              </a:rPr>
              <a:t>慈濟美國總會國際弘法利生室恭製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daw@tzuchi.us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©Tzu Chi USA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All Rights Reserved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5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世上沒有長生不老的仙丹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There is no elixir of longevity in this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33326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生命旅程猶如一道拋物線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The journey of life is like a long arc,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9821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再美的彩虹也會消失在天邊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but even the prettiest rainbow disappears </a:t>
            </a:r>
            <a:br>
              <a:rPr lang="en-US" smtClean="0"/>
            </a:br>
            <a:r>
              <a:rPr lang="en-US" smtClean="0"/>
              <a:t>at the edge of the sky.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01700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用慈悲與智慧鑄成的脊樑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A backbone forged from compassion and wisdom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88327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撐起蒼生的傷痛與苦難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can support sentient beings in pain and suffering.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08242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東方佛土淨琉璃的光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In the Buddha-land of the east, the vows of </a:t>
            </a:r>
            <a:br>
              <a:rPr lang="en-US" smtClean="0"/>
            </a:br>
            <a:r>
              <a:rPr lang="en-US" smtClean="0"/>
              <a:t>Medicine Buddha, the Great Medicine-King,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60213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</TotalTime>
  <Words>408</Words>
  <Application>Microsoft Macintosh PowerPoint</Application>
  <PresentationFormat>Custom</PresentationFormat>
  <Paragraphs>78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Candara</vt:lpstr>
      <vt:lpstr>標楷體</vt:lpstr>
      <vt:lpstr>宋体</vt:lpstr>
      <vt:lpstr>HanWangYanKai</vt:lpstr>
      <vt:lpstr>Calibri</vt:lpstr>
      <vt:lpstr>Cambria Math</vt:lpstr>
      <vt:lpstr>Office Theme</vt:lpstr>
      <vt:lpstr>2_Office Theme</vt:lpstr>
      <vt:lpstr>3_Office Theme</vt:lpstr>
      <vt:lpstr>1_Office Theme</vt:lpstr>
      <vt:lpstr>PowerPoint Presentation</vt:lpstr>
      <vt:lpstr>終曲</vt:lpstr>
      <vt:lpstr>歲月悠悠 人生苦短</vt:lpstr>
      <vt:lpstr>世上沒有長生不老的仙丹</vt:lpstr>
      <vt:lpstr>生命旅程猶如一道拋物線</vt:lpstr>
      <vt:lpstr>再美的彩虹也會消失在天邊</vt:lpstr>
      <vt:lpstr>用慈悲與智慧鑄成的脊樑</vt:lpstr>
      <vt:lpstr>撐起蒼生的傷痛與苦難</vt:lpstr>
      <vt:lpstr>東方佛土淨琉璃的光</vt:lpstr>
      <vt:lpstr>藥師如來大醫王的願</vt:lpstr>
      <vt:lpstr>聞名憶念善巧的方便</vt:lpstr>
      <vt:lpstr>令諸有情遠離嫉妒與誹謗</vt:lpstr>
      <vt:lpstr>止息鬥訟與惡言</vt:lpstr>
      <vt:lpstr>悉令百怪不生苦厄不再現</vt:lpstr>
      <vt:lpstr>一切內亂與外患顛倒與畏怖 </vt:lpstr>
      <vt:lpstr>悉令消除不沾戀</vt:lpstr>
      <vt:lpstr>東方佛土淨琉璃的光</vt:lpstr>
      <vt:lpstr>藥師如來大醫王的願</vt:lpstr>
      <vt:lpstr>希有功德誠圓滿</vt:lpstr>
      <vt:lpstr>德行叵思因地願</vt:lpstr>
      <vt:lpstr>東方藥師的法門在延生</vt:lpstr>
      <vt:lpstr>延生的淨土在人間</vt:lpstr>
      <vt:lpstr>藥師如來的願</vt:lpstr>
      <vt:lpstr>清淨琉璃的光</vt:lpstr>
      <vt:lpstr>芬芳生命的春天</vt:lpstr>
      <vt:lpstr>光照人間的希望</vt:lpstr>
      <vt:lpstr>藥師如來的願</vt:lpstr>
      <vt:lpstr>清淨琉璃的光</vt:lpstr>
      <vt:lpstr>芬芳生命的春天</vt:lpstr>
      <vt:lpstr>光照人間的希望</vt:lpstr>
      <vt:lpstr>藥師如來的願</vt:lpstr>
      <vt:lpstr>清淨琉璃的光</vt:lpstr>
      <vt:lpstr>芬芳生命的春天</vt:lpstr>
      <vt:lpstr>光照人間的希望</vt:lpstr>
      <vt:lpstr>普濟蒼生的良方</vt:lpstr>
      <vt:lpstr>成就慧命的資糧</vt:lpstr>
      <vt:lpstr>成就慧命的資糧</vt:lpstr>
      <vt:lpstr>Produced by  the Dharma as Water team, Tzu Chi USA 慈濟美國總會國際弘法利生室恭製 daw@tzuchi.us   ©Tzu Chi USA All Rights Reserved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Chikai</dc:creator>
  <cp:lastModifiedBy>Johan Alwall</cp:lastModifiedBy>
  <cp:revision>600</cp:revision>
  <dcterms:created xsi:type="dcterms:W3CDTF">2014-08-03T03:53:20Z</dcterms:created>
  <dcterms:modified xsi:type="dcterms:W3CDTF">2017-11-15T02:40:26Z</dcterms:modified>
</cp:coreProperties>
</file>