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96" r:id="rId1"/>
    <p:sldMasterId id="2147483736" r:id="rId2"/>
    <p:sldMasterId id="2147483751" r:id="rId3"/>
    <p:sldMasterId id="2147483722" r:id="rId4"/>
  </p:sldMasterIdLst>
  <p:notesMasterIdLst>
    <p:notesMasterId r:id="rId43"/>
  </p:notesMasterIdLst>
  <p:handoutMasterIdLst>
    <p:handoutMasterId r:id="rId44"/>
  </p:handoutMasterIdLst>
  <p:sldIdLst>
    <p:sldId id="328" r:id="rId5"/>
    <p:sldId id="329" r:id="rId6"/>
    <p:sldId id="287" r:id="rId7"/>
    <p:sldId id="261" r:id="rId8"/>
    <p:sldId id="262" r:id="rId9"/>
    <p:sldId id="263" r:id="rId10"/>
    <p:sldId id="264" r:id="rId11"/>
    <p:sldId id="265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12" r:id="rId25"/>
    <p:sldId id="313" r:id="rId26"/>
    <p:sldId id="314" r:id="rId27"/>
    <p:sldId id="306" r:id="rId28"/>
    <p:sldId id="307" r:id="rId29"/>
    <p:sldId id="308" r:id="rId30"/>
    <p:sldId id="309" r:id="rId31"/>
    <p:sldId id="315" r:id="rId32"/>
    <p:sldId id="316" r:id="rId33"/>
    <p:sldId id="317" r:id="rId34"/>
    <p:sldId id="324" r:id="rId35"/>
    <p:sldId id="321" r:id="rId36"/>
    <p:sldId id="322" r:id="rId37"/>
    <p:sldId id="323" r:id="rId38"/>
    <p:sldId id="318" r:id="rId39"/>
    <p:sldId id="319" r:id="rId40"/>
    <p:sldId id="320" r:id="rId41"/>
    <p:sldId id="260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y" initials="A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04" autoAdjust="0"/>
    <p:restoredTop sz="94144" autoAdjust="0"/>
  </p:normalViewPr>
  <p:slideViewPr>
    <p:cSldViewPr snapToGrid="0">
      <p:cViewPr>
        <p:scale>
          <a:sx n="68" d="100"/>
          <a:sy n="68" d="100"/>
        </p:scale>
        <p:origin x="-224" y="-101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4971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62" d="100"/>
          <a:sy n="62" d="100"/>
        </p:scale>
        <p:origin x="3226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commentAuthors" Target="commentAuthors.xml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9" Type="http://schemas.openxmlformats.org/officeDocument/2006/relationships/slide" Target="slides/slide5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slide" Target="slides/slide35.xml"/><Relationship Id="rId40" Type="http://schemas.openxmlformats.org/officeDocument/2006/relationships/slide" Target="slides/slide36.xml"/><Relationship Id="rId41" Type="http://schemas.openxmlformats.org/officeDocument/2006/relationships/slide" Target="slides/slide37.xml"/><Relationship Id="rId42" Type="http://schemas.openxmlformats.org/officeDocument/2006/relationships/slide" Target="slides/slide38.xml"/><Relationship Id="rId43" Type="http://schemas.openxmlformats.org/officeDocument/2006/relationships/notesMaster" Target="notesMasters/notesMaster1.xml"/><Relationship Id="rId44" Type="http://schemas.openxmlformats.org/officeDocument/2006/relationships/handoutMaster" Target="handoutMasters/handoutMaster1.xml"/><Relationship Id="rId45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96BD1-35F0-4E3E-9980-BE48C4994432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6D7F1-B3B4-4553-813F-AB8A81790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130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06E12-8A58-4B86-B767-C4B50099AE75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5346F3-8B47-4F00-ABEF-5983A32A98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745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5346F3-8B47-4F00-ABEF-5983A32A988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919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628444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59666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411436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22152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21644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92887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0" y="1828801"/>
            <a:ext cx="12192000" cy="1470025"/>
          </a:xfrm>
          <a:ln>
            <a:noFill/>
          </a:ln>
        </p:spPr>
        <p:txBody>
          <a:bodyPr>
            <a:normAutofit/>
          </a:bodyPr>
          <a:lstStyle>
            <a:lvl1pPr>
              <a:defRPr sz="6000">
                <a:ln w="19050">
                  <a:noFill/>
                </a:ln>
                <a:solidFill>
                  <a:schemeClr val="bg1"/>
                </a:solidFill>
                <a:latin typeface="HanWangYanKai" panose="02000500000000000000" pitchFamily="2" charset="-120"/>
                <a:ea typeface="HanWangYanKai" panose="02000500000000000000" pitchFamily="2" charset="-120"/>
              </a:defRPr>
            </a:lvl1pPr>
          </a:lstStyle>
          <a:p>
            <a:r>
              <a:rPr lang="en-US" sz="7200" dirty="0" smtClean="0"/>
              <a:t>CHN Video Title</a:t>
            </a:r>
            <a:endParaRPr lang="en-US" sz="7200" dirty="0"/>
          </a:p>
        </p:txBody>
      </p:sp>
      <p:sp>
        <p:nvSpPr>
          <p:cNvPr id="8" name="Content Placeholder 2"/>
          <p:cNvSpPr>
            <a:spLocks noGrp="1"/>
          </p:cNvSpPr>
          <p:nvPr>
            <p:ph type="subTitle" idx="1" hasCustomPrompt="1"/>
          </p:nvPr>
        </p:nvSpPr>
        <p:spPr>
          <a:xfrm>
            <a:off x="0" y="3886200"/>
            <a:ext cx="12192000" cy="990600"/>
          </a:xfrm>
        </p:spPr>
        <p:txBody>
          <a:bodyPr lIns="274320" tIns="274320" rIns="274320" bIns="27432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5000">
                <a:ln w="19050">
                  <a:noFill/>
                </a:ln>
                <a:solidFill>
                  <a:schemeClr val="bg1"/>
                </a:solidFill>
              </a:defRPr>
            </a:lvl1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5000" b="1" i="1" dirty="0" smtClean="0">
                <a:ln w="19050">
                  <a:solidFill>
                    <a:srgbClr val="0070C0"/>
                  </a:solidFill>
                </a:ln>
                <a:solidFill>
                  <a:schemeClr val="bg1"/>
                </a:solidFill>
                <a:latin typeface="Candara" panose="020E0502030303020204" pitchFamily="34" charset="0"/>
                <a:ea typeface="HanWangYanKai" panose="02000500000000000000" pitchFamily="2" charset="-120"/>
              </a:rPr>
              <a:t>ENG Video Title</a:t>
            </a:r>
          </a:p>
        </p:txBody>
      </p:sp>
    </p:spTree>
    <p:extLst>
      <p:ext uri="{BB962C8B-B14F-4D97-AF65-F5344CB8AC3E}">
        <p14:creationId xmlns:p14="http://schemas.microsoft.com/office/powerpoint/2010/main" val="601974971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N_and_ENG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2192000" cy="1143000"/>
          </a:xfrm>
        </p:spPr>
        <p:txBody>
          <a:bodyPr>
            <a:normAutofit/>
          </a:bodyPr>
          <a:lstStyle>
            <a:lvl1pPr algn="ctr">
              <a:defRPr sz="6000" b="1" baseline="0">
                <a:ln w="19050">
                  <a:noFill/>
                </a:ln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en-US" dirty="0" smtClean="0"/>
              <a:t>CHN subtitle text</a:t>
            </a:r>
            <a:endParaRPr lang="en-US" dirty="0"/>
          </a:p>
        </p:txBody>
      </p:sp>
      <p:sp>
        <p:nvSpPr>
          <p:cNvPr id="5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139483"/>
            <a:ext cx="12192000" cy="1828800"/>
          </a:xfrm>
        </p:spPr>
        <p:txBody>
          <a:bodyPr anchor="t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 b="1" i="1">
                <a:ln>
                  <a:noFill/>
                </a:ln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andara" panose="020E0502030303020204" pitchFamily="34" charset="0"/>
                <a:ea typeface="HanWangYanKai" panose="02000500000000000000" pitchFamily="2" charset="-12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200" b="1" i="1" dirty="0" smtClean="0">
                <a:ln>
                  <a:solidFill>
                    <a:srgbClr val="0070C0"/>
                  </a:solidFill>
                </a:ln>
                <a:solidFill>
                  <a:schemeClr val="bg1"/>
                </a:solidFill>
                <a:latin typeface="Candara" panose="020E0502030303020204" pitchFamily="34" charset="0"/>
              </a:rPr>
              <a:t>English subtitle translation</a:t>
            </a:r>
          </a:p>
        </p:txBody>
      </p:sp>
    </p:spTree>
    <p:extLst>
      <p:ext uri="{BB962C8B-B14F-4D97-AF65-F5344CB8AC3E}">
        <p14:creationId xmlns:p14="http://schemas.microsoft.com/office/powerpoint/2010/main" val="128702274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24009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09999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07369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0" y="0"/>
            <a:ext cx="12192000" cy="1470025"/>
          </a:xfrm>
          <a:ln>
            <a:noFill/>
          </a:ln>
        </p:spPr>
        <p:txBody>
          <a:bodyPr>
            <a:normAutofit/>
          </a:bodyPr>
          <a:lstStyle>
            <a:lvl1pPr>
              <a:defRPr sz="6000" b="1">
                <a:ln w="190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en-US" sz="7200" dirty="0" smtClean="0"/>
              <a:t>CHN Video Title</a:t>
            </a:r>
            <a:endParaRPr lang="en-US" sz="7200" dirty="0"/>
          </a:p>
        </p:txBody>
      </p:sp>
      <p:sp>
        <p:nvSpPr>
          <p:cNvPr id="8" name="Content Placeholder 2"/>
          <p:cNvSpPr>
            <a:spLocks noGrp="1"/>
          </p:cNvSpPr>
          <p:nvPr>
            <p:ph type="subTitle" idx="1" hasCustomPrompt="1"/>
          </p:nvPr>
        </p:nvSpPr>
        <p:spPr>
          <a:xfrm>
            <a:off x="0" y="1466557"/>
            <a:ext cx="12192000" cy="990600"/>
          </a:xfrm>
        </p:spPr>
        <p:txBody>
          <a:bodyPr lIns="274320" tIns="274320" rIns="274320" bIns="27432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4000" u="none">
                <a:ln w="19050">
                  <a:noFill/>
                </a:ln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defRPr>
            </a:lvl1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5000" b="1" i="1" dirty="0" smtClean="0">
                <a:ln w="19050">
                  <a:solidFill>
                    <a:srgbClr val="0070C0"/>
                  </a:solidFill>
                </a:ln>
                <a:solidFill>
                  <a:schemeClr val="bg1"/>
                </a:solidFill>
                <a:latin typeface="Candara" panose="020E0502030303020204" pitchFamily="34" charset="0"/>
                <a:ea typeface="HanWangYanKai" panose="02000500000000000000" pitchFamily="2" charset="-120"/>
              </a:rPr>
              <a:t>ENG Video Title</a:t>
            </a:r>
          </a:p>
        </p:txBody>
      </p:sp>
    </p:spTree>
    <p:extLst>
      <p:ext uri="{BB962C8B-B14F-4D97-AF65-F5344CB8AC3E}">
        <p14:creationId xmlns:p14="http://schemas.microsoft.com/office/powerpoint/2010/main" val="334933743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20049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09811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69558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384367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007734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812566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47263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017105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0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144325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518324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0" y="0"/>
            <a:ext cx="12192000" cy="1470025"/>
          </a:xfrm>
          <a:ln>
            <a:noFill/>
          </a:ln>
        </p:spPr>
        <p:txBody>
          <a:bodyPr>
            <a:normAutofit/>
          </a:bodyPr>
          <a:lstStyle>
            <a:lvl1pPr>
              <a:defRPr sz="6000" b="1">
                <a:ln w="19050">
                  <a:noFill/>
                </a:ln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en-US" sz="7200" dirty="0" smtClean="0"/>
              <a:t>CHN Video Title</a:t>
            </a:r>
            <a:endParaRPr lang="en-US" sz="7200" dirty="0"/>
          </a:p>
        </p:txBody>
      </p:sp>
      <p:sp>
        <p:nvSpPr>
          <p:cNvPr id="8" name="Content Placeholder 2"/>
          <p:cNvSpPr>
            <a:spLocks noGrp="1"/>
          </p:cNvSpPr>
          <p:nvPr>
            <p:ph type="subTitle" idx="1" hasCustomPrompt="1"/>
          </p:nvPr>
        </p:nvSpPr>
        <p:spPr>
          <a:xfrm>
            <a:off x="0" y="1466557"/>
            <a:ext cx="12192000" cy="990600"/>
          </a:xfrm>
        </p:spPr>
        <p:txBody>
          <a:bodyPr lIns="274320" tIns="274320" rIns="274320" bIns="27432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4000" u="none">
                <a:ln w="19050">
                  <a:noFill/>
                </a:ln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defRPr>
            </a:lvl1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5000" b="1" i="1" dirty="0" smtClean="0">
                <a:ln w="19050">
                  <a:solidFill>
                    <a:srgbClr val="0070C0"/>
                  </a:solidFill>
                </a:ln>
                <a:solidFill>
                  <a:schemeClr val="bg1"/>
                </a:solidFill>
                <a:latin typeface="Candara" panose="020E0502030303020204" pitchFamily="34" charset="0"/>
                <a:ea typeface="HanWangYanKai" panose="02000500000000000000" pitchFamily="2" charset="-120"/>
              </a:rPr>
              <a:t>ENG Video Title</a:t>
            </a:r>
          </a:p>
        </p:txBody>
      </p:sp>
    </p:spTree>
    <p:extLst>
      <p:ext uri="{BB962C8B-B14F-4D97-AF65-F5344CB8AC3E}">
        <p14:creationId xmlns:p14="http://schemas.microsoft.com/office/powerpoint/2010/main" val="325334941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N_and_ENG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2192000" cy="1143000"/>
          </a:xfrm>
        </p:spPr>
        <p:txBody>
          <a:bodyPr>
            <a:normAutofit/>
          </a:bodyPr>
          <a:lstStyle>
            <a:lvl1pPr algn="ctr">
              <a:defRPr sz="6000" b="1" baseline="0">
                <a:ln w="19050">
                  <a:noFill/>
                </a:ln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en-US" dirty="0" smtClean="0"/>
              <a:t>CHN subtitle text</a:t>
            </a:r>
            <a:endParaRPr lang="en-US" dirty="0"/>
          </a:p>
        </p:txBody>
      </p:sp>
      <p:sp>
        <p:nvSpPr>
          <p:cNvPr id="5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139483"/>
            <a:ext cx="12192000" cy="1828800"/>
          </a:xfrm>
        </p:spPr>
        <p:txBody>
          <a:bodyPr anchor="t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 b="1" i="0">
                <a:ln>
                  <a:noFill/>
                </a:ln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andara" panose="020E0502030303020204" pitchFamily="34" charset="0"/>
                <a:ea typeface="HanWangYanKai" panose="02000500000000000000" pitchFamily="2" charset="-12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200" b="1" i="1" dirty="0" smtClean="0">
                <a:ln>
                  <a:solidFill>
                    <a:srgbClr val="0070C0"/>
                  </a:solidFill>
                </a:ln>
                <a:solidFill>
                  <a:schemeClr val="bg1"/>
                </a:solidFill>
                <a:latin typeface="Candara" panose="020E0502030303020204" pitchFamily="34" charset="0"/>
              </a:rPr>
              <a:t>English subtitle translation</a:t>
            </a:r>
          </a:p>
        </p:txBody>
      </p:sp>
    </p:spTree>
    <p:extLst>
      <p:ext uri="{BB962C8B-B14F-4D97-AF65-F5344CB8AC3E}">
        <p14:creationId xmlns:p14="http://schemas.microsoft.com/office/powerpoint/2010/main" val="146895945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N_and_ENG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2192000" cy="1143000"/>
          </a:xfrm>
        </p:spPr>
        <p:txBody>
          <a:bodyPr>
            <a:normAutofit/>
          </a:bodyPr>
          <a:lstStyle>
            <a:lvl1pPr algn="ctr">
              <a:defRPr sz="6000" b="1" baseline="0">
                <a:ln w="19050">
                  <a:noFill/>
                </a:ln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en-US" dirty="0" smtClean="0"/>
              <a:t>CHN subtitle text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139483"/>
            <a:ext cx="12192000" cy="1828800"/>
          </a:xfrm>
        </p:spPr>
        <p:txBody>
          <a:bodyPr anchor="t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 b="1" i="1">
                <a:ln>
                  <a:noFill/>
                </a:ln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andara" panose="020E0502030303020204" pitchFamily="34" charset="0"/>
                <a:ea typeface="HanWangYanKai" panose="02000500000000000000" pitchFamily="2" charset="-12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200" b="1" i="1" dirty="0" smtClean="0">
                <a:ln>
                  <a:solidFill>
                    <a:srgbClr val="0070C0"/>
                  </a:solidFill>
                </a:ln>
                <a:solidFill>
                  <a:schemeClr val="bg1"/>
                </a:solidFill>
                <a:latin typeface="Candara" panose="020E0502030303020204" pitchFamily="34" charset="0"/>
              </a:rPr>
              <a:t>English subtitle translation</a:t>
            </a:r>
          </a:p>
        </p:txBody>
      </p:sp>
    </p:spTree>
    <p:extLst>
      <p:ext uri="{BB962C8B-B14F-4D97-AF65-F5344CB8AC3E}">
        <p14:creationId xmlns:p14="http://schemas.microsoft.com/office/powerpoint/2010/main" val="227320301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934269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0951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765741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19459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52995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91707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3794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588260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25795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719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160021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31515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0" y="1828801"/>
            <a:ext cx="12192000" cy="1470025"/>
          </a:xfrm>
          <a:ln>
            <a:noFill/>
          </a:ln>
        </p:spPr>
        <p:txBody>
          <a:bodyPr>
            <a:normAutofit/>
          </a:bodyPr>
          <a:lstStyle>
            <a:lvl1pPr>
              <a:defRPr sz="6000">
                <a:ln w="19050">
                  <a:noFill/>
                </a:ln>
                <a:solidFill>
                  <a:schemeClr val="bg1"/>
                </a:solidFill>
                <a:latin typeface="HanWangYanKai" panose="02000500000000000000" pitchFamily="2" charset="-120"/>
                <a:ea typeface="HanWangYanKai" panose="02000500000000000000" pitchFamily="2" charset="-120"/>
              </a:defRPr>
            </a:lvl1pPr>
          </a:lstStyle>
          <a:p>
            <a:r>
              <a:rPr lang="en-US" sz="7200" dirty="0" smtClean="0"/>
              <a:t>CHN Video Title</a:t>
            </a:r>
            <a:endParaRPr lang="en-US" sz="7200" dirty="0"/>
          </a:p>
        </p:txBody>
      </p:sp>
      <p:sp>
        <p:nvSpPr>
          <p:cNvPr id="8" name="Content Placeholder 2"/>
          <p:cNvSpPr>
            <a:spLocks noGrp="1"/>
          </p:cNvSpPr>
          <p:nvPr>
            <p:ph type="subTitle" idx="1" hasCustomPrompt="1"/>
          </p:nvPr>
        </p:nvSpPr>
        <p:spPr>
          <a:xfrm>
            <a:off x="0" y="3886200"/>
            <a:ext cx="12192000" cy="990600"/>
          </a:xfrm>
        </p:spPr>
        <p:txBody>
          <a:bodyPr lIns="274320" tIns="274320" rIns="274320" bIns="27432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5000">
                <a:ln w="19050">
                  <a:noFill/>
                </a:ln>
                <a:solidFill>
                  <a:schemeClr val="bg1"/>
                </a:solidFill>
              </a:defRPr>
            </a:lvl1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5000" b="1" i="1" dirty="0" smtClean="0">
                <a:ln w="19050">
                  <a:solidFill>
                    <a:srgbClr val="0070C0"/>
                  </a:solidFill>
                </a:ln>
                <a:solidFill>
                  <a:schemeClr val="bg1"/>
                </a:solidFill>
                <a:latin typeface="Candara" panose="020E0502030303020204" pitchFamily="34" charset="0"/>
                <a:ea typeface="HanWangYanKai" panose="02000500000000000000" pitchFamily="2" charset="-120"/>
              </a:rPr>
              <a:t>ENG Video Title</a:t>
            </a:r>
          </a:p>
        </p:txBody>
      </p:sp>
    </p:spTree>
    <p:extLst>
      <p:ext uri="{BB962C8B-B14F-4D97-AF65-F5344CB8AC3E}">
        <p14:creationId xmlns:p14="http://schemas.microsoft.com/office/powerpoint/2010/main" val="114086068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N_and_ENG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533400"/>
            <a:ext cx="12192000" cy="1143000"/>
          </a:xfrm>
        </p:spPr>
        <p:txBody>
          <a:bodyPr>
            <a:normAutofit/>
          </a:bodyPr>
          <a:lstStyle>
            <a:lvl1pPr algn="ctr">
              <a:defRPr sz="6000" baseline="0">
                <a:ln w="19050">
                  <a:noFill/>
                </a:ln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HanWangYanKai" panose="02000500000000000000" pitchFamily="2" charset="-120"/>
                <a:ea typeface="HanWangYanKai" panose="02000500000000000000" pitchFamily="2" charset="-120"/>
              </a:defRPr>
            </a:lvl1pPr>
          </a:lstStyle>
          <a:p>
            <a:r>
              <a:rPr lang="en-US" dirty="0" smtClean="0"/>
              <a:t>CHN subtitle text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28800"/>
            <a:ext cx="12192000" cy="1828800"/>
          </a:xfrm>
        </p:spPr>
        <p:txBody>
          <a:bodyPr anchor="t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500" b="1" i="1">
                <a:ln>
                  <a:noFill/>
                </a:ln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andara" panose="020E0502030303020204" pitchFamily="34" charset="0"/>
                <a:ea typeface="HanWangYanKai" panose="02000500000000000000" pitchFamily="2" charset="-12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200" b="1" i="1" dirty="0" smtClean="0">
                <a:ln>
                  <a:solidFill>
                    <a:srgbClr val="0070C0"/>
                  </a:solidFill>
                </a:ln>
                <a:solidFill>
                  <a:schemeClr val="bg1"/>
                </a:solidFill>
                <a:latin typeface="Candara" panose="020E0502030303020204" pitchFamily="34" charset="0"/>
              </a:rPr>
              <a:t>English subtitle translation</a:t>
            </a:r>
          </a:p>
        </p:txBody>
      </p:sp>
    </p:spTree>
    <p:extLst>
      <p:ext uri="{BB962C8B-B14F-4D97-AF65-F5344CB8AC3E}">
        <p14:creationId xmlns:p14="http://schemas.microsoft.com/office/powerpoint/2010/main" val="1897249179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4724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68706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79214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85044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465" y="0"/>
            <a:ext cx="10972800" cy="6358597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31825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63441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95524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61489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25754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18361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248918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13360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05721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397144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42539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7.xml"/><Relationship Id="rId15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8.xml"/><Relationship Id="rId12" Type="http://schemas.openxmlformats.org/officeDocument/2006/relationships/slideLayout" Target="../slideLayouts/slideLayout39.xml"/><Relationship Id="rId13" Type="http://schemas.openxmlformats.org/officeDocument/2006/relationships/slideLayout" Target="../slideLayouts/slideLayout40.xml"/><Relationship Id="rId14" Type="http://schemas.openxmlformats.org/officeDocument/2006/relationships/theme" Target="../theme/theme3.xml"/><Relationship Id="rId1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9.xml"/><Relationship Id="rId3" Type="http://schemas.openxmlformats.org/officeDocument/2006/relationships/slideLayout" Target="../slideLayouts/slideLayout30.xml"/><Relationship Id="rId4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4.xml"/><Relationship Id="rId8" Type="http://schemas.openxmlformats.org/officeDocument/2006/relationships/slideLayout" Target="../slideLayouts/slideLayout35.xml"/><Relationship Id="rId9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37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2.xml"/><Relationship Id="rId13" Type="http://schemas.openxmlformats.org/officeDocument/2006/relationships/slideLayout" Target="../slideLayouts/slideLayout53.xml"/><Relationship Id="rId14" Type="http://schemas.openxmlformats.org/officeDocument/2006/relationships/theme" Target="../theme/theme4.xml"/><Relationship Id="rId1" Type="http://schemas.openxmlformats.org/officeDocument/2006/relationships/slideLayout" Target="../slideLayouts/slideLayout41.xml"/><Relationship Id="rId2" Type="http://schemas.openxmlformats.org/officeDocument/2006/relationships/slideLayout" Target="../slideLayouts/slideLayout42.xml"/><Relationship Id="rId3" Type="http://schemas.openxmlformats.org/officeDocument/2006/relationships/slideLayout" Target="../slideLayouts/slideLayout43.xml"/><Relationship Id="rId4" Type="http://schemas.openxmlformats.org/officeDocument/2006/relationships/slideLayout" Target="../slideLayouts/slideLayout44.xml"/><Relationship Id="rId5" Type="http://schemas.openxmlformats.org/officeDocument/2006/relationships/slideLayout" Target="../slideLayouts/slideLayout45.xml"/><Relationship Id="rId6" Type="http://schemas.openxmlformats.org/officeDocument/2006/relationships/slideLayout" Target="../slideLayouts/slideLayout46.xml"/><Relationship Id="rId7" Type="http://schemas.openxmlformats.org/officeDocument/2006/relationships/slideLayout" Target="../slideLayouts/slideLayout47.xml"/><Relationship Id="rId8" Type="http://schemas.openxmlformats.org/officeDocument/2006/relationships/slideLayout" Target="../slideLayouts/slideLayout48.xml"/><Relationship Id="rId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525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765" r:id="rId2"/>
    <p:sldLayoutId id="2147483708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</p:sldLayoutIdLst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4104" userDrawn="1">
          <p15:clr>
            <a:srgbClr val="F26B43"/>
          </p15:clr>
        </p15:guide>
        <p15:guide id="2" pos="384" userDrawn="1">
          <p15:clr>
            <a:srgbClr val="F26B43"/>
          </p15:clr>
        </p15:guide>
        <p15:guide id="3" pos="7296" userDrawn="1">
          <p15:clr>
            <a:srgbClr val="F26B43"/>
          </p15:clr>
        </p15:guide>
        <p15:guide id="4" orient="horz" pos="216" userDrawn="1">
          <p15:clr>
            <a:srgbClr val="F26B43"/>
          </p15:clr>
        </p15:guide>
        <p15:guide id="5" pos="768" userDrawn="1">
          <p15:clr>
            <a:srgbClr val="F26B43"/>
          </p15:clr>
        </p15:guide>
        <p15:guide id="6" pos="6912" userDrawn="1">
          <p15:clr>
            <a:srgbClr val="F26B43"/>
          </p15:clr>
        </p15:guide>
        <p15:guide id="7" orient="horz" pos="432" userDrawn="1">
          <p15:clr>
            <a:srgbClr val="F26B43"/>
          </p15:clr>
        </p15:guide>
        <p15:guide id="8" orient="horz" pos="388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147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50" r:id="rId10"/>
    <p:sldLayoutId id="2147483746" r:id="rId11"/>
    <p:sldLayoutId id="2147483747" r:id="rId12"/>
    <p:sldLayoutId id="2147483748" r:id="rId13"/>
    <p:sldLayoutId id="2147483749" r:id="rId14"/>
  </p:sldLayoutIdLst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4104">
          <p15:clr>
            <a:srgbClr val="F26B43"/>
          </p15:clr>
        </p15:guide>
        <p15:guide id="2" pos="384">
          <p15:clr>
            <a:srgbClr val="F26B43"/>
          </p15:clr>
        </p15:guide>
        <p15:guide id="3" pos="7296">
          <p15:clr>
            <a:srgbClr val="F26B43"/>
          </p15:clr>
        </p15:guide>
        <p15:guide id="4" orient="horz" pos="216">
          <p15:clr>
            <a:srgbClr val="F26B43"/>
          </p15:clr>
        </p15:guide>
        <p15:guide id="5" pos="768">
          <p15:clr>
            <a:srgbClr val="F26B43"/>
          </p15:clr>
        </p15:guide>
        <p15:guide id="6" pos="6912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3888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96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</p:sldLayoutIdLst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4104" userDrawn="1">
          <p15:clr>
            <a:srgbClr val="F26B43"/>
          </p15:clr>
        </p15:guide>
        <p15:guide id="2" pos="384" userDrawn="1">
          <p15:clr>
            <a:srgbClr val="F26B43"/>
          </p15:clr>
        </p15:guide>
        <p15:guide id="3" pos="7296" userDrawn="1">
          <p15:clr>
            <a:srgbClr val="F26B43"/>
          </p15:clr>
        </p15:guide>
        <p15:guide id="4" orient="horz" pos="216" userDrawn="1">
          <p15:clr>
            <a:srgbClr val="F26B43"/>
          </p15:clr>
        </p15:guide>
        <p15:guide id="5" pos="768" userDrawn="1">
          <p15:clr>
            <a:srgbClr val="F26B43"/>
          </p15:clr>
        </p15:guide>
        <p15:guide id="6" pos="6912" userDrawn="1">
          <p15:clr>
            <a:srgbClr val="F26B43"/>
          </p15:clr>
        </p15:guide>
        <p15:guide id="7" orient="horz" pos="432" userDrawn="1">
          <p15:clr>
            <a:srgbClr val="F26B43"/>
          </p15:clr>
        </p15:guide>
        <p15:guide id="8" orient="horz" pos="3888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B0777-4C60-462E-A92C-CDAFD498799C}" type="datetimeFigureOut">
              <a:rPr lang="en-US" smtClean="0"/>
              <a:pPr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E6EB8-52AB-45EA-A660-3E1EBFA72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604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</p:sldLayoutIdLst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4104">
          <p15:clr>
            <a:srgbClr val="F26B43"/>
          </p15:clr>
        </p15:guide>
        <p15:guide id="2" pos="384">
          <p15:clr>
            <a:srgbClr val="F26B43"/>
          </p15:clr>
        </p15:guide>
        <p15:guide id="3" pos="7296">
          <p15:clr>
            <a:srgbClr val="F26B43"/>
          </p15:clr>
        </p15:guide>
        <p15:guide id="4" orient="horz" pos="216">
          <p15:clr>
            <a:srgbClr val="F26B43"/>
          </p15:clr>
        </p15:guide>
        <p15:guide id="5" pos="768">
          <p15:clr>
            <a:srgbClr val="F26B43"/>
          </p15:clr>
        </p15:guide>
        <p15:guide id="6" pos="6912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4"/>
          <p:cNvSpPr txBox="1">
            <a:spLocks/>
          </p:cNvSpPr>
          <p:nvPr/>
        </p:nvSpPr>
        <p:spPr>
          <a:xfrm>
            <a:off x="0" y="1158817"/>
            <a:ext cx="12192000" cy="1524000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800"/>
              </a:lnSpc>
              <a:spcAft>
                <a:spcPts val="600"/>
              </a:spcAft>
              <a:buNone/>
            </a:pPr>
            <a:r>
              <a:rPr lang="en-US" sz="5000" b="1" cap="small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andara" panose="020E0502030303020204" pitchFamily="34" charset="0"/>
                <a:ea typeface="HanWangYanKai" panose="02000500000000000000" pitchFamily="2" charset="-120"/>
              </a:rPr>
              <a:t>Medicine Buddha’s Fundamental Vows</a:t>
            </a:r>
            <a:endParaRPr lang="en-US" sz="5000" b="1" cap="small" dirty="0" smtClean="0">
              <a:solidFill>
                <a:schemeClr val="bg1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Candara" panose="020E0502030303020204" pitchFamily="34" charset="0"/>
              <a:ea typeface="HanWangYanKai" panose="02000500000000000000" pitchFamily="2" charset="-120"/>
            </a:endParaRPr>
          </a:p>
        </p:txBody>
      </p:sp>
      <p:sp>
        <p:nvSpPr>
          <p:cNvPr id="5" name="Title 10"/>
          <p:cNvSpPr txBox="1">
            <a:spLocks/>
          </p:cNvSpPr>
          <p:nvPr/>
        </p:nvSpPr>
        <p:spPr>
          <a:xfrm>
            <a:off x="0" y="0"/>
            <a:ext cx="12192000" cy="11430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藥師如來本願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73221435"/>
      </p:ext>
    </p:extLst>
  </p:cSld>
  <p:clrMapOvr>
    <a:masterClrMapping/>
  </p:clrMapOvr>
  <p:transition xmlns:p14="http://schemas.microsoft.com/office/powerpoint/2010/main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藥師如來大醫王的願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shine like the light of pure crystal.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409624"/>
      </p:ext>
    </p:extLst>
  </p:cSld>
  <p:clrMapOvr>
    <a:masterClrMapping/>
  </p:clrMapOvr>
  <p:transition xmlns:p14="http://schemas.microsoft.com/office/powerpoint/2010/main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聞名憶念善巧的方便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The skillful means of hearing His name, </a:t>
            </a:r>
            <a:br>
              <a:rPr lang="en-US" smtClean="0"/>
            </a:br>
            <a:r>
              <a:rPr lang="en-US" smtClean="0"/>
              <a:t>remembering it, and reciting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803057"/>
      </p:ext>
    </p:extLst>
  </p:cSld>
  <p:clrMapOvr>
    <a:masterClrMapping/>
  </p:clrMapOvr>
  <p:transition xmlns:p14="http://schemas.microsoft.com/office/powerpoint/2010/main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令諸有情遠離嫉妒與誹謗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allows all sentient beings to avoid </a:t>
            </a:r>
            <a:br>
              <a:rPr lang="en-US" smtClean="0"/>
            </a:br>
            <a:r>
              <a:rPr lang="en-US" smtClean="0"/>
              <a:t>jealousy and slander.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037017"/>
      </p:ext>
    </p:extLst>
  </p:cSld>
  <p:clrMapOvr>
    <a:masterClrMapping/>
  </p:clrMapOvr>
  <p:transition xmlns:p14="http://schemas.microsoft.com/office/powerpoint/2010/main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止息鬥訟與惡言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Stopping fights, arguments, and evil speech,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10073"/>
      </p:ext>
    </p:extLst>
  </p:cSld>
  <p:clrMapOvr>
    <a:masterClrMapping/>
  </p:clrMapOvr>
  <p:transition xmlns:p14="http://schemas.microsoft.com/office/powerpoint/2010/main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悉令百怪不生苦厄不再現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it prevents all abnormal things from happening </a:t>
            </a:r>
            <a:br>
              <a:rPr lang="en-US" smtClean="0"/>
            </a:br>
            <a:r>
              <a:rPr lang="en-US" smtClean="0"/>
              <a:t>and all suffering from appearing.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700056"/>
      </p:ext>
    </p:extLst>
  </p:cSld>
  <p:clrMapOvr>
    <a:masterClrMapping/>
  </p:clrMapOvr>
  <p:transition xmlns:p14="http://schemas.microsoft.com/office/powerpoint/2010/main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一切內亂與外患顛倒與畏怖</a:t>
            </a:r>
            <a:r>
              <a:rPr lang="en-US" smtClean="0"/>
              <a:t> 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All internal conflicts and foreign aggressions, </a:t>
            </a:r>
            <a:br>
              <a:rPr lang="en-US" smtClean="0"/>
            </a:br>
            <a:r>
              <a:rPr lang="en-US" smtClean="0"/>
              <a:t>inverted views and fears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169494"/>
      </p:ext>
    </p:extLst>
  </p:cSld>
  <p:clrMapOvr>
    <a:masterClrMapping/>
  </p:clrMapOvr>
  <p:transition xmlns:p14="http://schemas.microsoft.com/office/powerpoint/2010/main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悉令消除不沾戀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are eliminated and will not remain with us.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846438"/>
      </p:ext>
    </p:extLst>
  </p:cSld>
  <p:clrMapOvr>
    <a:masterClrMapping/>
  </p:clrMapOvr>
  <p:transition xmlns:p14="http://schemas.microsoft.com/office/powerpoint/2010/main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東方佛土淨琉璃的光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In the Buddha-land of the east, the vows of </a:t>
            </a:r>
            <a:br>
              <a:rPr lang="en-US" smtClean="0"/>
            </a:br>
            <a:r>
              <a:rPr lang="en-US" smtClean="0"/>
              <a:t>Medicine Buddha, the Great Medicine-King,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121197"/>
      </p:ext>
    </p:extLst>
  </p:cSld>
  <p:clrMapOvr>
    <a:masterClrMapping/>
  </p:clrMapOvr>
  <p:transition xmlns:p14="http://schemas.microsoft.com/office/powerpoint/2010/main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藥師如來大醫王的願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shine like the light of pure crystal.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465068"/>
      </p:ext>
    </p:extLst>
  </p:cSld>
  <p:clrMapOvr>
    <a:masterClrMapping/>
  </p:clrMapOvr>
  <p:transition xmlns:p14="http://schemas.microsoft.com/office/powerpoint/2010/main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希有功德誠圓滿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These extraordinary merits are perfected</a:t>
            </a:r>
            <a:br>
              <a:rPr lang="en-US" smtClean="0"/>
            </a:br>
            <a:r>
              <a:rPr lang="en-US" smtClean="0"/>
              <a:t>through sincerity.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945068"/>
      </p:ext>
    </p:extLst>
  </p:cSld>
  <p:clrMapOvr>
    <a:masterClrMapping/>
  </p:clrMapOvr>
  <p:transition xmlns:p14="http://schemas.microsoft.com/office/powerpoint/2010/main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終曲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5000" dirty="0" smtClean="0"/>
              <a:t>Finale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1327803630"/>
      </p:ext>
    </p:extLst>
  </p:cSld>
  <p:clrMapOvr>
    <a:masterClrMapping/>
  </p:clrMapOvr>
  <p:transition xmlns:p14="http://schemas.microsoft.com/office/powerpoint/2010/main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德行叵思因地願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The virtues of these vows are unimaginable.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128315"/>
      </p:ext>
    </p:extLst>
  </p:cSld>
  <p:clrMapOvr>
    <a:masterClrMapping/>
  </p:clrMapOvr>
  <p:transition xmlns:p14="http://schemas.microsoft.com/office/powerpoint/2010/main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東方藥師的法門在延生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The Dharma-door of Medicine Buddha of the East</a:t>
            </a:r>
          </a:p>
          <a:p>
            <a:r>
              <a:rPr lang="en-US" smtClean="0"/>
              <a:t>is healing,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630698"/>
      </p:ext>
    </p:extLst>
  </p:cSld>
  <p:clrMapOvr>
    <a:masterClrMapping/>
  </p:clrMapOvr>
  <p:transition xmlns:p14="http://schemas.microsoft.com/office/powerpoint/2010/main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延生的淨土在人間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and this healing pure land is in our world.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870112"/>
      </p:ext>
    </p:extLst>
  </p:cSld>
  <p:clrMapOvr>
    <a:masterClrMapping/>
  </p:clrMapOvr>
  <p:transition xmlns:p14="http://schemas.microsoft.com/office/powerpoint/2010/main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藥師如來的願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The vows of Medicine Buddha are like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707251"/>
      </p:ext>
    </p:extLst>
  </p:cSld>
  <p:clrMapOvr>
    <a:masterClrMapping/>
  </p:clrMapOvr>
  <p:transition xmlns:p14="http://schemas.microsoft.com/office/powerpoint/2010/main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清淨琉璃的光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the light of pure crystal,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085859"/>
      </p:ext>
    </p:extLst>
  </p:cSld>
  <p:clrMapOvr>
    <a:masterClrMapping/>
  </p:clrMapOvr>
  <p:transition xmlns:p14="http://schemas.microsoft.com/office/powerpoint/2010/main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芬芳生命的春天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the springtime that brings fragrance to life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346531"/>
      </p:ext>
    </p:extLst>
  </p:cSld>
  <p:clrMapOvr>
    <a:masterClrMapping/>
  </p:clrMapOvr>
  <p:transition xmlns:p14="http://schemas.microsoft.com/office/powerpoint/2010/main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光照人間的希望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and the hope that illuminates the world.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85337"/>
      </p:ext>
    </p:extLst>
  </p:cSld>
  <p:clrMapOvr>
    <a:masterClrMapping/>
  </p:clrMapOvr>
  <p:transition xmlns:p14="http://schemas.microsoft.com/office/powerpoint/2010/main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藥師如來的願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The vows of Medicine Buddha are like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247087"/>
      </p:ext>
    </p:extLst>
  </p:cSld>
  <p:clrMapOvr>
    <a:masterClrMapping/>
  </p:clrMapOvr>
  <p:transition xmlns:p14="http://schemas.microsoft.com/office/powerpoint/2010/main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清淨琉璃的光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the light of pure crystal,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622909"/>
      </p:ext>
    </p:extLst>
  </p:cSld>
  <p:clrMapOvr>
    <a:masterClrMapping/>
  </p:clrMapOvr>
  <p:transition xmlns:p14="http://schemas.microsoft.com/office/powerpoint/2010/main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芬芳生命的春天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the springtime that brings fragrance to life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380604"/>
      </p:ext>
    </p:extLst>
  </p:cSld>
  <p:clrMapOvr>
    <a:masterClrMapping/>
  </p:clrMapOvr>
  <p:transition xmlns:p14="http://schemas.microsoft.com/office/powerpoint/2010/main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歲月悠悠 人生苦短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The years are long, yet lives are painfully short.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903581"/>
      </p:ext>
    </p:extLst>
  </p:cSld>
  <p:clrMapOvr>
    <a:masterClrMapping/>
  </p:clrMapOvr>
  <p:transition xmlns:p14="http://schemas.microsoft.com/office/powerpoint/2010/main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光照人間的希望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and the hope that illuminates the world.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199910"/>
      </p:ext>
    </p:extLst>
  </p:cSld>
  <p:clrMapOvr>
    <a:masterClrMapping/>
  </p:clrMapOvr>
  <p:transition xmlns:p14="http://schemas.microsoft.com/office/powerpoint/2010/main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藥師如來的願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The vows of Medicine Buddha are like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438547"/>
      </p:ext>
    </p:extLst>
  </p:cSld>
  <p:clrMapOvr>
    <a:masterClrMapping/>
  </p:clrMapOvr>
  <p:transition xmlns:p14="http://schemas.microsoft.com/office/powerpoint/2010/main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清淨琉璃的光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the light of pure crystal,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11460"/>
      </p:ext>
    </p:extLst>
  </p:cSld>
  <p:clrMapOvr>
    <a:masterClrMapping/>
  </p:clrMapOvr>
  <p:transition xmlns:p14="http://schemas.microsoft.com/office/powerpoint/2010/main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芬芳生命的春天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the springtime that brings fragrance to life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664305"/>
      </p:ext>
    </p:extLst>
  </p:cSld>
  <p:clrMapOvr>
    <a:masterClrMapping/>
  </p:clrMapOvr>
  <p:transition xmlns:p14="http://schemas.microsoft.com/office/powerpoint/2010/main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光照人間的希望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and the hope that illuminates the world.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917235"/>
      </p:ext>
    </p:extLst>
  </p:cSld>
  <p:clrMapOvr>
    <a:masterClrMapping/>
  </p:clrMapOvr>
  <p:transition xmlns:p14="http://schemas.microsoft.com/office/powerpoint/2010/main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普濟蒼生的良方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They are medicine for providing relief</a:t>
            </a:r>
          </a:p>
          <a:p>
            <a:r>
              <a:rPr lang="en-US" smtClean="0"/>
              <a:t>to sentient beings everywhere.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032053"/>
      </p:ext>
    </p:extLst>
  </p:cSld>
  <p:clrMapOvr>
    <a:masterClrMapping/>
  </p:clrMapOvr>
  <p:transition xmlns:p14="http://schemas.microsoft.com/office/powerpoint/2010/main"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成就慧命的資糧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They are provisions for perfecting our wisdom-lives.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040930"/>
      </p:ext>
    </p:extLst>
  </p:cSld>
  <p:clrMapOvr>
    <a:masterClrMapping/>
  </p:clrMapOvr>
  <p:transition xmlns:p14="http://schemas.microsoft.com/office/powerpoint/2010/main"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成就慧命的資糧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They are provisions for perfecting our wisdom-lives.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408655"/>
      </p:ext>
    </p:extLst>
  </p:cSld>
  <p:clrMapOvr>
    <a:masterClrMapping/>
  </p:clrMapOvr>
  <p:transition xmlns:p14="http://schemas.microsoft.com/office/powerpoint/2010/main"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Produced by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the Dharma as Water team, Tzu Chi USA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zh-TW" altLang="en-US" dirty="0" smtClean="0">
                <a:solidFill>
                  <a:schemeClr val="bg1"/>
                </a:solidFill>
              </a:rPr>
              <a:t>慈濟美國總會國際弘法利生室恭製</a:t>
            </a:r>
            <a:r>
              <a:rPr lang="en-US" altLang="zh-CN" dirty="0" smtClean="0">
                <a:solidFill>
                  <a:schemeClr val="bg1"/>
                </a:solidFill>
              </a:rPr>
              <a:t/>
            </a:r>
            <a:br>
              <a:rPr lang="en-US" altLang="zh-CN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daw@tzuchi.us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©Tzu Chi USA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All Rights Reserved</a:t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95588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世上沒有長生不老的仙丹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There is no elixir of longevity in this world.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033326"/>
      </p:ext>
    </p:extLst>
  </p:cSld>
  <p:clrMapOvr>
    <a:masterClrMapping/>
  </p:clrMapOvr>
  <p:transition xmlns:p14="http://schemas.microsoft.com/office/powerpoint/2010/main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生命旅程猶如一道拋物線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The journey of life is like a long arc,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39821"/>
      </p:ext>
    </p:extLst>
  </p:cSld>
  <p:clrMapOvr>
    <a:masterClrMapping/>
  </p:clrMapOvr>
  <p:transition xmlns:p14="http://schemas.microsoft.com/office/powerpoint/2010/main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再美的彩虹也會消失在天邊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but even the prettiest rainbow disappears </a:t>
            </a:r>
            <a:br>
              <a:rPr lang="en-US" smtClean="0"/>
            </a:br>
            <a:r>
              <a:rPr lang="en-US" smtClean="0"/>
              <a:t>at the edge of the sky.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801700"/>
      </p:ext>
    </p:extLst>
  </p:cSld>
  <p:clrMapOvr>
    <a:masterClrMapping/>
  </p:clrMapOvr>
  <p:transition xmlns:p14="http://schemas.microsoft.com/office/powerpoint/2010/main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用慈悲與智慧鑄成的脊樑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A backbone forged from compassion and wisdom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688327"/>
      </p:ext>
    </p:extLst>
  </p:cSld>
  <p:clrMapOvr>
    <a:masterClrMapping/>
  </p:clrMapOvr>
  <p:transition xmlns:p14="http://schemas.microsoft.com/office/powerpoint/2010/main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撐起蒼生的傷痛與苦難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can support sentient beings in pain and suffering.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808242"/>
      </p:ext>
    </p:extLst>
  </p:cSld>
  <p:clrMapOvr>
    <a:masterClrMapping/>
  </p:clrMapOvr>
  <p:transition xmlns:p14="http://schemas.microsoft.com/office/powerpoint/2010/main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東方佛土淨琉璃的光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In the Buddha-land of the east, the vows of </a:t>
            </a:r>
            <a:br>
              <a:rPr lang="en-US" smtClean="0"/>
            </a:br>
            <a:r>
              <a:rPr lang="en-US" smtClean="0"/>
              <a:t>Medicine Buddha, the Great Medicine-King,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160213"/>
      </p:ext>
    </p:extLst>
  </p:cSld>
  <p:clrMapOvr>
    <a:masterClrMapping/>
  </p:clrMapOvr>
  <p:transition xmlns:p14="http://schemas.microsoft.com/office/powerpoint/2010/main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5071</TotalTime>
  <Words>408</Words>
  <Application>Microsoft Macintosh PowerPoint</Application>
  <PresentationFormat>Custom</PresentationFormat>
  <Paragraphs>78</Paragraphs>
  <Slides>38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38</vt:i4>
      </vt:variant>
    </vt:vector>
  </HeadingPairs>
  <TitlesOfParts>
    <vt:vector size="48" baseType="lpstr">
      <vt:lpstr>Candara</vt:lpstr>
      <vt:lpstr>標楷體</vt:lpstr>
      <vt:lpstr>宋体</vt:lpstr>
      <vt:lpstr>HanWangYanKai</vt:lpstr>
      <vt:lpstr>Calibri</vt:lpstr>
      <vt:lpstr>Cambria Math</vt:lpstr>
      <vt:lpstr>Office Theme</vt:lpstr>
      <vt:lpstr>2_Office Theme</vt:lpstr>
      <vt:lpstr>3_Office Theme</vt:lpstr>
      <vt:lpstr>1_Office Theme</vt:lpstr>
      <vt:lpstr>PowerPoint Presentation</vt:lpstr>
      <vt:lpstr>終曲</vt:lpstr>
      <vt:lpstr>歲月悠悠 人生苦短</vt:lpstr>
      <vt:lpstr>世上沒有長生不老的仙丹</vt:lpstr>
      <vt:lpstr>生命旅程猶如一道拋物線</vt:lpstr>
      <vt:lpstr>再美的彩虹也會消失在天邊</vt:lpstr>
      <vt:lpstr>用慈悲與智慧鑄成的脊樑</vt:lpstr>
      <vt:lpstr>撐起蒼生的傷痛與苦難</vt:lpstr>
      <vt:lpstr>東方佛土淨琉璃的光</vt:lpstr>
      <vt:lpstr>藥師如來大醫王的願</vt:lpstr>
      <vt:lpstr>聞名憶念善巧的方便</vt:lpstr>
      <vt:lpstr>令諸有情遠離嫉妒與誹謗</vt:lpstr>
      <vt:lpstr>止息鬥訟與惡言</vt:lpstr>
      <vt:lpstr>悉令百怪不生苦厄不再現</vt:lpstr>
      <vt:lpstr>一切內亂與外患顛倒與畏怖 </vt:lpstr>
      <vt:lpstr>悉令消除不沾戀</vt:lpstr>
      <vt:lpstr>東方佛土淨琉璃的光</vt:lpstr>
      <vt:lpstr>藥師如來大醫王的願</vt:lpstr>
      <vt:lpstr>希有功德誠圓滿</vt:lpstr>
      <vt:lpstr>德行叵思因地願</vt:lpstr>
      <vt:lpstr>東方藥師的法門在延生</vt:lpstr>
      <vt:lpstr>延生的淨土在人間</vt:lpstr>
      <vt:lpstr>藥師如來的願</vt:lpstr>
      <vt:lpstr>清淨琉璃的光</vt:lpstr>
      <vt:lpstr>芬芳生命的春天</vt:lpstr>
      <vt:lpstr>光照人間的希望</vt:lpstr>
      <vt:lpstr>藥師如來的願</vt:lpstr>
      <vt:lpstr>清淨琉璃的光</vt:lpstr>
      <vt:lpstr>芬芳生命的春天</vt:lpstr>
      <vt:lpstr>光照人間的希望</vt:lpstr>
      <vt:lpstr>藥師如來的願</vt:lpstr>
      <vt:lpstr>清淨琉璃的光</vt:lpstr>
      <vt:lpstr>芬芳生命的春天</vt:lpstr>
      <vt:lpstr>光照人間的希望</vt:lpstr>
      <vt:lpstr>普濟蒼生的良方</vt:lpstr>
      <vt:lpstr>成就慧命的資糧</vt:lpstr>
      <vt:lpstr>成就慧命的資糧</vt:lpstr>
      <vt:lpstr>Produced by  the Dharma as Water team, Tzu Chi USA 慈濟美國總會國際弘法利生室恭製 daw@tzuchi.us   ©Tzu Chi USA All Rights Reserved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Chikai</dc:creator>
  <cp:lastModifiedBy>Johan Alwall</cp:lastModifiedBy>
  <cp:revision>600</cp:revision>
  <dcterms:created xsi:type="dcterms:W3CDTF">2014-08-03T03:53:20Z</dcterms:created>
  <dcterms:modified xsi:type="dcterms:W3CDTF">2017-11-15T02:40:26Z</dcterms:modified>
</cp:coreProperties>
</file>