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0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菩瑩 江" userId="652bb9a0-ba27-4cc3-bd33-1ad77f3349e5" providerId="ADAL" clId="{D9367BE5-B8FA-4440-A021-9DCDC46654B7}"/>
    <pc:docChg chg="undo custSel addSld modSld sldOrd">
      <pc:chgData name="菩瑩 江" userId="652bb9a0-ba27-4cc3-bd33-1ad77f3349e5" providerId="ADAL" clId="{D9367BE5-B8FA-4440-A021-9DCDC46654B7}" dt="2024-06-20T07:45:33.330" v="523" actId="1076"/>
      <pc:docMkLst>
        <pc:docMk/>
      </pc:docMkLst>
      <pc:sldChg chg="addSp delSp modSp add ord">
        <pc:chgData name="菩瑩 江" userId="652bb9a0-ba27-4cc3-bd33-1ad77f3349e5" providerId="ADAL" clId="{D9367BE5-B8FA-4440-A021-9DCDC46654B7}" dt="2024-06-20T07:45:33.330" v="523" actId="1076"/>
        <pc:sldMkLst>
          <pc:docMk/>
          <pc:sldMk cId="2580214519" sldId="261"/>
        </pc:sldMkLst>
        <pc:spChg chg="add mod">
          <ac:chgData name="菩瑩 江" userId="652bb9a0-ba27-4cc3-bd33-1ad77f3349e5" providerId="ADAL" clId="{D9367BE5-B8FA-4440-A021-9DCDC46654B7}" dt="2024-06-20T07:45:15.527" v="520" actId="1076"/>
          <ac:spMkLst>
            <pc:docMk/>
            <pc:sldMk cId="2580214519" sldId="261"/>
            <ac:spMk id="2" creationId="{17FD5BAB-F5F1-466C-B6F0-8A111ECADF69}"/>
          </ac:spMkLst>
        </pc:spChg>
        <pc:spChg chg="add del mod">
          <ac:chgData name="菩瑩 江" userId="652bb9a0-ba27-4cc3-bd33-1ad77f3349e5" providerId="ADAL" clId="{D9367BE5-B8FA-4440-A021-9DCDC46654B7}" dt="2024-06-20T07:43:53.226" v="517" actId="478"/>
          <ac:spMkLst>
            <pc:docMk/>
            <pc:sldMk cId="2580214519" sldId="261"/>
            <ac:spMk id="5" creationId="{F331CED9-9BE9-47EC-A109-9B72D9DBB1BA}"/>
          </ac:spMkLst>
        </pc:spChg>
        <pc:picChg chg="add del mod">
          <ac:chgData name="菩瑩 江" userId="652bb9a0-ba27-4cc3-bd33-1ad77f3349e5" providerId="ADAL" clId="{D9367BE5-B8FA-4440-A021-9DCDC46654B7}" dt="2024-06-20T07:41:32.471" v="351" actId="478"/>
          <ac:picMkLst>
            <pc:docMk/>
            <pc:sldMk cId="2580214519" sldId="261"/>
            <ac:picMk id="3" creationId="{A94D961E-0B33-4DAF-BF78-9057D60C0719}"/>
          </ac:picMkLst>
        </pc:picChg>
        <pc:picChg chg="add mod modCrop">
          <ac:chgData name="菩瑩 江" userId="652bb9a0-ba27-4cc3-bd33-1ad77f3349e5" providerId="ADAL" clId="{D9367BE5-B8FA-4440-A021-9DCDC46654B7}" dt="2024-06-20T07:45:33.330" v="523" actId="1076"/>
          <ac:picMkLst>
            <pc:docMk/>
            <pc:sldMk cId="2580214519" sldId="261"/>
            <ac:picMk id="4" creationId="{38501D9C-4EC9-473B-A889-BDDA5C36992B}"/>
          </ac:picMkLst>
        </pc:picChg>
      </pc:sldChg>
    </pc:docChg>
  </pc:docChgLst>
  <pc:docChgLst>
    <pc:chgData name="菩瑩 江" userId="652bb9a0-ba27-4cc3-bd33-1ad77f3349e5" providerId="ADAL" clId="{9ADB14D6-C59C-4A8C-B2B5-0205C425FE18}"/>
    <pc:docChg chg="custSel modSld">
      <pc:chgData name="菩瑩 江" userId="652bb9a0-ba27-4cc3-bd33-1ad77f3349e5" providerId="ADAL" clId="{9ADB14D6-C59C-4A8C-B2B5-0205C425FE18}" dt="2024-07-22T09:03:01.050" v="9" actId="1076"/>
      <pc:docMkLst>
        <pc:docMk/>
      </pc:docMkLst>
      <pc:sldChg chg="addSp delSp modSp">
        <pc:chgData name="菩瑩 江" userId="652bb9a0-ba27-4cc3-bd33-1ad77f3349e5" providerId="ADAL" clId="{9ADB14D6-C59C-4A8C-B2B5-0205C425FE18}" dt="2024-07-22T09:03:01.050" v="9" actId="1076"/>
        <pc:sldMkLst>
          <pc:docMk/>
          <pc:sldMk cId="2580214519" sldId="261"/>
        </pc:sldMkLst>
        <pc:spChg chg="mod">
          <ac:chgData name="菩瑩 江" userId="652bb9a0-ba27-4cc3-bd33-1ad77f3349e5" providerId="ADAL" clId="{9ADB14D6-C59C-4A8C-B2B5-0205C425FE18}" dt="2024-07-22T09:03:01.050" v="9" actId="1076"/>
          <ac:spMkLst>
            <pc:docMk/>
            <pc:sldMk cId="2580214519" sldId="261"/>
            <ac:spMk id="2" creationId="{17FD5BAB-F5F1-466C-B6F0-8A111ECADF69}"/>
          </ac:spMkLst>
        </pc:spChg>
        <pc:picChg chg="add del mod">
          <ac:chgData name="菩瑩 江" userId="652bb9a0-ba27-4cc3-bd33-1ad77f3349e5" providerId="ADAL" clId="{9ADB14D6-C59C-4A8C-B2B5-0205C425FE18}" dt="2024-07-22T08:59:49.892" v="4" actId="478"/>
          <ac:picMkLst>
            <pc:docMk/>
            <pc:sldMk cId="2580214519" sldId="261"/>
            <ac:picMk id="3" creationId="{BD2D4EAD-25BF-46EB-851A-7C1E37EE4D55}"/>
          </ac:picMkLst>
        </pc:picChg>
        <pc:picChg chg="del">
          <ac:chgData name="菩瑩 江" userId="652bb9a0-ba27-4cc3-bd33-1ad77f3349e5" providerId="ADAL" clId="{9ADB14D6-C59C-4A8C-B2B5-0205C425FE18}" dt="2024-07-22T08:55:51.494" v="3" actId="478"/>
          <ac:picMkLst>
            <pc:docMk/>
            <pc:sldMk cId="2580214519" sldId="261"/>
            <ac:picMk id="4" creationId="{38501D9C-4EC9-473B-A889-BDDA5C36992B}"/>
          </ac:picMkLst>
        </pc:picChg>
        <pc:picChg chg="add mod">
          <ac:chgData name="菩瑩 江" userId="652bb9a0-ba27-4cc3-bd33-1ad77f3349e5" providerId="ADAL" clId="{9ADB14D6-C59C-4A8C-B2B5-0205C425FE18}" dt="2024-07-22T09:02:57.103" v="7" actId="1076"/>
          <ac:picMkLst>
            <pc:docMk/>
            <pc:sldMk cId="2580214519" sldId="261"/>
            <ac:picMk id="5" creationId="{60387C66-6C5D-41A3-90BA-533FC97989F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D9064F3-A2C9-41C2-8015-7662C3DA8E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4FBF7BC-67C6-4044-A1B2-922820A5DE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2B67E109-E178-4574-BEC6-B8323323E5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679EFD58-EED9-4A2E-BEAA-5987DCFD076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5D1B5C9-A8B9-415E-BCF5-9DAE4F82AB5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A6B6031-AA40-4BA3-A6E6-54A9E1CAF9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E1E8545-3225-4723-9440-9F1A275E55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E1AF603-F573-436C-8E2F-3C1F49470F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6E94443E-6BB6-49E6-9AF3-A22C9066A4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A05D7B81-B21C-45AD-A00B-9A20AF10E4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44C7B3D2-97CA-4F4D-9FAE-45E46835B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5462C0-9449-4C84-957A-6B2C5D20A5A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62C0-9449-4C84-957A-6B2C5D20A5A0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768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459C65-B8A2-4100-B49B-9F5DBE3A9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7A7F9-4BA4-40F6-AC88-4C01FC6F4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B7B34F-437B-45F5-A81D-6F8F25C49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F1752-D45A-4945-B14C-30D19CC774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784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5443D3-A3AB-4797-A4B4-DFD40D0D8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A060CC-E388-43DA-ABAF-DC32CC553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00151E-C745-44CB-A34C-4A8B2EE53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E959E-A825-4E52-9A03-CB759F9FE7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204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2F4BB0-F2C7-400A-B178-25E403A8F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F2DD9B-0405-428D-8DAC-5F609807B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166463-CC4D-45D9-AE23-8948739B6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416B6-1F96-4D7B-A3F8-9F3A521DD0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83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1C3EAD-DB86-4360-8CA2-8989B3347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F99D3B-23AF-4921-826E-7A2A7FDF0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679977-D3BE-45C0-A2A2-E63CDA438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AC269-3507-404C-A56F-CBCA1A19E0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72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2BFA62-D7F4-49E4-923C-C389BD0C8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C95FDD-1481-41D2-947D-A95C75614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343A3-AD84-4036-B540-BB7BF7648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00983-897E-419D-A678-9E19B9D6873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202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C5C343-8F45-4BD8-9019-F604B97C4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2C9F8-4858-47F1-83B7-D325E936D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B7D21-7279-41E7-95BA-CD088E6CD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95FFB-D64F-4803-9A8E-7AAC5315EC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519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29C3DC-02B1-4A2B-AE60-4C0DB3FB0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993287-48E7-48C1-A8FE-37C8A451E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15FFA6-BF9E-4202-991D-442C3CED5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32B05-B304-4052-B448-8A3F8109A2B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754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32D159-45D1-44A7-A516-B9610C177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DA8796-9A29-4D45-9BD8-9B085A376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006514-08BA-4411-94A4-6A20D7792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3A975-E3D9-415D-BFA3-AC36B64DD87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858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4F2563-6DD6-4065-8055-74C9D6B48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9E778E-7945-451C-81E0-799F5538E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039FA4-22E6-4A40-927E-25E7F88FB5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0A1F-DE0E-4306-92F1-F5CFF29D48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103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F0B81-83EB-40FB-ADEA-A945CDC40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182BC-06C5-4EF7-B362-374D113CC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3AA178-263A-4B0C-B942-BDF3291DB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1FEFB-4753-4743-9D4F-C152236EF5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787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3E28D-956A-41E0-BE43-1AE8F3203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8C4F7-80AA-4F2A-93DE-C631F8248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61E8E-A673-4DB2-B546-E4E22721F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28AAB-BA7F-4A24-ACA8-FD9A4BE953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013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書軒底紋小">
            <a:extLst>
              <a:ext uri="{FF2B5EF4-FFF2-40B4-BE49-F238E27FC236}">
                <a16:creationId xmlns:a16="http://schemas.microsoft.com/office/drawing/2014/main" id="{EE3BED95-A809-40BE-B022-2ED74AD597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EC309E35-C5A5-4C61-B2CC-BF0C57263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1A9E4A2-1CA5-44BF-971A-B8C3DFF8B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CE1C3C7-8F97-454C-873E-DCC6EF1DFB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E20F6D-F099-4515-8994-77C805D954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9CDBF27-F616-4B69-A1E5-B7FE218EB2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10EB2BC-D751-40E6-8FC0-585B3ED3932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標楷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  <a:cs typeface="標楷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  <a:cs typeface="標楷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  <a:cs typeface="標楷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  <a:cs typeface="標楷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標楷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標楷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標楷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圖片 3">
            <a:extLst>
              <a:ext uri="{FF2B5EF4-FFF2-40B4-BE49-F238E27FC236}">
                <a16:creationId xmlns:a16="http://schemas.microsoft.com/office/drawing/2014/main" id="{6C4365BD-92FB-49FB-95DA-980648D1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196752"/>
            <a:ext cx="3708400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>
            <a:extLst>
              <a:ext uri="{FF2B5EF4-FFF2-40B4-BE49-F238E27FC236}">
                <a16:creationId xmlns:a16="http://schemas.microsoft.com/office/drawing/2014/main" id="{F7170883-41E2-4AFF-8D63-4299041D2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0" y="1299097"/>
            <a:ext cx="7128792" cy="52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75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1000"/>
              </a:lnSpc>
              <a:spcBef>
                <a:spcPts val="25"/>
              </a:spcBef>
              <a:buNone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作者─釋證嚴</a:t>
            </a:r>
          </a:p>
          <a:p>
            <a:pPr>
              <a:spcBef>
                <a:spcPts val="100"/>
              </a:spcBef>
              <a:buNone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攝影─李屏賓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>
              <a:spcBef>
                <a:spcPts val="100"/>
              </a:spcBef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>
              <a:spcBef>
                <a:spcPts val="100"/>
              </a:spcBef>
              <a:buSzPct val="72000"/>
              <a:buNone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精選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證嚴 上人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靜思語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菩提心要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衲履足跡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等上百則與「善」有關的智慧語錄，搭配「光影詩人」李屏賓多年來隨手拍攝的精采作品。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把心安住，時時行善，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用善良的心，在人生旅途踏實走，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一步一步，都要踏在善的道路上。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247195CE-87A6-4B25-AB97-8CFC1D43764B}"/>
              </a:ext>
            </a:extLst>
          </p:cNvPr>
          <p:cNvSpPr txBox="1">
            <a:spLocks/>
          </p:cNvSpPr>
          <p:nvPr/>
        </p:nvSpPr>
        <p:spPr bwMode="auto">
          <a:xfrm>
            <a:off x="0" y="332657"/>
            <a:ext cx="12192000" cy="612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TW" sz="4000" b="1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000" b="1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善，最好的禮物</a:t>
            </a:r>
            <a:r>
              <a:rPr lang="en-US" altLang="zh-TW" sz="4000" b="1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4000" b="1" spc="-1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>
            <a:extLst>
              <a:ext uri="{FF2B5EF4-FFF2-40B4-BE49-F238E27FC236}">
                <a16:creationId xmlns:a16="http://schemas.microsoft.com/office/drawing/2014/main" id="{7EC03E82-7A36-4E87-987F-A0B414FEC0F3}"/>
              </a:ext>
            </a:extLst>
          </p:cNvPr>
          <p:cNvSpPr txBox="1">
            <a:spLocks/>
          </p:cNvSpPr>
          <p:nvPr/>
        </p:nvSpPr>
        <p:spPr bwMode="auto">
          <a:xfrm>
            <a:off x="0" y="332657"/>
            <a:ext cx="12192000" cy="612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TW" kern="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HK"/>
              </a:rPr>
              <a:t>《</a:t>
            </a:r>
            <a:r>
              <a:rPr lang="zh-TW" altLang="en-US" sz="4000" b="1" kern="0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靜思法髓妙蓮華</a:t>
            </a:r>
            <a:r>
              <a:rPr lang="en-US" altLang="zh-TW" sz="4000" b="1" kern="0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4000" b="1" kern="0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提婆達多品第十二</a:t>
            </a:r>
            <a:r>
              <a:rPr lang="en-US" altLang="zh-TW" sz="4000" b="1" kern="0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4000" b="1" kern="0" spc="-1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3" name="object 3">
            <a:extLst>
              <a:ext uri="{FF2B5EF4-FFF2-40B4-BE49-F238E27FC236}">
                <a16:creationId xmlns:a16="http://schemas.microsoft.com/office/drawing/2014/main" id="{5722C7FA-E894-41B8-B9BA-3F2062635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492" y="1157581"/>
            <a:ext cx="7895172" cy="520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75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1000"/>
              </a:lnSpc>
              <a:spcBef>
                <a:spcPts val="1200"/>
              </a:spcBef>
              <a:buNone/>
            </a:pPr>
            <a:r>
              <a:rPr lang="zh-TW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作者─釋證嚴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提婆達多品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是第十二品，各品中，從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方便品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以下「已明一乘之境」，已經開三顯一了。過去佛陀為了應眾生根機，開三乘的教法；當佛陀年紀大了，一定要將他的真實法、本懷讓大家了解，所以明一乘之境界。</a:t>
            </a:r>
          </a:p>
          <a:p>
            <a:pPr>
              <a:spcBef>
                <a:spcPts val="1200"/>
              </a:spcBef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方便品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強調一乘的境界，在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法師品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中更是「明一乘境中」，一乘即大乘的境界中，「持經之六度菩薩因行」，這一定是難行中能行的願力。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這個願力，在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法師品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見寶塔品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都很強調，而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提婆達多品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則是要讓我們更了解、體會。</a:t>
            </a:r>
            <a:endParaRPr lang="zh-TW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4" name="圖片 6">
            <a:extLst>
              <a:ext uri="{FF2B5EF4-FFF2-40B4-BE49-F238E27FC236}">
                <a16:creationId xmlns:a16="http://schemas.microsoft.com/office/drawing/2014/main" id="{CA2881F1-6656-484F-AC16-6ADD48A3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22856"/>
            <a:ext cx="3947841" cy="540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>
            <a:extLst>
              <a:ext uri="{FF2B5EF4-FFF2-40B4-BE49-F238E27FC236}">
                <a16:creationId xmlns:a16="http://schemas.microsoft.com/office/drawing/2014/main" id="{8827231B-6093-43E7-8D15-C0C094C20D59}"/>
              </a:ext>
            </a:extLst>
          </p:cNvPr>
          <p:cNvSpPr txBox="1">
            <a:spLocks/>
          </p:cNvSpPr>
          <p:nvPr/>
        </p:nvSpPr>
        <p:spPr bwMode="auto">
          <a:xfrm>
            <a:off x="0" y="2492896"/>
            <a:ext cx="12192000" cy="612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endParaRPr lang="zh-TW" altLang="en-US" sz="40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47" name="object 3">
            <a:extLst>
              <a:ext uri="{FF2B5EF4-FFF2-40B4-BE49-F238E27FC236}">
                <a16:creationId xmlns:a16="http://schemas.microsoft.com/office/drawing/2014/main" id="{55B5CD1A-CFE8-4B81-BDA0-0311B11B8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6" y="1341438"/>
            <a:ext cx="7488831" cy="47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75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1000"/>
              </a:lnSpc>
              <a:spcBef>
                <a:spcPts val="1200"/>
              </a:spcBef>
              <a:buNone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作者─釋證嚴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先前各品已「明一乘境中」，說明那一乘境界之中的境界、行、果。過去是行，要如何走；此時就是流通。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前面已經講了一實乘之中要如何修，如何行，結果是如何，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勸持品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就講如何保持，如何流通，指出如何流通經典，讓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妙法蓮華經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的法綿綿不斷。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除了流通，還要勸募持經、行經的人，這個宗旨我們要很清楚，這就是未來要講的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勸持品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〉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</p:txBody>
      </p:sp>
      <p:pic>
        <p:nvPicPr>
          <p:cNvPr id="6148" name="圖片 6">
            <a:extLst>
              <a:ext uri="{FF2B5EF4-FFF2-40B4-BE49-F238E27FC236}">
                <a16:creationId xmlns:a16="http://schemas.microsoft.com/office/drawing/2014/main" id="{31CDC6A7-A5A4-49D5-AE69-E8ED9B4B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341438"/>
            <a:ext cx="38211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DE360935-7649-4A21-A3E4-30911122B628}"/>
              </a:ext>
            </a:extLst>
          </p:cNvPr>
          <p:cNvSpPr txBox="1">
            <a:spLocks/>
          </p:cNvSpPr>
          <p:nvPr/>
        </p:nvSpPr>
        <p:spPr bwMode="auto">
          <a:xfrm>
            <a:off x="0" y="332657"/>
            <a:ext cx="12192000" cy="612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標楷體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TW" sz="4000" b="1" kern="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HK"/>
              </a:rPr>
              <a:t>《</a:t>
            </a:r>
            <a:r>
              <a:rPr lang="zh-TW" altLang="en-US" sz="4000" b="1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靜思法髓妙蓮華</a:t>
            </a:r>
            <a:r>
              <a:rPr lang="en-US" altLang="zh-TW" sz="4000" b="1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4000" b="1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勸持品第十三</a:t>
            </a:r>
            <a:r>
              <a:rPr lang="en-US" altLang="zh-TW" sz="4000" b="1" kern="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HK"/>
              </a:rPr>
              <a:t>》</a:t>
            </a:r>
            <a:endParaRPr lang="zh-TW" altLang="en-US" sz="40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FD5BAB-F5F1-466C-B6F0-8A111ECADF69}"/>
              </a:ext>
            </a:extLst>
          </p:cNvPr>
          <p:cNvSpPr/>
          <p:nvPr/>
        </p:nvSpPr>
        <p:spPr>
          <a:xfrm>
            <a:off x="4727848" y="1527005"/>
            <a:ext cx="7425288" cy="3803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填寫問卷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感謝您今天的參與！希望您度過了愉快溫馨的時光。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打開慈濟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，會收到回饋問卷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如同左方的圖示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動動手指，給予回饋及建議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只要一分鐘填寫問卷，您的回饋對我們非常重要！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無限感恩！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0387C66-6C5D-41A3-90BA-533FC9798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0"/>
            <a:ext cx="3551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1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6C91769-663D-432B-9276-D9E79B3B5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-12000" y="-8626"/>
            <a:ext cx="12204000" cy="68647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91258CF-E056-4DCD-BF5F-80993A970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2" y="224644"/>
            <a:ext cx="6408712" cy="64087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A70367C-B677-4D2E-A5E8-31ED740E8FE4}"/>
              </a:ext>
            </a:extLst>
          </p:cNvPr>
          <p:cNvSpPr/>
          <p:nvPr/>
        </p:nvSpPr>
        <p:spPr>
          <a:xfrm>
            <a:off x="6665380" y="224644"/>
            <a:ext cx="5526620" cy="6531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5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七月吉祥月</a:t>
            </a:r>
            <a:endParaRPr lang="en-US" altLang="zh-TW" sz="5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5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「普度」真實義</a:t>
            </a:r>
            <a:endParaRPr lang="en-US" altLang="zh-TW" sz="5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ts val="2400"/>
              </a:spcBef>
            </a:pPr>
            <a:r>
              <a:rPr lang="zh-TW" altLang="en-US" sz="35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邀請您大愛共善「救倒懸」</a:t>
            </a:r>
            <a:endParaRPr lang="en-US" altLang="zh-TW" sz="35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zh-TW" altLang="en-US" sz="35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受災難的人就像被綁著，</a:t>
            </a:r>
            <a:endParaRPr lang="en-US" altLang="zh-TW" sz="35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zh-TW" altLang="en-US" sz="35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倒吊一般痛苦。</a:t>
            </a:r>
            <a:endParaRPr lang="en-US" altLang="zh-TW" sz="35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zh-TW" altLang="en-US" sz="35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普度就是要救受災、受難、受飢、受寒的人。</a:t>
            </a:r>
            <a:endParaRPr lang="en-US" altLang="zh-TW" sz="35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358659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524</Words>
  <Application>Microsoft Office PowerPoint</Application>
  <PresentationFormat>寬螢幕</PresentationFormat>
  <Paragraphs>33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Noto Sans CJK HK</vt:lpstr>
      <vt:lpstr>WenQuanYi Micro Hei Mono</vt:lpstr>
      <vt:lpstr>微軟正黑體</vt:lpstr>
      <vt:lpstr>新細明體</vt:lpstr>
      <vt:lpstr>標楷體</vt:lpstr>
      <vt:lpstr>Arial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2007年9月營運報告</dc:title>
  <dc:creator>YU</dc:creator>
  <cp:lastModifiedBy>菩瑩 江</cp:lastModifiedBy>
  <cp:revision>229</cp:revision>
  <dcterms:created xsi:type="dcterms:W3CDTF">2007-09-19T10:23:54Z</dcterms:created>
  <dcterms:modified xsi:type="dcterms:W3CDTF">2024-07-22T09:03:12Z</dcterms:modified>
</cp:coreProperties>
</file>