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sldIdLst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82" r:id="rId17"/>
    <p:sldId id="284" r:id="rId18"/>
    <p:sldId id="285" r:id="rId19"/>
    <p:sldId id="286" r:id="rId20"/>
    <p:sldId id="287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8" r:id="rId32"/>
    <p:sldId id="279" r:id="rId33"/>
    <p:sldId id="281" r:id="rId3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91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861997-82AD-4DF3-AF4E-0F251FB75BBD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BD56791-B4C7-473D-AD67-2CC49FFA3C2D}">
      <dgm:prSet phldrT="[文字]"/>
      <dgm:spPr>
        <a:solidFill>
          <a:schemeClr val="accent4">
            <a:lumMod val="90000"/>
            <a:lumOff val="10000"/>
          </a:schemeClr>
        </a:solidFill>
      </dgm:spPr>
      <dgm:t>
        <a:bodyPr/>
        <a:lstStyle/>
        <a:p>
          <a:r>
            <a:rPr lang="zh-TW" altLang="en-US" dirty="0" smtClean="0"/>
            <a:t>布施</a:t>
          </a:r>
          <a:endParaRPr lang="zh-TW" altLang="en-US" dirty="0"/>
        </a:p>
      </dgm:t>
    </dgm:pt>
    <dgm:pt modelId="{EEA5E353-F3D4-4B83-B952-79A29E76BA77}" type="parTrans" cxnId="{D74889AF-99F9-46AC-95F0-520A6A985FA2}">
      <dgm:prSet/>
      <dgm:spPr/>
      <dgm:t>
        <a:bodyPr/>
        <a:lstStyle/>
        <a:p>
          <a:endParaRPr lang="zh-TW" altLang="en-US"/>
        </a:p>
      </dgm:t>
    </dgm:pt>
    <dgm:pt modelId="{028B1FEB-F7F4-4F83-A70B-64DF91148AC4}" type="sibTrans" cxnId="{D74889AF-99F9-46AC-95F0-520A6A985FA2}">
      <dgm:prSet/>
      <dgm:spPr/>
      <dgm:t>
        <a:bodyPr/>
        <a:lstStyle/>
        <a:p>
          <a:endParaRPr lang="zh-TW" altLang="en-US"/>
        </a:p>
      </dgm:t>
    </dgm:pt>
    <dgm:pt modelId="{875FFE34-80AF-435A-A1CE-A037E7FA888E}">
      <dgm:prSet phldrT="[文字]" phldr="1"/>
      <dgm:spPr/>
      <dgm:t>
        <a:bodyPr/>
        <a:lstStyle/>
        <a:p>
          <a:endParaRPr lang="zh-TW" altLang="en-US" dirty="0"/>
        </a:p>
      </dgm:t>
    </dgm:pt>
    <dgm:pt modelId="{3FD4A3C1-9EA5-4694-B574-EA8FAEB815B8}" type="parTrans" cxnId="{9E495D58-6715-4C72-B0CC-1EAD416500D4}">
      <dgm:prSet/>
      <dgm:spPr/>
      <dgm:t>
        <a:bodyPr/>
        <a:lstStyle/>
        <a:p>
          <a:endParaRPr lang="zh-TW" altLang="en-US"/>
        </a:p>
      </dgm:t>
    </dgm:pt>
    <dgm:pt modelId="{7F573E85-37D8-4EEC-A09C-985E0CE92E0A}" type="sibTrans" cxnId="{9E495D58-6715-4C72-B0CC-1EAD416500D4}">
      <dgm:prSet/>
      <dgm:spPr/>
      <dgm:t>
        <a:bodyPr/>
        <a:lstStyle/>
        <a:p>
          <a:endParaRPr lang="zh-TW" altLang="en-US"/>
        </a:p>
      </dgm:t>
    </dgm:pt>
    <dgm:pt modelId="{5BABA72A-B7B3-4480-AA39-6C73B6E7F3D4}">
      <dgm:prSet phldrT="[文字]" custT="1"/>
      <dgm:spPr/>
      <dgm:t>
        <a:bodyPr/>
        <a:lstStyle/>
        <a:p>
          <a:r>
            <a:rPr lang="zh-TW" altLang="en-US" sz="4800" dirty="0" smtClean="0"/>
            <a:t>他人若是需要身外的物質，我們能及時給予。</a:t>
          </a:r>
          <a:endParaRPr lang="zh-TW" altLang="en-US" sz="4800" dirty="0"/>
        </a:p>
      </dgm:t>
    </dgm:pt>
    <dgm:pt modelId="{10169659-5C9B-492D-8D21-198EBF2BB49B}" type="parTrans" cxnId="{303B4C94-0A5D-49B2-ADCB-8B346E4B5DAF}">
      <dgm:prSet/>
      <dgm:spPr/>
      <dgm:t>
        <a:bodyPr/>
        <a:lstStyle/>
        <a:p>
          <a:endParaRPr lang="zh-TW" altLang="en-US"/>
        </a:p>
      </dgm:t>
    </dgm:pt>
    <dgm:pt modelId="{BC947B51-3F12-436D-8124-34E924340A41}" type="sibTrans" cxnId="{303B4C94-0A5D-49B2-ADCB-8B346E4B5DAF}">
      <dgm:prSet/>
      <dgm:spPr/>
      <dgm:t>
        <a:bodyPr/>
        <a:lstStyle/>
        <a:p>
          <a:endParaRPr lang="zh-TW" altLang="en-US"/>
        </a:p>
      </dgm:t>
    </dgm:pt>
    <dgm:pt modelId="{66AB0A5D-9B08-401C-9048-D128964282A4}">
      <dgm:prSet phldrT="[文字]"/>
      <dgm:spPr>
        <a:solidFill>
          <a:schemeClr val="accent4">
            <a:lumMod val="90000"/>
            <a:lumOff val="10000"/>
          </a:schemeClr>
        </a:solidFill>
      </dgm:spPr>
      <dgm:t>
        <a:bodyPr/>
        <a:lstStyle/>
        <a:p>
          <a:r>
            <a:rPr lang="zh-TW" altLang="en-US" dirty="0" smtClean="0"/>
            <a:t>利行</a:t>
          </a:r>
          <a:endParaRPr lang="zh-TW" altLang="en-US" dirty="0"/>
        </a:p>
      </dgm:t>
    </dgm:pt>
    <dgm:pt modelId="{26259E83-795D-4822-9E2B-8CD0E3A3E4CC}" type="parTrans" cxnId="{5F96E680-97CF-435D-872E-DBE16AB00B99}">
      <dgm:prSet/>
      <dgm:spPr/>
      <dgm:t>
        <a:bodyPr/>
        <a:lstStyle/>
        <a:p>
          <a:endParaRPr lang="zh-TW" altLang="en-US"/>
        </a:p>
      </dgm:t>
    </dgm:pt>
    <dgm:pt modelId="{C6249358-E36E-447A-8A7C-D5F90C607DA1}" type="sibTrans" cxnId="{5F96E680-97CF-435D-872E-DBE16AB00B99}">
      <dgm:prSet/>
      <dgm:spPr/>
      <dgm:t>
        <a:bodyPr/>
        <a:lstStyle/>
        <a:p>
          <a:endParaRPr lang="zh-TW" altLang="en-US"/>
        </a:p>
      </dgm:t>
    </dgm:pt>
    <dgm:pt modelId="{70D00683-BBFB-4143-9DA0-60637D6A90F9}">
      <dgm:prSet phldrT="[文字]" phldr="1"/>
      <dgm:spPr/>
      <dgm:t>
        <a:bodyPr/>
        <a:lstStyle/>
        <a:p>
          <a:endParaRPr lang="zh-TW" altLang="en-US" dirty="0"/>
        </a:p>
      </dgm:t>
    </dgm:pt>
    <dgm:pt modelId="{05308D20-50D8-4801-9B64-2090A1E63904}" type="parTrans" cxnId="{AD6489C5-2A43-424B-855D-2D049F4CD661}">
      <dgm:prSet/>
      <dgm:spPr/>
      <dgm:t>
        <a:bodyPr/>
        <a:lstStyle/>
        <a:p>
          <a:endParaRPr lang="zh-TW" altLang="en-US"/>
        </a:p>
      </dgm:t>
    </dgm:pt>
    <dgm:pt modelId="{E5CD830A-A064-4114-8CA0-2555153031CE}" type="sibTrans" cxnId="{AD6489C5-2A43-424B-855D-2D049F4CD661}">
      <dgm:prSet/>
      <dgm:spPr/>
      <dgm:t>
        <a:bodyPr/>
        <a:lstStyle/>
        <a:p>
          <a:endParaRPr lang="zh-TW" altLang="en-US"/>
        </a:p>
      </dgm:t>
    </dgm:pt>
    <dgm:pt modelId="{60164379-F9A7-4B60-934B-43F44776ED62}">
      <dgm:prSet phldrT="[文字]" custT="1"/>
      <dgm:spPr/>
      <dgm:t>
        <a:bodyPr/>
        <a:lstStyle/>
        <a:p>
          <a:r>
            <a:rPr lang="zh-TW" altLang="en-US" sz="4800" dirty="0" smtClean="0"/>
            <a:t>若對方內心迷茫、煩惱，欠缺智慧，我們設法引導他打開心門。</a:t>
          </a:r>
          <a:endParaRPr lang="zh-TW" altLang="en-US" sz="4800" dirty="0"/>
        </a:p>
      </dgm:t>
    </dgm:pt>
    <dgm:pt modelId="{69EA0345-8E92-4E88-87B1-1746DD4F04D3}" type="parTrans" cxnId="{7064B967-E845-4310-B862-C9586CA12EA7}">
      <dgm:prSet/>
      <dgm:spPr/>
      <dgm:t>
        <a:bodyPr/>
        <a:lstStyle/>
        <a:p>
          <a:endParaRPr lang="zh-TW" altLang="en-US"/>
        </a:p>
      </dgm:t>
    </dgm:pt>
    <dgm:pt modelId="{A9739337-3E54-4C01-95A3-EC17FF28B224}" type="sibTrans" cxnId="{7064B967-E845-4310-B862-C9586CA12EA7}">
      <dgm:prSet/>
      <dgm:spPr/>
      <dgm:t>
        <a:bodyPr/>
        <a:lstStyle/>
        <a:p>
          <a:endParaRPr lang="zh-TW" altLang="en-US"/>
        </a:p>
      </dgm:t>
    </dgm:pt>
    <dgm:pt modelId="{EFFA6A7D-EA9C-47B3-A4E8-90482C1C1167}" type="pres">
      <dgm:prSet presAssocID="{4B861997-82AD-4DF3-AF4E-0F251FB75BB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47868B70-4FFF-49DD-BE06-CBA53A514AB4}" type="pres">
      <dgm:prSet presAssocID="{DBD56791-B4C7-473D-AD67-2CC49FFA3C2D}" presName="composite" presStyleCnt="0"/>
      <dgm:spPr/>
    </dgm:pt>
    <dgm:pt modelId="{B3666D68-FDF5-4C2D-BE2D-C0B58B0A6684}" type="pres">
      <dgm:prSet presAssocID="{DBD56791-B4C7-473D-AD67-2CC49FFA3C2D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CCAE8B-4477-48EE-89F2-CCBDA120EB8B}" type="pres">
      <dgm:prSet presAssocID="{DBD56791-B4C7-473D-AD67-2CC49FFA3C2D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56E1DE-E8C2-4C48-958A-907336D7AECB}" type="pres">
      <dgm:prSet presAssocID="{DBD56791-B4C7-473D-AD67-2CC49FFA3C2D}" presName="Accent" presStyleLbl="parChTrans1D1" presStyleIdx="0" presStyleCnt="2"/>
      <dgm:spPr/>
    </dgm:pt>
    <dgm:pt modelId="{1F8A1C39-FF73-42E4-AE44-F8703C66459E}" type="pres">
      <dgm:prSet presAssocID="{DBD56791-B4C7-473D-AD67-2CC49FFA3C2D}" presName="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5EB702-1588-4E6D-9F79-0369E6C5AAB7}" type="pres">
      <dgm:prSet presAssocID="{028B1FEB-F7F4-4F83-A70B-64DF91148AC4}" presName="sibTrans" presStyleCnt="0"/>
      <dgm:spPr/>
    </dgm:pt>
    <dgm:pt modelId="{8B74E007-F140-4419-8EE3-2A1BA08A8393}" type="pres">
      <dgm:prSet presAssocID="{66AB0A5D-9B08-401C-9048-D128964282A4}" presName="composite" presStyleCnt="0"/>
      <dgm:spPr/>
    </dgm:pt>
    <dgm:pt modelId="{14B9E4F2-30C3-40FC-9EC0-3BA8B496DD1D}" type="pres">
      <dgm:prSet presAssocID="{66AB0A5D-9B08-401C-9048-D128964282A4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27DCEF-0961-4F92-965E-24EC58FAD63A}" type="pres">
      <dgm:prSet presAssocID="{66AB0A5D-9B08-401C-9048-D128964282A4}" presName="Parent" presStyleLbl="alignNode1" presStyleIdx="1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214E24-2EF5-402A-8180-23008D4B5811}" type="pres">
      <dgm:prSet presAssocID="{66AB0A5D-9B08-401C-9048-D128964282A4}" presName="Accent" presStyleLbl="parChTrans1D1" presStyleIdx="1" presStyleCnt="2"/>
      <dgm:spPr/>
    </dgm:pt>
    <dgm:pt modelId="{35237C5E-9768-4397-8E44-E6F9636DCFF4}" type="pres">
      <dgm:prSet presAssocID="{66AB0A5D-9B08-401C-9048-D128964282A4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4475C5F-3E6B-416C-942D-9A613774C11D}" type="presOf" srcId="{4B861997-82AD-4DF3-AF4E-0F251FB75BBD}" destId="{EFFA6A7D-EA9C-47B3-A4E8-90482C1C1167}" srcOrd="0" destOrd="0" presId="urn:microsoft.com/office/officeart/2011/layout/TabList"/>
    <dgm:cxn modelId="{9E495D58-6715-4C72-B0CC-1EAD416500D4}" srcId="{DBD56791-B4C7-473D-AD67-2CC49FFA3C2D}" destId="{875FFE34-80AF-435A-A1CE-A037E7FA888E}" srcOrd="0" destOrd="0" parTransId="{3FD4A3C1-9EA5-4694-B574-EA8FAEB815B8}" sibTransId="{7F573E85-37D8-4EEC-A09C-985E0CE92E0A}"/>
    <dgm:cxn modelId="{5B75713E-E92C-48FF-B45E-471D4796CF14}" type="presOf" srcId="{DBD56791-B4C7-473D-AD67-2CC49FFA3C2D}" destId="{3FCCAE8B-4477-48EE-89F2-CCBDA120EB8B}" srcOrd="0" destOrd="0" presId="urn:microsoft.com/office/officeart/2011/layout/TabList"/>
    <dgm:cxn modelId="{7064B967-E845-4310-B862-C9586CA12EA7}" srcId="{66AB0A5D-9B08-401C-9048-D128964282A4}" destId="{60164379-F9A7-4B60-934B-43F44776ED62}" srcOrd="1" destOrd="0" parTransId="{69EA0345-8E92-4E88-87B1-1746DD4F04D3}" sibTransId="{A9739337-3E54-4C01-95A3-EC17FF28B224}"/>
    <dgm:cxn modelId="{AD6489C5-2A43-424B-855D-2D049F4CD661}" srcId="{66AB0A5D-9B08-401C-9048-D128964282A4}" destId="{70D00683-BBFB-4143-9DA0-60637D6A90F9}" srcOrd="0" destOrd="0" parTransId="{05308D20-50D8-4801-9B64-2090A1E63904}" sibTransId="{E5CD830A-A064-4114-8CA0-2555153031CE}"/>
    <dgm:cxn modelId="{D74889AF-99F9-46AC-95F0-520A6A985FA2}" srcId="{4B861997-82AD-4DF3-AF4E-0F251FB75BBD}" destId="{DBD56791-B4C7-473D-AD67-2CC49FFA3C2D}" srcOrd="0" destOrd="0" parTransId="{EEA5E353-F3D4-4B83-B952-79A29E76BA77}" sibTransId="{028B1FEB-F7F4-4F83-A70B-64DF91148AC4}"/>
    <dgm:cxn modelId="{303B4C94-0A5D-49B2-ADCB-8B346E4B5DAF}" srcId="{DBD56791-B4C7-473D-AD67-2CC49FFA3C2D}" destId="{5BABA72A-B7B3-4480-AA39-6C73B6E7F3D4}" srcOrd="1" destOrd="0" parTransId="{10169659-5C9B-492D-8D21-198EBF2BB49B}" sibTransId="{BC947B51-3F12-436D-8124-34E924340A41}"/>
    <dgm:cxn modelId="{70F2ED27-2195-4A29-93BC-B9E0E2BF8DDC}" type="presOf" srcId="{875FFE34-80AF-435A-A1CE-A037E7FA888E}" destId="{B3666D68-FDF5-4C2D-BE2D-C0B58B0A6684}" srcOrd="0" destOrd="0" presId="urn:microsoft.com/office/officeart/2011/layout/TabList"/>
    <dgm:cxn modelId="{5F96E680-97CF-435D-872E-DBE16AB00B99}" srcId="{4B861997-82AD-4DF3-AF4E-0F251FB75BBD}" destId="{66AB0A5D-9B08-401C-9048-D128964282A4}" srcOrd="1" destOrd="0" parTransId="{26259E83-795D-4822-9E2B-8CD0E3A3E4CC}" sibTransId="{C6249358-E36E-447A-8A7C-D5F90C607DA1}"/>
    <dgm:cxn modelId="{2066D967-EE7F-4A2F-88EF-50ACE9C983D5}" type="presOf" srcId="{60164379-F9A7-4B60-934B-43F44776ED62}" destId="{35237C5E-9768-4397-8E44-E6F9636DCFF4}" srcOrd="0" destOrd="0" presId="urn:microsoft.com/office/officeart/2011/layout/TabList"/>
    <dgm:cxn modelId="{6F5B06E6-A7A1-4113-9C4B-3B90DFE8AC47}" type="presOf" srcId="{5BABA72A-B7B3-4480-AA39-6C73B6E7F3D4}" destId="{1F8A1C39-FF73-42E4-AE44-F8703C66459E}" srcOrd="0" destOrd="0" presId="urn:microsoft.com/office/officeart/2011/layout/TabList"/>
    <dgm:cxn modelId="{2E9DBA41-7DE4-40E2-840D-33F1DAC27750}" type="presOf" srcId="{66AB0A5D-9B08-401C-9048-D128964282A4}" destId="{6E27DCEF-0961-4F92-965E-24EC58FAD63A}" srcOrd="0" destOrd="0" presId="urn:microsoft.com/office/officeart/2011/layout/TabList"/>
    <dgm:cxn modelId="{202AEDD8-EC2D-409C-BFF0-5DD32FE5F842}" type="presOf" srcId="{70D00683-BBFB-4143-9DA0-60637D6A90F9}" destId="{14B9E4F2-30C3-40FC-9EC0-3BA8B496DD1D}" srcOrd="0" destOrd="0" presId="urn:microsoft.com/office/officeart/2011/layout/TabList"/>
    <dgm:cxn modelId="{0C023F61-B7C8-407C-812D-A3F7DB2DBED9}" type="presParOf" srcId="{EFFA6A7D-EA9C-47B3-A4E8-90482C1C1167}" destId="{47868B70-4FFF-49DD-BE06-CBA53A514AB4}" srcOrd="0" destOrd="0" presId="urn:microsoft.com/office/officeart/2011/layout/TabList"/>
    <dgm:cxn modelId="{ED666E68-BD20-48B7-8A9E-4C4ED82C82A3}" type="presParOf" srcId="{47868B70-4FFF-49DD-BE06-CBA53A514AB4}" destId="{B3666D68-FDF5-4C2D-BE2D-C0B58B0A6684}" srcOrd="0" destOrd="0" presId="urn:microsoft.com/office/officeart/2011/layout/TabList"/>
    <dgm:cxn modelId="{C0FDFE13-7505-4B32-AAB1-CA40D8A0FA04}" type="presParOf" srcId="{47868B70-4FFF-49DD-BE06-CBA53A514AB4}" destId="{3FCCAE8B-4477-48EE-89F2-CCBDA120EB8B}" srcOrd="1" destOrd="0" presId="urn:microsoft.com/office/officeart/2011/layout/TabList"/>
    <dgm:cxn modelId="{5097D181-B267-499C-A861-29B73EEBC679}" type="presParOf" srcId="{47868B70-4FFF-49DD-BE06-CBA53A514AB4}" destId="{4056E1DE-E8C2-4C48-958A-907336D7AECB}" srcOrd="2" destOrd="0" presId="urn:microsoft.com/office/officeart/2011/layout/TabList"/>
    <dgm:cxn modelId="{9385232B-B4B9-4B40-B3BB-90E044EEF9E8}" type="presParOf" srcId="{EFFA6A7D-EA9C-47B3-A4E8-90482C1C1167}" destId="{1F8A1C39-FF73-42E4-AE44-F8703C66459E}" srcOrd="1" destOrd="0" presId="urn:microsoft.com/office/officeart/2011/layout/TabList"/>
    <dgm:cxn modelId="{AB666A46-B939-4458-BB77-60E31E46CAA3}" type="presParOf" srcId="{EFFA6A7D-EA9C-47B3-A4E8-90482C1C1167}" destId="{515EB702-1588-4E6D-9F79-0369E6C5AAB7}" srcOrd="2" destOrd="0" presId="urn:microsoft.com/office/officeart/2011/layout/TabList"/>
    <dgm:cxn modelId="{53575B3D-AB04-40AF-9605-ACD79BE71208}" type="presParOf" srcId="{EFFA6A7D-EA9C-47B3-A4E8-90482C1C1167}" destId="{8B74E007-F140-4419-8EE3-2A1BA08A8393}" srcOrd="3" destOrd="0" presId="urn:microsoft.com/office/officeart/2011/layout/TabList"/>
    <dgm:cxn modelId="{6763FB73-3A4C-4DFC-8AA8-6C44996B7068}" type="presParOf" srcId="{8B74E007-F140-4419-8EE3-2A1BA08A8393}" destId="{14B9E4F2-30C3-40FC-9EC0-3BA8B496DD1D}" srcOrd="0" destOrd="0" presId="urn:microsoft.com/office/officeart/2011/layout/TabList"/>
    <dgm:cxn modelId="{B92780F4-ECFB-4853-8093-FA0DFC35BE18}" type="presParOf" srcId="{8B74E007-F140-4419-8EE3-2A1BA08A8393}" destId="{6E27DCEF-0961-4F92-965E-24EC58FAD63A}" srcOrd="1" destOrd="0" presId="urn:microsoft.com/office/officeart/2011/layout/TabList"/>
    <dgm:cxn modelId="{AB1AC6AE-E0B8-498F-877D-44174B385877}" type="presParOf" srcId="{8B74E007-F140-4419-8EE3-2A1BA08A8393}" destId="{5D214E24-2EF5-402A-8180-23008D4B5811}" srcOrd="2" destOrd="0" presId="urn:microsoft.com/office/officeart/2011/layout/TabList"/>
    <dgm:cxn modelId="{CF79BE0D-6CBA-4A21-812E-05393F5CDE8B}" type="presParOf" srcId="{EFFA6A7D-EA9C-47B3-A4E8-90482C1C1167}" destId="{35237C5E-9768-4397-8E44-E6F9636DCFF4}" srcOrd="4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9BBAF5-1397-4D66-B68F-CDFC14F6922C}" type="doc">
      <dgm:prSet loTypeId="urn:microsoft.com/office/officeart/2005/8/layout/arrow2" loCatId="process" qsTypeId="urn:microsoft.com/office/officeart/2005/8/quickstyle/simple1" qsCatId="simple" csTypeId="urn:microsoft.com/office/officeart/2005/8/colors/accent4_1" csCatId="accent4" phldr="1"/>
      <dgm:spPr/>
    </dgm:pt>
    <dgm:pt modelId="{4CE67191-A3D5-4160-AC73-63E1111ABD17}">
      <dgm:prSet phldrT="[文字]"/>
      <dgm:spPr/>
      <dgm:t>
        <a:bodyPr/>
        <a:lstStyle/>
        <a:p>
          <a:r>
            <a:rPr lang="zh-TW" altLang="en-US" dirty="0" smtClean="0"/>
            <a:t>財</a:t>
          </a:r>
          <a:endParaRPr lang="en-US" altLang="zh-TW" dirty="0" smtClean="0"/>
        </a:p>
        <a:p>
          <a:r>
            <a:rPr lang="zh-TW" altLang="en-US" dirty="0" smtClean="0"/>
            <a:t>施</a:t>
          </a:r>
          <a:endParaRPr lang="zh-TW" altLang="en-US" dirty="0"/>
        </a:p>
      </dgm:t>
    </dgm:pt>
    <dgm:pt modelId="{1D1CF95D-EAAD-4419-A03C-7E17BBBB9560}" type="parTrans" cxnId="{02E62D75-7748-4B1D-B5B7-13BB45AA0733}">
      <dgm:prSet/>
      <dgm:spPr/>
      <dgm:t>
        <a:bodyPr/>
        <a:lstStyle/>
        <a:p>
          <a:endParaRPr lang="zh-TW" altLang="en-US"/>
        </a:p>
      </dgm:t>
    </dgm:pt>
    <dgm:pt modelId="{E4A59DDC-737A-434F-8FB0-7C85DAA8615B}" type="sibTrans" cxnId="{02E62D75-7748-4B1D-B5B7-13BB45AA0733}">
      <dgm:prSet/>
      <dgm:spPr/>
      <dgm:t>
        <a:bodyPr/>
        <a:lstStyle/>
        <a:p>
          <a:endParaRPr lang="zh-TW" altLang="en-US"/>
        </a:p>
      </dgm:t>
    </dgm:pt>
    <dgm:pt modelId="{40C85AE1-2F83-4878-B021-C12F7EE3EB85}">
      <dgm:prSet phldrT="[文字]"/>
      <dgm:spPr/>
      <dgm:t>
        <a:bodyPr/>
        <a:lstStyle/>
        <a:p>
          <a:r>
            <a:rPr lang="zh-TW" altLang="en-US" dirty="0" smtClean="0"/>
            <a:t>法</a:t>
          </a:r>
          <a:endParaRPr lang="en-US" altLang="zh-TW" dirty="0" smtClean="0"/>
        </a:p>
        <a:p>
          <a:r>
            <a:rPr lang="zh-TW" altLang="en-US" dirty="0" smtClean="0"/>
            <a:t>施</a:t>
          </a:r>
          <a:endParaRPr lang="zh-TW" altLang="en-US" dirty="0"/>
        </a:p>
      </dgm:t>
    </dgm:pt>
    <dgm:pt modelId="{F6E6A98A-7445-4B61-A7C4-597586E0EB47}" type="parTrans" cxnId="{B5AA2D67-25A8-4EE4-BA26-B39DAF285A4A}">
      <dgm:prSet/>
      <dgm:spPr/>
      <dgm:t>
        <a:bodyPr/>
        <a:lstStyle/>
        <a:p>
          <a:endParaRPr lang="zh-TW" altLang="en-US"/>
        </a:p>
      </dgm:t>
    </dgm:pt>
    <dgm:pt modelId="{577F2229-F278-48C9-9D3F-CF67E1B7F0BC}" type="sibTrans" cxnId="{B5AA2D67-25A8-4EE4-BA26-B39DAF285A4A}">
      <dgm:prSet/>
      <dgm:spPr/>
      <dgm:t>
        <a:bodyPr/>
        <a:lstStyle/>
        <a:p>
          <a:endParaRPr lang="zh-TW" altLang="en-US"/>
        </a:p>
      </dgm:t>
    </dgm:pt>
    <dgm:pt modelId="{56EFBF47-F3F0-4C9E-90ED-DD6BCF81842D}">
      <dgm:prSet phldrT="[文字]"/>
      <dgm:spPr/>
      <dgm:t>
        <a:bodyPr/>
        <a:lstStyle/>
        <a:p>
          <a:r>
            <a:rPr lang="zh-TW" altLang="en-US" dirty="0" smtClean="0"/>
            <a:t>無</a:t>
          </a:r>
          <a:endParaRPr lang="en-US" altLang="zh-TW" dirty="0" smtClean="0"/>
        </a:p>
        <a:p>
          <a:r>
            <a:rPr lang="zh-TW" altLang="en-US" dirty="0" smtClean="0"/>
            <a:t>畏</a:t>
          </a:r>
          <a:endParaRPr lang="en-US" altLang="zh-TW" dirty="0" smtClean="0"/>
        </a:p>
        <a:p>
          <a:r>
            <a:rPr lang="zh-TW" altLang="en-US" dirty="0" smtClean="0"/>
            <a:t>施</a:t>
          </a:r>
          <a:endParaRPr lang="zh-TW" altLang="en-US" dirty="0"/>
        </a:p>
      </dgm:t>
    </dgm:pt>
    <dgm:pt modelId="{6D84DA69-07C2-473F-AB43-8CCA59052DF5}" type="parTrans" cxnId="{DB267613-2FC4-483F-A9A4-B568CA0FBD33}">
      <dgm:prSet/>
      <dgm:spPr/>
      <dgm:t>
        <a:bodyPr/>
        <a:lstStyle/>
        <a:p>
          <a:endParaRPr lang="zh-TW" altLang="en-US"/>
        </a:p>
      </dgm:t>
    </dgm:pt>
    <dgm:pt modelId="{7B3178EB-981D-4142-AE8A-EA00F9981CA8}" type="sibTrans" cxnId="{DB267613-2FC4-483F-A9A4-B568CA0FBD33}">
      <dgm:prSet/>
      <dgm:spPr/>
      <dgm:t>
        <a:bodyPr/>
        <a:lstStyle/>
        <a:p>
          <a:endParaRPr lang="zh-TW" altLang="en-US"/>
        </a:p>
      </dgm:t>
    </dgm:pt>
    <dgm:pt modelId="{54D92F3F-8E33-4E78-A9C3-2F5ED4652B62}" type="pres">
      <dgm:prSet presAssocID="{639BBAF5-1397-4D66-B68F-CDFC14F6922C}" presName="arrowDiagram" presStyleCnt="0">
        <dgm:presLayoutVars>
          <dgm:chMax val="5"/>
          <dgm:dir/>
          <dgm:resizeHandles val="exact"/>
        </dgm:presLayoutVars>
      </dgm:prSet>
      <dgm:spPr/>
    </dgm:pt>
    <dgm:pt modelId="{9FF1369D-3959-4D9F-ADA8-BBD28FF0313A}" type="pres">
      <dgm:prSet presAssocID="{639BBAF5-1397-4D66-B68F-CDFC14F6922C}" presName="arrow" presStyleLbl="bgShp" presStyleIdx="0" presStyleCnt="1" custLinFactNeighborX="-4334" custLinFactNeighborY="-35322"/>
      <dgm:spPr/>
    </dgm:pt>
    <dgm:pt modelId="{9F01853E-F1B6-4525-83F8-07923929089B}" type="pres">
      <dgm:prSet presAssocID="{639BBAF5-1397-4D66-B68F-CDFC14F6922C}" presName="arrowDiagram3" presStyleCnt="0"/>
      <dgm:spPr/>
    </dgm:pt>
    <dgm:pt modelId="{D90230B0-9F01-4BE9-832B-9CEDA24C137F}" type="pres">
      <dgm:prSet presAssocID="{4CE67191-A3D5-4160-AC73-63E1111ABD17}" presName="bullet3a" presStyleLbl="node1" presStyleIdx="0" presStyleCnt="3"/>
      <dgm:spPr/>
    </dgm:pt>
    <dgm:pt modelId="{70F7CA78-DC71-4E9F-9974-93B17AEB5F2E}" type="pres">
      <dgm:prSet presAssocID="{4CE67191-A3D5-4160-AC73-63E1111ABD17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D6F325-50E0-4545-9011-18B68A8BBA1E}" type="pres">
      <dgm:prSet presAssocID="{40C85AE1-2F83-4878-B021-C12F7EE3EB85}" presName="bullet3b" presStyleLbl="node1" presStyleIdx="1" presStyleCnt="3"/>
      <dgm:spPr/>
    </dgm:pt>
    <dgm:pt modelId="{D7D7B7BF-D686-414C-8753-45069DADD2A4}" type="pres">
      <dgm:prSet presAssocID="{40C85AE1-2F83-4878-B021-C12F7EE3EB85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6C68BA-C6C6-4FE8-8384-A3C217B43D41}" type="pres">
      <dgm:prSet presAssocID="{56EFBF47-F3F0-4C9E-90ED-DD6BCF81842D}" presName="bullet3c" presStyleLbl="node1" presStyleIdx="2" presStyleCnt="3"/>
      <dgm:spPr/>
    </dgm:pt>
    <dgm:pt modelId="{40BF36B9-22E0-4AE9-9FF7-2EFFF65AB370}" type="pres">
      <dgm:prSet presAssocID="{56EFBF47-F3F0-4C9E-90ED-DD6BCF81842D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50CCE30-A12F-4738-98DD-9CE19BEF1D32}" type="presOf" srcId="{4CE67191-A3D5-4160-AC73-63E1111ABD17}" destId="{70F7CA78-DC71-4E9F-9974-93B17AEB5F2E}" srcOrd="0" destOrd="0" presId="urn:microsoft.com/office/officeart/2005/8/layout/arrow2"/>
    <dgm:cxn modelId="{B5AA2D67-25A8-4EE4-BA26-B39DAF285A4A}" srcId="{639BBAF5-1397-4D66-B68F-CDFC14F6922C}" destId="{40C85AE1-2F83-4878-B021-C12F7EE3EB85}" srcOrd="1" destOrd="0" parTransId="{F6E6A98A-7445-4B61-A7C4-597586E0EB47}" sibTransId="{577F2229-F278-48C9-9D3F-CF67E1B7F0BC}"/>
    <dgm:cxn modelId="{1FBF7C65-2C87-41D9-AA63-76B1143F8A6C}" type="presOf" srcId="{639BBAF5-1397-4D66-B68F-CDFC14F6922C}" destId="{54D92F3F-8E33-4E78-A9C3-2F5ED4652B62}" srcOrd="0" destOrd="0" presId="urn:microsoft.com/office/officeart/2005/8/layout/arrow2"/>
    <dgm:cxn modelId="{02E62D75-7748-4B1D-B5B7-13BB45AA0733}" srcId="{639BBAF5-1397-4D66-B68F-CDFC14F6922C}" destId="{4CE67191-A3D5-4160-AC73-63E1111ABD17}" srcOrd="0" destOrd="0" parTransId="{1D1CF95D-EAAD-4419-A03C-7E17BBBB9560}" sibTransId="{E4A59DDC-737A-434F-8FB0-7C85DAA8615B}"/>
    <dgm:cxn modelId="{DB267613-2FC4-483F-A9A4-B568CA0FBD33}" srcId="{639BBAF5-1397-4D66-B68F-CDFC14F6922C}" destId="{56EFBF47-F3F0-4C9E-90ED-DD6BCF81842D}" srcOrd="2" destOrd="0" parTransId="{6D84DA69-07C2-473F-AB43-8CCA59052DF5}" sibTransId="{7B3178EB-981D-4142-AE8A-EA00F9981CA8}"/>
    <dgm:cxn modelId="{3C1BC5F7-D519-4E8A-90A6-929246600AA5}" type="presOf" srcId="{40C85AE1-2F83-4878-B021-C12F7EE3EB85}" destId="{D7D7B7BF-D686-414C-8753-45069DADD2A4}" srcOrd="0" destOrd="0" presId="urn:microsoft.com/office/officeart/2005/8/layout/arrow2"/>
    <dgm:cxn modelId="{A9E0854B-A1DE-4746-B225-E4745190316E}" type="presOf" srcId="{56EFBF47-F3F0-4C9E-90ED-DD6BCF81842D}" destId="{40BF36B9-22E0-4AE9-9FF7-2EFFF65AB370}" srcOrd="0" destOrd="0" presId="urn:microsoft.com/office/officeart/2005/8/layout/arrow2"/>
    <dgm:cxn modelId="{10450DCE-4DAE-4CB0-B3E2-8D3D45E938BD}" type="presParOf" srcId="{54D92F3F-8E33-4E78-A9C3-2F5ED4652B62}" destId="{9FF1369D-3959-4D9F-ADA8-BBD28FF0313A}" srcOrd="0" destOrd="0" presId="urn:microsoft.com/office/officeart/2005/8/layout/arrow2"/>
    <dgm:cxn modelId="{BF984E82-F88E-440B-9D54-D697F8333D84}" type="presParOf" srcId="{54D92F3F-8E33-4E78-A9C3-2F5ED4652B62}" destId="{9F01853E-F1B6-4525-83F8-07923929089B}" srcOrd="1" destOrd="0" presId="urn:microsoft.com/office/officeart/2005/8/layout/arrow2"/>
    <dgm:cxn modelId="{A0B37CD0-1244-4262-B5B4-DEBA00B37492}" type="presParOf" srcId="{9F01853E-F1B6-4525-83F8-07923929089B}" destId="{D90230B0-9F01-4BE9-832B-9CEDA24C137F}" srcOrd="0" destOrd="0" presId="urn:microsoft.com/office/officeart/2005/8/layout/arrow2"/>
    <dgm:cxn modelId="{5491EAE0-E4C6-4363-8399-99E433F2F6BB}" type="presParOf" srcId="{9F01853E-F1B6-4525-83F8-07923929089B}" destId="{70F7CA78-DC71-4E9F-9974-93B17AEB5F2E}" srcOrd="1" destOrd="0" presId="urn:microsoft.com/office/officeart/2005/8/layout/arrow2"/>
    <dgm:cxn modelId="{5F02AE63-A686-4B09-8EF1-4B9B4EE63B44}" type="presParOf" srcId="{9F01853E-F1B6-4525-83F8-07923929089B}" destId="{3BD6F325-50E0-4545-9011-18B68A8BBA1E}" srcOrd="2" destOrd="0" presId="urn:microsoft.com/office/officeart/2005/8/layout/arrow2"/>
    <dgm:cxn modelId="{968B7774-D539-4D58-A2A5-ABBCAD85F942}" type="presParOf" srcId="{9F01853E-F1B6-4525-83F8-07923929089B}" destId="{D7D7B7BF-D686-414C-8753-45069DADD2A4}" srcOrd="3" destOrd="0" presId="urn:microsoft.com/office/officeart/2005/8/layout/arrow2"/>
    <dgm:cxn modelId="{BF75EC3B-1B50-4D8D-98C6-FF4F08CD2D26}" type="presParOf" srcId="{9F01853E-F1B6-4525-83F8-07923929089B}" destId="{976C68BA-C6C6-4FE8-8384-A3C217B43D41}" srcOrd="4" destOrd="0" presId="urn:microsoft.com/office/officeart/2005/8/layout/arrow2"/>
    <dgm:cxn modelId="{07707DD6-E8A7-47D3-8B15-AEB4E15E7FF1}" type="presParOf" srcId="{9F01853E-F1B6-4525-83F8-07923929089B}" destId="{40BF36B9-22E0-4AE9-9FF7-2EFFF65AB370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76ED1D-63E5-4B61-86E0-EF5A34E30CE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BA75239-81A9-4665-BBB9-3CCB9A958D07}">
      <dgm:prSet phldrT="[文字]"/>
      <dgm:spPr>
        <a:solidFill>
          <a:srgbClr val="0070C0"/>
        </a:solidFill>
      </dgm:spPr>
      <dgm:t>
        <a:bodyPr/>
        <a:lstStyle/>
        <a:p>
          <a:r>
            <a:rPr lang="zh-TW" altLang="en-US" dirty="0" smtClean="0"/>
            <a:t>布施</a:t>
          </a:r>
          <a:endParaRPr lang="zh-TW" altLang="en-US" dirty="0"/>
        </a:p>
      </dgm:t>
    </dgm:pt>
    <dgm:pt modelId="{79954FC2-CFAA-4944-9B83-E1585F5A36F0}" type="parTrans" cxnId="{40E6B249-E9FD-40A6-B9A6-77513638AB5B}">
      <dgm:prSet/>
      <dgm:spPr/>
      <dgm:t>
        <a:bodyPr/>
        <a:lstStyle/>
        <a:p>
          <a:endParaRPr lang="zh-TW" altLang="en-US"/>
        </a:p>
      </dgm:t>
    </dgm:pt>
    <dgm:pt modelId="{37CF1EF3-C212-46F3-81F0-B1179FFBBA5B}" type="sibTrans" cxnId="{40E6B249-E9FD-40A6-B9A6-77513638AB5B}">
      <dgm:prSet/>
      <dgm:spPr/>
      <dgm:t>
        <a:bodyPr/>
        <a:lstStyle/>
        <a:p>
          <a:endParaRPr lang="zh-TW" altLang="en-US"/>
        </a:p>
      </dgm:t>
    </dgm:pt>
    <dgm:pt modelId="{38BC0FFC-8729-4FF0-9253-53D9ED195CDE}">
      <dgm:prSet phldrT="[文字]"/>
      <dgm:spPr>
        <a:solidFill>
          <a:srgbClr val="0070C0"/>
        </a:solidFill>
      </dgm:spPr>
      <dgm:t>
        <a:bodyPr/>
        <a:lstStyle/>
        <a:p>
          <a:r>
            <a:rPr lang="zh-TW" altLang="en-US" dirty="0" smtClean="0"/>
            <a:t>持戒</a:t>
          </a:r>
          <a:endParaRPr lang="zh-TW" altLang="en-US" dirty="0"/>
        </a:p>
      </dgm:t>
    </dgm:pt>
    <dgm:pt modelId="{48FF8C44-F135-496C-BE41-D971BDFC4C6D}" type="parTrans" cxnId="{8F6BFD4F-5C99-4292-B8A8-68BC3781BD28}">
      <dgm:prSet/>
      <dgm:spPr/>
      <dgm:t>
        <a:bodyPr/>
        <a:lstStyle/>
        <a:p>
          <a:endParaRPr lang="zh-TW" altLang="en-US"/>
        </a:p>
      </dgm:t>
    </dgm:pt>
    <dgm:pt modelId="{BCA60DD5-6500-483A-9170-74DC1AC93563}" type="sibTrans" cxnId="{8F6BFD4F-5C99-4292-B8A8-68BC3781BD28}">
      <dgm:prSet/>
      <dgm:spPr/>
      <dgm:t>
        <a:bodyPr/>
        <a:lstStyle/>
        <a:p>
          <a:endParaRPr lang="zh-TW" altLang="en-US"/>
        </a:p>
      </dgm:t>
    </dgm:pt>
    <dgm:pt modelId="{13DFD7BF-6EC0-4EA4-B189-F4BF2B6AED49}">
      <dgm:prSet phldrT="[文字]"/>
      <dgm:spPr>
        <a:solidFill>
          <a:srgbClr val="0070C0"/>
        </a:solidFill>
      </dgm:spPr>
      <dgm:t>
        <a:bodyPr/>
        <a:lstStyle/>
        <a:p>
          <a:r>
            <a:rPr lang="zh-TW" altLang="en-US" dirty="0" smtClean="0"/>
            <a:t>忍辱</a:t>
          </a:r>
          <a:endParaRPr lang="zh-TW" altLang="en-US" dirty="0"/>
        </a:p>
      </dgm:t>
    </dgm:pt>
    <dgm:pt modelId="{695E097F-2CC4-4248-8146-ED524318E3E1}" type="parTrans" cxnId="{1FE2BEB2-02E4-4472-85ED-14443F3B7867}">
      <dgm:prSet/>
      <dgm:spPr/>
      <dgm:t>
        <a:bodyPr/>
        <a:lstStyle/>
        <a:p>
          <a:endParaRPr lang="zh-TW" altLang="en-US"/>
        </a:p>
      </dgm:t>
    </dgm:pt>
    <dgm:pt modelId="{9706F41D-A6A3-48BE-A2DD-B7DFA37795E8}" type="sibTrans" cxnId="{1FE2BEB2-02E4-4472-85ED-14443F3B7867}">
      <dgm:prSet/>
      <dgm:spPr/>
      <dgm:t>
        <a:bodyPr/>
        <a:lstStyle/>
        <a:p>
          <a:endParaRPr lang="zh-TW" altLang="en-US"/>
        </a:p>
      </dgm:t>
    </dgm:pt>
    <dgm:pt modelId="{EE2BEC3A-BEE0-41B5-BECC-4459DB38A815}">
      <dgm:prSet/>
      <dgm:spPr>
        <a:solidFill>
          <a:srgbClr val="0070C0"/>
        </a:solidFill>
      </dgm:spPr>
      <dgm:t>
        <a:bodyPr/>
        <a:lstStyle/>
        <a:p>
          <a:r>
            <a:rPr lang="zh-TW" altLang="en-US" dirty="0" smtClean="0"/>
            <a:t>精進</a:t>
          </a:r>
          <a:endParaRPr lang="zh-TW" altLang="en-US" dirty="0"/>
        </a:p>
      </dgm:t>
    </dgm:pt>
    <dgm:pt modelId="{4F1B2CE9-39EA-4542-9B08-D92504FA05AC}" type="parTrans" cxnId="{D861AE33-407B-4B40-B47D-C2E0A4EDC99E}">
      <dgm:prSet/>
      <dgm:spPr/>
      <dgm:t>
        <a:bodyPr/>
        <a:lstStyle/>
        <a:p>
          <a:endParaRPr lang="zh-TW" altLang="en-US"/>
        </a:p>
      </dgm:t>
    </dgm:pt>
    <dgm:pt modelId="{6187B1A2-BF2E-412D-86BD-C019B2E54618}" type="sibTrans" cxnId="{D861AE33-407B-4B40-B47D-C2E0A4EDC99E}">
      <dgm:prSet/>
      <dgm:spPr/>
      <dgm:t>
        <a:bodyPr/>
        <a:lstStyle/>
        <a:p>
          <a:endParaRPr lang="zh-TW" altLang="en-US"/>
        </a:p>
      </dgm:t>
    </dgm:pt>
    <dgm:pt modelId="{F8719F0A-D0F8-4997-9AD1-279559BA7475}">
      <dgm:prSet/>
      <dgm:spPr>
        <a:solidFill>
          <a:srgbClr val="0070C0"/>
        </a:solidFill>
      </dgm:spPr>
      <dgm:t>
        <a:bodyPr/>
        <a:lstStyle/>
        <a:p>
          <a:r>
            <a:rPr lang="zh-TW" altLang="en-US" dirty="0" smtClean="0"/>
            <a:t>禪定</a:t>
          </a:r>
          <a:endParaRPr lang="zh-TW" altLang="en-US" dirty="0"/>
        </a:p>
      </dgm:t>
    </dgm:pt>
    <dgm:pt modelId="{B6F9D869-5090-46A2-AD00-02371679AF5F}" type="parTrans" cxnId="{9A034555-A515-4F47-9E9F-AB81C992DB0D}">
      <dgm:prSet/>
      <dgm:spPr/>
      <dgm:t>
        <a:bodyPr/>
        <a:lstStyle/>
        <a:p>
          <a:endParaRPr lang="zh-TW" altLang="en-US"/>
        </a:p>
      </dgm:t>
    </dgm:pt>
    <dgm:pt modelId="{527580F3-E4B9-4802-AE42-941A914011B5}" type="sibTrans" cxnId="{9A034555-A515-4F47-9E9F-AB81C992DB0D}">
      <dgm:prSet/>
      <dgm:spPr/>
      <dgm:t>
        <a:bodyPr/>
        <a:lstStyle/>
        <a:p>
          <a:endParaRPr lang="zh-TW" altLang="en-US"/>
        </a:p>
      </dgm:t>
    </dgm:pt>
    <dgm:pt modelId="{E224D2B0-18C1-4A23-B8F0-2506893DE38A}">
      <dgm:prSet/>
      <dgm:spPr>
        <a:solidFill>
          <a:srgbClr val="0070C0"/>
        </a:solidFill>
      </dgm:spPr>
      <dgm:t>
        <a:bodyPr/>
        <a:lstStyle/>
        <a:p>
          <a:r>
            <a:rPr lang="zh-TW" altLang="en-US" dirty="0" smtClean="0"/>
            <a:t>智慧</a:t>
          </a:r>
          <a:endParaRPr lang="zh-TW" altLang="en-US" dirty="0"/>
        </a:p>
      </dgm:t>
    </dgm:pt>
    <dgm:pt modelId="{74034453-D840-4949-B38C-2CBA1080082F}" type="parTrans" cxnId="{C760714D-DA48-4736-BE21-12F1C3EC5570}">
      <dgm:prSet/>
      <dgm:spPr/>
      <dgm:t>
        <a:bodyPr/>
        <a:lstStyle/>
        <a:p>
          <a:endParaRPr lang="zh-TW" altLang="en-US"/>
        </a:p>
      </dgm:t>
    </dgm:pt>
    <dgm:pt modelId="{F346B65C-4FE2-4DDA-9639-08BE400DEFFD}" type="sibTrans" cxnId="{C760714D-DA48-4736-BE21-12F1C3EC5570}">
      <dgm:prSet/>
      <dgm:spPr/>
      <dgm:t>
        <a:bodyPr/>
        <a:lstStyle/>
        <a:p>
          <a:endParaRPr lang="zh-TW" altLang="en-US"/>
        </a:p>
      </dgm:t>
    </dgm:pt>
    <dgm:pt modelId="{7D93E157-9E44-452E-9A04-A020C6D355BE}" type="pres">
      <dgm:prSet presAssocID="{1476ED1D-63E5-4B61-86E0-EF5A34E30CE7}" presName="CompostProcess" presStyleCnt="0">
        <dgm:presLayoutVars>
          <dgm:dir/>
          <dgm:resizeHandles val="exact"/>
        </dgm:presLayoutVars>
      </dgm:prSet>
      <dgm:spPr/>
    </dgm:pt>
    <dgm:pt modelId="{AC6AC1A5-2638-4B3F-A6F6-3EDF0FEDD299}" type="pres">
      <dgm:prSet presAssocID="{1476ED1D-63E5-4B61-86E0-EF5A34E30CE7}" presName="arrow" presStyleLbl="bgShp" presStyleIdx="0" presStyleCnt="1"/>
      <dgm:spPr>
        <a:solidFill>
          <a:schemeClr val="accent4">
            <a:lumMod val="75000"/>
            <a:lumOff val="25000"/>
          </a:schemeClr>
        </a:solidFill>
      </dgm:spPr>
    </dgm:pt>
    <dgm:pt modelId="{55939DFB-FABC-4BE6-845E-A612023A0CF2}" type="pres">
      <dgm:prSet presAssocID="{1476ED1D-63E5-4B61-86E0-EF5A34E30CE7}" presName="linearProcess" presStyleCnt="0"/>
      <dgm:spPr/>
    </dgm:pt>
    <dgm:pt modelId="{1EEDDAA7-175F-438B-A255-EF2B6AD86C8E}" type="pres">
      <dgm:prSet presAssocID="{FBA75239-81A9-4665-BBB9-3CCB9A958D07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503A14-7BA3-464C-9BBD-7B573995A613}" type="pres">
      <dgm:prSet presAssocID="{37CF1EF3-C212-46F3-81F0-B1179FFBBA5B}" presName="sibTrans" presStyleCnt="0"/>
      <dgm:spPr/>
    </dgm:pt>
    <dgm:pt modelId="{AB0151F7-2CE6-4EDC-8550-E9E9DE3B073C}" type="pres">
      <dgm:prSet presAssocID="{38BC0FFC-8729-4FF0-9253-53D9ED195CDE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651654F-DBA0-401A-B156-554BEA8F61D7}" type="pres">
      <dgm:prSet presAssocID="{BCA60DD5-6500-483A-9170-74DC1AC93563}" presName="sibTrans" presStyleCnt="0"/>
      <dgm:spPr/>
    </dgm:pt>
    <dgm:pt modelId="{0BE0D1F9-2AAB-437C-8826-C3EDC6AA75DF}" type="pres">
      <dgm:prSet presAssocID="{13DFD7BF-6EC0-4EA4-B189-F4BF2B6AED49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F7A511-3164-4854-8DA6-12998D78BDB5}" type="pres">
      <dgm:prSet presAssocID="{9706F41D-A6A3-48BE-A2DD-B7DFA37795E8}" presName="sibTrans" presStyleCnt="0"/>
      <dgm:spPr/>
    </dgm:pt>
    <dgm:pt modelId="{6B238BA5-D9BA-45F1-BB2F-E689D8A1B1DE}" type="pres">
      <dgm:prSet presAssocID="{EE2BEC3A-BEE0-41B5-BECC-4459DB38A815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AD1496-A109-4745-80EE-CE743719705D}" type="pres">
      <dgm:prSet presAssocID="{6187B1A2-BF2E-412D-86BD-C019B2E54618}" presName="sibTrans" presStyleCnt="0"/>
      <dgm:spPr/>
    </dgm:pt>
    <dgm:pt modelId="{E6B4E0BF-251E-41D0-BCE7-C2033CA3DEF9}" type="pres">
      <dgm:prSet presAssocID="{F8719F0A-D0F8-4997-9AD1-279559BA7475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9EEBA1-ECEE-40F6-B8DD-2482AB38C7FA}" type="pres">
      <dgm:prSet presAssocID="{527580F3-E4B9-4802-AE42-941A914011B5}" presName="sibTrans" presStyleCnt="0"/>
      <dgm:spPr/>
    </dgm:pt>
    <dgm:pt modelId="{F9B36AB9-FF49-448C-847A-B0FBBC604B89}" type="pres">
      <dgm:prSet presAssocID="{E224D2B0-18C1-4A23-B8F0-2506893DE38A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98A3B99-60E0-46AE-B01D-94F3EAD2AF25}" type="presOf" srcId="{13DFD7BF-6EC0-4EA4-B189-F4BF2B6AED49}" destId="{0BE0D1F9-2AAB-437C-8826-C3EDC6AA75DF}" srcOrd="0" destOrd="0" presId="urn:microsoft.com/office/officeart/2005/8/layout/hProcess9"/>
    <dgm:cxn modelId="{E9171D9B-67B3-4EE0-9A5B-54F7EF84FC98}" type="presOf" srcId="{EE2BEC3A-BEE0-41B5-BECC-4459DB38A815}" destId="{6B238BA5-D9BA-45F1-BB2F-E689D8A1B1DE}" srcOrd="0" destOrd="0" presId="urn:microsoft.com/office/officeart/2005/8/layout/hProcess9"/>
    <dgm:cxn modelId="{945DBD51-7C64-42B1-9859-57DDD6B0A1F6}" type="presOf" srcId="{E224D2B0-18C1-4A23-B8F0-2506893DE38A}" destId="{F9B36AB9-FF49-448C-847A-B0FBBC604B89}" srcOrd="0" destOrd="0" presId="urn:microsoft.com/office/officeart/2005/8/layout/hProcess9"/>
    <dgm:cxn modelId="{4B4C0973-0E7F-4A93-999F-47E0CF2AE112}" type="presOf" srcId="{38BC0FFC-8729-4FF0-9253-53D9ED195CDE}" destId="{AB0151F7-2CE6-4EDC-8550-E9E9DE3B073C}" srcOrd="0" destOrd="0" presId="urn:microsoft.com/office/officeart/2005/8/layout/hProcess9"/>
    <dgm:cxn modelId="{9A034555-A515-4F47-9E9F-AB81C992DB0D}" srcId="{1476ED1D-63E5-4B61-86E0-EF5A34E30CE7}" destId="{F8719F0A-D0F8-4997-9AD1-279559BA7475}" srcOrd="4" destOrd="0" parTransId="{B6F9D869-5090-46A2-AD00-02371679AF5F}" sibTransId="{527580F3-E4B9-4802-AE42-941A914011B5}"/>
    <dgm:cxn modelId="{8F6BFD4F-5C99-4292-B8A8-68BC3781BD28}" srcId="{1476ED1D-63E5-4B61-86E0-EF5A34E30CE7}" destId="{38BC0FFC-8729-4FF0-9253-53D9ED195CDE}" srcOrd="1" destOrd="0" parTransId="{48FF8C44-F135-496C-BE41-D971BDFC4C6D}" sibTransId="{BCA60DD5-6500-483A-9170-74DC1AC93563}"/>
    <dgm:cxn modelId="{C760714D-DA48-4736-BE21-12F1C3EC5570}" srcId="{1476ED1D-63E5-4B61-86E0-EF5A34E30CE7}" destId="{E224D2B0-18C1-4A23-B8F0-2506893DE38A}" srcOrd="5" destOrd="0" parTransId="{74034453-D840-4949-B38C-2CBA1080082F}" sibTransId="{F346B65C-4FE2-4DDA-9639-08BE400DEFFD}"/>
    <dgm:cxn modelId="{D60A3E34-9440-403E-AF21-DEEE9791575A}" type="presOf" srcId="{FBA75239-81A9-4665-BBB9-3CCB9A958D07}" destId="{1EEDDAA7-175F-438B-A255-EF2B6AD86C8E}" srcOrd="0" destOrd="0" presId="urn:microsoft.com/office/officeart/2005/8/layout/hProcess9"/>
    <dgm:cxn modelId="{1FE2BEB2-02E4-4472-85ED-14443F3B7867}" srcId="{1476ED1D-63E5-4B61-86E0-EF5A34E30CE7}" destId="{13DFD7BF-6EC0-4EA4-B189-F4BF2B6AED49}" srcOrd="2" destOrd="0" parTransId="{695E097F-2CC4-4248-8146-ED524318E3E1}" sibTransId="{9706F41D-A6A3-48BE-A2DD-B7DFA37795E8}"/>
    <dgm:cxn modelId="{036CBD26-53B5-4EB0-866F-04E45E6B46E2}" type="presOf" srcId="{F8719F0A-D0F8-4997-9AD1-279559BA7475}" destId="{E6B4E0BF-251E-41D0-BCE7-C2033CA3DEF9}" srcOrd="0" destOrd="0" presId="urn:microsoft.com/office/officeart/2005/8/layout/hProcess9"/>
    <dgm:cxn modelId="{E45BE5B8-322E-425B-835C-B621F19B2A8E}" type="presOf" srcId="{1476ED1D-63E5-4B61-86E0-EF5A34E30CE7}" destId="{7D93E157-9E44-452E-9A04-A020C6D355BE}" srcOrd="0" destOrd="0" presId="urn:microsoft.com/office/officeart/2005/8/layout/hProcess9"/>
    <dgm:cxn modelId="{40E6B249-E9FD-40A6-B9A6-77513638AB5B}" srcId="{1476ED1D-63E5-4B61-86E0-EF5A34E30CE7}" destId="{FBA75239-81A9-4665-BBB9-3CCB9A958D07}" srcOrd="0" destOrd="0" parTransId="{79954FC2-CFAA-4944-9B83-E1585F5A36F0}" sibTransId="{37CF1EF3-C212-46F3-81F0-B1179FFBBA5B}"/>
    <dgm:cxn modelId="{D861AE33-407B-4B40-B47D-C2E0A4EDC99E}" srcId="{1476ED1D-63E5-4B61-86E0-EF5A34E30CE7}" destId="{EE2BEC3A-BEE0-41B5-BECC-4459DB38A815}" srcOrd="3" destOrd="0" parTransId="{4F1B2CE9-39EA-4542-9B08-D92504FA05AC}" sibTransId="{6187B1A2-BF2E-412D-86BD-C019B2E54618}"/>
    <dgm:cxn modelId="{3F21917B-A432-4B91-899E-6416DAB90C88}" type="presParOf" srcId="{7D93E157-9E44-452E-9A04-A020C6D355BE}" destId="{AC6AC1A5-2638-4B3F-A6F6-3EDF0FEDD299}" srcOrd="0" destOrd="0" presId="urn:microsoft.com/office/officeart/2005/8/layout/hProcess9"/>
    <dgm:cxn modelId="{042ADC89-0D4E-4EA0-9E63-7AD18E3CC9C0}" type="presParOf" srcId="{7D93E157-9E44-452E-9A04-A020C6D355BE}" destId="{55939DFB-FABC-4BE6-845E-A612023A0CF2}" srcOrd="1" destOrd="0" presId="urn:microsoft.com/office/officeart/2005/8/layout/hProcess9"/>
    <dgm:cxn modelId="{C9EFA243-2B9A-4AC2-A884-9AD5CB31055A}" type="presParOf" srcId="{55939DFB-FABC-4BE6-845E-A612023A0CF2}" destId="{1EEDDAA7-175F-438B-A255-EF2B6AD86C8E}" srcOrd="0" destOrd="0" presId="urn:microsoft.com/office/officeart/2005/8/layout/hProcess9"/>
    <dgm:cxn modelId="{CF58CBCA-3257-4BB6-96F7-970F841A1326}" type="presParOf" srcId="{55939DFB-FABC-4BE6-845E-A612023A0CF2}" destId="{A3503A14-7BA3-464C-9BBD-7B573995A613}" srcOrd="1" destOrd="0" presId="urn:microsoft.com/office/officeart/2005/8/layout/hProcess9"/>
    <dgm:cxn modelId="{3410CB3A-6C2D-42F0-9E12-C3DBD3840021}" type="presParOf" srcId="{55939DFB-FABC-4BE6-845E-A612023A0CF2}" destId="{AB0151F7-2CE6-4EDC-8550-E9E9DE3B073C}" srcOrd="2" destOrd="0" presId="urn:microsoft.com/office/officeart/2005/8/layout/hProcess9"/>
    <dgm:cxn modelId="{D368278C-E148-4A30-91D3-5C67F95FC9ED}" type="presParOf" srcId="{55939DFB-FABC-4BE6-845E-A612023A0CF2}" destId="{A651654F-DBA0-401A-B156-554BEA8F61D7}" srcOrd="3" destOrd="0" presId="urn:microsoft.com/office/officeart/2005/8/layout/hProcess9"/>
    <dgm:cxn modelId="{023915CD-C092-4BE3-A7CA-9107FC7DD7F4}" type="presParOf" srcId="{55939DFB-FABC-4BE6-845E-A612023A0CF2}" destId="{0BE0D1F9-2AAB-437C-8826-C3EDC6AA75DF}" srcOrd="4" destOrd="0" presId="urn:microsoft.com/office/officeart/2005/8/layout/hProcess9"/>
    <dgm:cxn modelId="{11B4D84B-451B-4BDB-B5A3-DD1408B8BFDF}" type="presParOf" srcId="{55939DFB-FABC-4BE6-845E-A612023A0CF2}" destId="{16F7A511-3164-4854-8DA6-12998D78BDB5}" srcOrd="5" destOrd="0" presId="urn:microsoft.com/office/officeart/2005/8/layout/hProcess9"/>
    <dgm:cxn modelId="{16E00231-ED8A-426A-826A-AB3B538E2D5B}" type="presParOf" srcId="{55939DFB-FABC-4BE6-845E-A612023A0CF2}" destId="{6B238BA5-D9BA-45F1-BB2F-E689D8A1B1DE}" srcOrd="6" destOrd="0" presId="urn:microsoft.com/office/officeart/2005/8/layout/hProcess9"/>
    <dgm:cxn modelId="{E34D7A7A-849D-4030-9326-E18583E39A83}" type="presParOf" srcId="{55939DFB-FABC-4BE6-845E-A612023A0CF2}" destId="{A2AD1496-A109-4745-80EE-CE743719705D}" srcOrd="7" destOrd="0" presId="urn:microsoft.com/office/officeart/2005/8/layout/hProcess9"/>
    <dgm:cxn modelId="{EACB8CA4-C1C9-4E6E-A092-6ACE7155F242}" type="presParOf" srcId="{55939DFB-FABC-4BE6-845E-A612023A0CF2}" destId="{E6B4E0BF-251E-41D0-BCE7-C2033CA3DEF9}" srcOrd="8" destOrd="0" presId="urn:microsoft.com/office/officeart/2005/8/layout/hProcess9"/>
    <dgm:cxn modelId="{AAFDABA0-AB74-405A-A693-A133A009FA07}" type="presParOf" srcId="{55939DFB-FABC-4BE6-845E-A612023A0CF2}" destId="{3E9EEBA1-ECEE-40F6-B8DD-2482AB38C7FA}" srcOrd="9" destOrd="0" presId="urn:microsoft.com/office/officeart/2005/8/layout/hProcess9"/>
    <dgm:cxn modelId="{8F31E0A4-3A4A-4643-A4EF-0BFFCD2EE157}" type="presParOf" srcId="{55939DFB-FABC-4BE6-845E-A612023A0CF2}" destId="{F9B36AB9-FF49-448C-847A-B0FBBC604B89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4E24-2EF5-402A-8180-23008D4B5811}">
      <dsp:nvSpPr>
        <dsp:cNvPr id="0" name=""/>
        <dsp:cNvSpPr/>
      </dsp:nvSpPr>
      <dsp:spPr>
        <a:xfrm>
          <a:off x="0" y="4149466"/>
          <a:ext cx="806489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6E1DE-E8C2-4C48-958A-907336D7AECB}">
      <dsp:nvSpPr>
        <dsp:cNvPr id="0" name=""/>
        <dsp:cNvSpPr/>
      </dsp:nvSpPr>
      <dsp:spPr>
        <a:xfrm>
          <a:off x="0" y="1025720"/>
          <a:ext cx="806489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66D68-FDF5-4C2D-BE2D-C0B58B0A6684}">
      <dsp:nvSpPr>
        <dsp:cNvPr id="0" name=""/>
        <dsp:cNvSpPr/>
      </dsp:nvSpPr>
      <dsp:spPr>
        <a:xfrm>
          <a:off x="2096872" y="1642"/>
          <a:ext cx="5968023" cy="1024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55" tIns="97155" rIns="97155" bIns="97155" numCol="1" spcCol="1270" anchor="b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100" kern="1200" dirty="0"/>
        </a:p>
      </dsp:txBody>
      <dsp:txXfrm>
        <a:off x="2096872" y="1642"/>
        <a:ext cx="5968023" cy="1024078"/>
      </dsp:txXfrm>
    </dsp:sp>
    <dsp:sp modelId="{3FCCAE8B-4477-48EE-89F2-CCBDA120EB8B}">
      <dsp:nvSpPr>
        <dsp:cNvPr id="0" name=""/>
        <dsp:cNvSpPr/>
      </dsp:nvSpPr>
      <dsp:spPr>
        <a:xfrm>
          <a:off x="0" y="1642"/>
          <a:ext cx="2096872" cy="1024078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lumMod val="90000"/>
            <a:lumOff val="1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155" tIns="97155" rIns="97155" bIns="9715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100" kern="1200" dirty="0" smtClean="0"/>
            <a:t>布施</a:t>
          </a:r>
          <a:endParaRPr lang="zh-TW" altLang="en-US" sz="5100" kern="1200" dirty="0"/>
        </a:p>
      </dsp:txBody>
      <dsp:txXfrm>
        <a:off x="50000" y="51642"/>
        <a:ext cx="1996872" cy="974078"/>
      </dsp:txXfrm>
    </dsp:sp>
    <dsp:sp modelId="{1F8A1C39-FF73-42E4-AE44-F8703C66459E}">
      <dsp:nvSpPr>
        <dsp:cNvPr id="0" name=""/>
        <dsp:cNvSpPr/>
      </dsp:nvSpPr>
      <dsp:spPr>
        <a:xfrm>
          <a:off x="0" y="1025720"/>
          <a:ext cx="8064896" cy="2048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4800" kern="1200" dirty="0" smtClean="0"/>
            <a:t>他人若是需要身外的物質，我們能及時給予。</a:t>
          </a:r>
          <a:endParaRPr lang="zh-TW" altLang="en-US" sz="4800" kern="1200" dirty="0"/>
        </a:p>
      </dsp:txBody>
      <dsp:txXfrm>
        <a:off x="0" y="1025720"/>
        <a:ext cx="8064896" cy="2048463"/>
      </dsp:txXfrm>
    </dsp:sp>
    <dsp:sp modelId="{14B9E4F2-30C3-40FC-9EC0-3BA8B496DD1D}">
      <dsp:nvSpPr>
        <dsp:cNvPr id="0" name=""/>
        <dsp:cNvSpPr/>
      </dsp:nvSpPr>
      <dsp:spPr>
        <a:xfrm>
          <a:off x="2096872" y="3125388"/>
          <a:ext cx="5968023" cy="1024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55" tIns="97155" rIns="97155" bIns="97155" numCol="1" spcCol="1270" anchor="b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100" kern="1200" dirty="0"/>
        </a:p>
      </dsp:txBody>
      <dsp:txXfrm>
        <a:off x="2096872" y="3125388"/>
        <a:ext cx="5968023" cy="1024078"/>
      </dsp:txXfrm>
    </dsp:sp>
    <dsp:sp modelId="{6E27DCEF-0961-4F92-965E-24EC58FAD63A}">
      <dsp:nvSpPr>
        <dsp:cNvPr id="0" name=""/>
        <dsp:cNvSpPr/>
      </dsp:nvSpPr>
      <dsp:spPr>
        <a:xfrm>
          <a:off x="0" y="3125388"/>
          <a:ext cx="2096872" cy="1024078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lumMod val="90000"/>
            <a:lumOff val="1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155" tIns="97155" rIns="97155" bIns="9715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100" kern="1200" dirty="0" smtClean="0"/>
            <a:t>利行</a:t>
          </a:r>
          <a:endParaRPr lang="zh-TW" altLang="en-US" sz="5100" kern="1200" dirty="0"/>
        </a:p>
      </dsp:txBody>
      <dsp:txXfrm>
        <a:off x="50000" y="3175388"/>
        <a:ext cx="1996872" cy="974078"/>
      </dsp:txXfrm>
    </dsp:sp>
    <dsp:sp modelId="{35237C5E-9768-4397-8E44-E6F9636DCFF4}">
      <dsp:nvSpPr>
        <dsp:cNvPr id="0" name=""/>
        <dsp:cNvSpPr/>
      </dsp:nvSpPr>
      <dsp:spPr>
        <a:xfrm>
          <a:off x="0" y="4149466"/>
          <a:ext cx="8064896" cy="2048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4800" kern="1200" dirty="0" smtClean="0"/>
            <a:t>若對方內心迷茫、煩惱，欠缺智慧，我們設法引導他打開心門。</a:t>
          </a:r>
          <a:endParaRPr lang="zh-TW" altLang="en-US" sz="4800" kern="1200" dirty="0"/>
        </a:p>
      </dsp:txBody>
      <dsp:txXfrm>
        <a:off x="0" y="4149466"/>
        <a:ext cx="8064896" cy="20484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1369D-3959-4D9F-ADA8-BBD28FF0313A}">
      <dsp:nvSpPr>
        <dsp:cNvPr id="0" name=""/>
        <dsp:cNvSpPr/>
      </dsp:nvSpPr>
      <dsp:spPr>
        <a:xfrm>
          <a:off x="0" y="0"/>
          <a:ext cx="6096000" cy="3810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0230B0-9F01-4BE9-832B-9CEDA24C137F}">
      <dsp:nvSpPr>
        <dsp:cNvPr id="0" name=""/>
        <dsp:cNvSpPr/>
      </dsp:nvSpPr>
      <dsp:spPr>
        <a:xfrm>
          <a:off x="774192" y="2756661"/>
          <a:ext cx="158496" cy="1584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F7CA78-DC71-4E9F-9974-93B17AEB5F2E}">
      <dsp:nvSpPr>
        <dsp:cNvPr id="0" name=""/>
        <dsp:cNvSpPr/>
      </dsp:nvSpPr>
      <dsp:spPr>
        <a:xfrm>
          <a:off x="853440" y="2835910"/>
          <a:ext cx="1420368" cy="1101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84" tIns="0" rIns="0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財</a:t>
          </a:r>
          <a:endParaRPr lang="en-US" altLang="zh-TW" sz="3000" kern="1200" dirty="0" smtClean="0"/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施</a:t>
          </a:r>
          <a:endParaRPr lang="zh-TW" altLang="en-US" sz="3000" kern="1200" dirty="0"/>
        </a:p>
      </dsp:txBody>
      <dsp:txXfrm>
        <a:off x="853440" y="2835910"/>
        <a:ext cx="1420368" cy="1101090"/>
      </dsp:txXfrm>
    </dsp:sp>
    <dsp:sp modelId="{3BD6F325-50E0-4545-9011-18B68A8BBA1E}">
      <dsp:nvSpPr>
        <dsp:cNvPr id="0" name=""/>
        <dsp:cNvSpPr/>
      </dsp:nvSpPr>
      <dsp:spPr>
        <a:xfrm>
          <a:off x="2173224" y="1721103"/>
          <a:ext cx="286512" cy="286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D7B7BF-D686-414C-8753-45069DADD2A4}">
      <dsp:nvSpPr>
        <dsp:cNvPr id="0" name=""/>
        <dsp:cNvSpPr/>
      </dsp:nvSpPr>
      <dsp:spPr>
        <a:xfrm>
          <a:off x="2316480" y="1864359"/>
          <a:ext cx="1463040" cy="207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817" tIns="0" rIns="0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法</a:t>
          </a:r>
          <a:endParaRPr lang="en-US" altLang="zh-TW" sz="3000" kern="1200" dirty="0" smtClean="0"/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施</a:t>
          </a:r>
          <a:endParaRPr lang="zh-TW" altLang="en-US" sz="3000" kern="1200" dirty="0"/>
        </a:p>
      </dsp:txBody>
      <dsp:txXfrm>
        <a:off x="2316480" y="1864359"/>
        <a:ext cx="1463040" cy="2072640"/>
      </dsp:txXfrm>
    </dsp:sp>
    <dsp:sp modelId="{976C68BA-C6C6-4FE8-8384-A3C217B43D41}">
      <dsp:nvSpPr>
        <dsp:cNvPr id="0" name=""/>
        <dsp:cNvSpPr/>
      </dsp:nvSpPr>
      <dsp:spPr>
        <a:xfrm>
          <a:off x="3855720" y="1090929"/>
          <a:ext cx="396240" cy="3962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BF36B9-22E0-4AE9-9FF7-2EFFF65AB370}">
      <dsp:nvSpPr>
        <dsp:cNvPr id="0" name=""/>
        <dsp:cNvSpPr/>
      </dsp:nvSpPr>
      <dsp:spPr>
        <a:xfrm>
          <a:off x="4053840" y="1289049"/>
          <a:ext cx="1463040" cy="2647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959" tIns="0" rIns="0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無</a:t>
          </a:r>
          <a:endParaRPr lang="en-US" altLang="zh-TW" sz="3000" kern="1200" dirty="0" smtClean="0"/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畏</a:t>
          </a:r>
          <a:endParaRPr lang="en-US" altLang="zh-TW" sz="3000" kern="1200" dirty="0" smtClean="0"/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施</a:t>
          </a:r>
          <a:endParaRPr lang="zh-TW" altLang="en-US" sz="3000" kern="1200" dirty="0"/>
        </a:p>
      </dsp:txBody>
      <dsp:txXfrm>
        <a:off x="4053840" y="1289049"/>
        <a:ext cx="1463040" cy="26479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AC1A5-2638-4B3F-A6F6-3EDF0FEDD299}">
      <dsp:nvSpPr>
        <dsp:cNvPr id="0" name=""/>
        <dsp:cNvSpPr/>
      </dsp:nvSpPr>
      <dsp:spPr>
        <a:xfrm>
          <a:off x="475265" y="0"/>
          <a:ext cx="5386339" cy="2655668"/>
        </a:xfrm>
        <a:prstGeom prst="rightArrow">
          <a:avLst/>
        </a:prstGeom>
        <a:solidFill>
          <a:schemeClr val="accent4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EDDAA7-175F-438B-A255-EF2B6AD86C8E}">
      <dsp:nvSpPr>
        <dsp:cNvPr id="0" name=""/>
        <dsp:cNvSpPr/>
      </dsp:nvSpPr>
      <dsp:spPr>
        <a:xfrm>
          <a:off x="212" y="796700"/>
          <a:ext cx="948035" cy="1062267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布施</a:t>
          </a:r>
          <a:endParaRPr lang="zh-TW" altLang="en-US" sz="2500" kern="1200" dirty="0"/>
        </a:p>
      </dsp:txBody>
      <dsp:txXfrm>
        <a:off x="46491" y="842979"/>
        <a:ext cx="855477" cy="969709"/>
      </dsp:txXfrm>
    </dsp:sp>
    <dsp:sp modelId="{AB0151F7-2CE6-4EDC-8550-E9E9DE3B073C}">
      <dsp:nvSpPr>
        <dsp:cNvPr id="0" name=""/>
        <dsp:cNvSpPr/>
      </dsp:nvSpPr>
      <dsp:spPr>
        <a:xfrm>
          <a:off x="1077894" y="796700"/>
          <a:ext cx="948035" cy="1062267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持戒</a:t>
          </a:r>
          <a:endParaRPr lang="zh-TW" altLang="en-US" sz="2500" kern="1200" dirty="0"/>
        </a:p>
      </dsp:txBody>
      <dsp:txXfrm>
        <a:off x="1124173" y="842979"/>
        <a:ext cx="855477" cy="969709"/>
      </dsp:txXfrm>
    </dsp:sp>
    <dsp:sp modelId="{0BE0D1F9-2AAB-437C-8826-C3EDC6AA75DF}">
      <dsp:nvSpPr>
        <dsp:cNvPr id="0" name=""/>
        <dsp:cNvSpPr/>
      </dsp:nvSpPr>
      <dsp:spPr>
        <a:xfrm>
          <a:off x="2155576" y="796700"/>
          <a:ext cx="948035" cy="1062267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忍辱</a:t>
          </a:r>
          <a:endParaRPr lang="zh-TW" altLang="en-US" sz="2500" kern="1200" dirty="0"/>
        </a:p>
      </dsp:txBody>
      <dsp:txXfrm>
        <a:off x="2201855" y="842979"/>
        <a:ext cx="855477" cy="969709"/>
      </dsp:txXfrm>
    </dsp:sp>
    <dsp:sp modelId="{6B238BA5-D9BA-45F1-BB2F-E689D8A1B1DE}">
      <dsp:nvSpPr>
        <dsp:cNvPr id="0" name=""/>
        <dsp:cNvSpPr/>
      </dsp:nvSpPr>
      <dsp:spPr>
        <a:xfrm>
          <a:off x="3233257" y="796700"/>
          <a:ext cx="948035" cy="1062267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精進</a:t>
          </a:r>
          <a:endParaRPr lang="zh-TW" altLang="en-US" sz="2500" kern="1200" dirty="0"/>
        </a:p>
      </dsp:txBody>
      <dsp:txXfrm>
        <a:off x="3279536" y="842979"/>
        <a:ext cx="855477" cy="969709"/>
      </dsp:txXfrm>
    </dsp:sp>
    <dsp:sp modelId="{E6B4E0BF-251E-41D0-BCE7-C2033CA3DEF9}">
      <dsp:nvSpPr>
        <dsp:cNvPr id="0" name=""/>
        <dsp:cNvSpPr/>
      </dsp:nvSpPr>
      <dsp:spPr>
        <a:xfrm>
          <a:off x="4310939" y="796700"/>
          <a:ext cx="948035" cy="1062267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禪定</a:t>
          </a:r>
          <a:endParaRPr lang="zh-TW" altLang="en-US" sz="2500" kern="1200" dirty="0"/>
        </a:p>
      </dsp:txBody>
      <dsp:txXfrm>
        <a:off x="4357218" y="842979"/>
        <a:ext cx="855477" cy="969709"/>
      </dsp:txXfrm>
    </dsp:sp>
    <dsp:sp modelId="{F9B36AB9-FF49-448C-847A-B0FBBC604B89}">
      <dsp:nvSpPr>
        <dsp:cNvPr id="0" name=""/>
        <dsp:cNvSpPr/>
      </dsp:nvSpPr>
      <dsp:spPr>
        <a:xfrm>
          <a:off x="5388621" y="796700"/>
          <a:ext cx="948035" cy="1062267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智慧</a:t>
          </a:r>
          <a:endParaRPr lang="zh-TW" altLang="en-US" sz="2500" kern="1200" dirty="0"/>
        </a:p>
      </dsp:txBody>
      <dsp:txXfrm>
        <a:off x="5434900" y="842979"/>
        <a:ext cx="855477" cy="969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33EBC-E093-42D0-AD58-CD4EEC30CB88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83449-5FFF-47CF-9B52-C256B628C7D5}" type="slidenum">
              <a:rPr lang="zh-TW" altLang="zh-CN"/>
              <a:pPr>
                <a:defRPr/>
              </a:pPr>
              <a:t>‹#›</a:t>
            </a:fld>
            <a:endParaRPr lang="zh-TW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607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C02B8-F359-4596-AD0E-922855836B96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82D42-A219-4111-BC7C-1FC0FA0DFFAA}" type="slidenum">
              <a:rPr lang="zh-TW" altLang="zh-CN"/>
              <a:pPr>
                <a:defRPr/>
              </a:pPr>
              <a:t>‹#›</a:t>
            </a:fld>
            <a:endParaRPr lang="zh-TW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33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3579E-78F9-4B49-85D4-6040423D4E1E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92971-2F4D-4AFA-9517-BB930B25914C}" type="slidenum">
              <a:rPr lang="zh-TW" altLang="zh-CN"/>
              <a:pPr>
                <a:defRPr/>
              </a:pPr>
              <a:t>‹#›</a:t>
            </a:fld>
            <a:endParaRPr lang="zh-TW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219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72704-B6E6-40C7-84FE-7E8366BEE46B}" type="slidenum">
              <a:rPr lang="zh-TW" altLang="zh-CN"/>
              <a:pPr>
                <a:defRPr/>
              </a:pPr>
              <a:t>‹#›</a:t>
            </a:fld>
            <a:endParaRPr lang="zh-TW" altLang="zh-CN">
              <a:solidFill>
                <a:srgbClr val="2F2B20"/>
              </a:solidFill>
              <a:latin typeface="Times New Roman" pitchFamily="18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1F9EA-E762-4CB3-83B5-EEA35DAA6FA2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2F2B2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590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8FFF8-87AE-40BC-9B6D-83C03D693613}" type="slidenum">
              <a:rPr lang="zh-TW" altLang="zh-CN"/>
              <a:pPr>
                <a:defRPr/>
              </a:pPr>
              <a:t>‹#›</a:t>
            </a:fld>
            <a:endParaRPr lang="zh-TW" altLang="zh-CN">
              <a:solidFill>
                <a:srgbClr val="2F2B20"/>
              </a:solidFill>
              <a:latin typeface="Times New Roman" pitchFamily="18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C7803-5CEB-4B29-A15B-A49C2DEA83A7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2F2B2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94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5D0CA-7BDC-4A89-8C4F-E0DCADEDDC41}" type="slidenum">
              <a:rPr lang="zh-TW" altLang="zh-CN"/>
              <a:pPr>
                <a:defRPr/>
              </a:pPr>
              <a:t>‹#›</a:t>
            </a:fld>
            <a:endParaRPr lang="zh-TW" altLang="zh-CN">
              <a:solidFill>
                <a:srgbClr val="2F2B20"/>
              </a:solidFill>
              <a:latin typeface="Times New Roman" pitchFamily="18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B1243-A6C2-4A97-B93D-E1203DFFE26D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2F2B2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090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33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3733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E5417-1C61-472C-B67B-C4084C4ADD73}" type="slidenum">
              <a:rPr lang="zh-TW" altLang="zh-CN"/>
              <a:pPr>
                <a:defRPr/>
              </a:pPr>
              <a:t>‹#›</a:t>
            </a:fld>
            <a:endParaRPr lang="zh-TW" altLang="zh-CN">
              <a:solidFill>
                <a:srgbClr val="2F2B20"/>
              </a:solidFill>
              <a:latin typeface="Times New Roman" pitchFamily="18" charset="0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29F4D-1448-4FAF-9925-9D4E39738608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2F2B2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350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EC021-76F4-4C63-8FA0-C91B0B0E5D0E}" type="slidenum">
              <a:rPr lang="zh-TW" altLang="zh-CN"/>
              <a:pPr>
                <a:defRPr/>
              </a:pPr>
              <a:t>‹#›</a:t>
            </a:fld>
            <a:endParaRPr lang="zh-TW" altLang="zh-CN">
              <a:solidFill>
                <a:srgbClr val="2F2B20"/>
              </a:solidFill>
              <a:latin typeface="Times New Roman" pitchFamily="18" charset="0"/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9" name="日期版面配置區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FDE04-DF83-42DB-8039-91D93FF139BD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2F2B2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570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C8721-374A-47C7-A365-ABE3CE691983}" type="slidenum">
              <a:rPr lang="zh-TW" altLang="zh-CN"/>
              <a:pPr>
                <a:defRPr/>
              </a:pPr>
              <a:t>‹#›</a:t>
            </a:fld>
            <a:endParaRPr lang="zh-TW" altLang="zh-CN">
              <a:solidFill>
                <a:srgbClr val="2F2B20"/>
              </a:solidFill>
              <a:latin typeface="Times New Roman" pitchFamily="18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5698B-9BBA-47D7-ADDB-FEC2897F0F73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2F2B2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2037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8BC4F-B2B2-4F43-A257-928667F784A2}" type="slidenum">
              <a:rPr lang="zh-TW" altLang="zh-CN"/>
              <a:pPr>
                <a:defRPr/>
              </a:pPr>
              <a:t>‹#›</a:t>
            </a:fld>
            <a:endParaRPr lang="zh-TW" altLang="zh-CN">
              <a:solidFill>
                <a:srgbClr val="2F2B20"/>
              </a:solidFill>
              <a:latin typeface="Times New Roman" pitchFamily="18" charset="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56261-1DF0-4744-A6DD-C55C8714FECC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2F2B2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877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342D1-B52E-472B-84D7-DA0264A5C4DB}" type="slidenum">
              <a:rPr lang="zh-TW" altLang="zh-CN"/>
              <a:pPr>
                <a:defRPr/>
              </a:pPr>
              <a:t>‹#›</a:t>
            </a:fld>
            <a:endParaRPr lang="zh-TW" altLang="zh-CN">
              <a:solidFill>
                <a:srgbClr val="2F2B20"/>
              </a:solidFill>
              <a:latin typeface="Times New Roman" pitchFamily="18" charset="0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67CDF-57EE-4F05-983B-62A5B5E162A0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2F2B2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728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41A25-88D6-4EA9-8221-555647CD7832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485A0-9A57-40D2-82AE-D1E20AF284FB}" type="slidenum">
              <a:rPr lang="zh-TW" altLang="zh-CN"/>
              <a:pPr>
                <a:defRPr/>
              </a:pPr>
              <a:t>‹#›</a:t>
            </a:fld>
            <a:endParaRPr lang="zh-TW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370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>
              <a:sym typeface="新細明體" pitchFamily="18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E5B87-5810-44FF-BDD6-AE6F9315FB14}" type="slidenum">
              <a:rPr lang="zh-TW" altLang="zh-CN"/>
              <a:pPr>
                <a:defRPr/>
              </a:pPr>
              <a:t>‹#›</a:t>
            </a:fld>
            <a:endParaRPr lang="zh-TW" altLang="zh-CN">
              <a:solidFill>
                <a:srgbClr val="2F2B20"/>
              </a:solidFill>
              <a:latin typeface="Times New Roman" pitchFamily="18" charset="0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56098-8FB8-4C66-AE36-9A83087CCFF4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2F2B2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560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E8FA9-6FF5-457B-BD3E-CD6F80A1B376}" type="slidenum">
              <a:rPr lang="zh-TW" altLang="zh-CN"/>
              <a:pPr>
                <a:defRPr/>
              </a:pPr>
              <a:t>‹#›</a:t>
            </a:fld>
            <a:endParaRPr lang="zh-TW" altLang="zh-CN">
              <a:solidFill>
                <a:srgbClr val="2F2B20"/>
              </a:solidFill>
              <a:latin typeface="Times New Roman" pitchFamily="18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29BFC-5BA9-4FC9-883C-FD23B2F1DC76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2F2B2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01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172200" y="274638"/>
            <a:ext cx="1905000" cy="61261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562600" cy="61261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B74D7-2E3B-4CD6-998E-4CB2E27228D3}" type="slidenum">
              <a:rPr lang="zh-TW" altLang="zh-CN"/>
              <a:pPr>
                <a:defRPr/>
              </a:pPr>
              <a:t>‹#›</a:t>
            </a:fld>
            <a:endParaRPr lang="zh-TW" altLang="zh-CN">
              <a:solidFill>
                <a:srgbClr val="2F2B20"/>
              </a:solidFill>
              <a:latin typeface="Times New Roman" pitchFamily="18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1B71E-A917-4195-BF70-1A4FDC39D48F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2F2B2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889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C3485-F2CF-4CDB-95DE-A2385273E694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5713B-F9EB-4F5F-9E76-546B0B21E87F}" type="slidenum">
              <a:rPr lang="zh-TW" altLang="zh-CN"/>
              <a:pPr>
                <a:defRPr/>
              </a:pPr>
              <a:t>‹#›</a:t>
            </a:fld>
            <a:endParaRPr lang="zh-TW" altLang="zh-CN" sz="18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915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095DB-4ED9-4222-B0EB-0B6A063986E0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B89C6-960D-4EE9-B50E-E2AD8BB070A6}" type="slidenum">
              <a:rPr lang="zh-TW" altLang="zh-CN"/>
              <a:pPr>
                <a:defRPr/>
              </a:pPr>
              <a:t>‹#›</a:t>
            </a:fld>
            <a:endParaRPr lang="zh-TW" altLang="zh-CN" sz="18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0292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3EF31-EC09-4A18-8076-F9F736DABAFC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A6A7C-F7B2-4FED-98A4-F5451342D750}" type="slidenum">
              <a:rPr lang="zh-TW" altLang="zh-CN"/>
              <a:pPr>
                <a:defRPr/>
              </a:pPr>
              <a:t>‹#›</a:t>
            </a:fld>
            <a:endParaRPr lang="zh-TW" altLang="zh-CN" sz="18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7743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CFE91-010F-4353-A408-A1F73E000F25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C9B8B-E742-4C9C-9D65-DF5A388EB581}" type="slidenum">
              <a:rPr lang="zh-TW" altLang="zh-CN"/>
              <a:pPr>
                <a:defRPr/>
              </a:pPr>
              <a:t>‹#›</a:t>
            </a:fld>
            <a:endParaRPr lang="zh-TW" altLang="zh-CN" sz="18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4592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3FDEB-1E8D-457F-9F03-AFC3733E9F22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7AAF1-F3D2-43C2-871A-05CFBB2AB58A}" type="slidenum">
              <a:rPr lang="zh-TW" altLang="zh-CN"/>
              <a:pPr>
                <a:defRPr/>
              </a:pPr>
              <a:t>‹#›</a:t>
            </a:fld>
            <a:endParaRPr lang="zh-TW" altLang="zh-CN" sz="18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419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4F66-1F1A-4108-9262-51360B477519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AB418-E6F9-4DE0-A1E7-09201590D131}" type="slidenum">
              <a:rPr lang="zh-TW" altLang="zh-CN"/>
              <a:pPr>
                <a:defRPr/>
              </a:pPr>
              <a:t>‹#›</a:t>
            </a:fld>
            <a:endParaRPr lang="zh-TW" altLang="zh-CN" sz="18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4861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A0AC3-701A-4493-8E5E-7468C6B68DE9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8DE2-9BB5-43B3-BEDB-657DA4FE9B12}" type="slidenum">
              <a:rPr lang="zh-TW" altLang="zh-CN"/>
              <a:pPr>
                <a:defRPr/>
              </a:pPr>
              <a:t>‹#›</a:t>
            </a:fld>
            <a:endParaRPr lang="zh-TW" altLang="zh-CN" sz="18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96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97E50-F93B-4CDE-A6B4-1ABC4761A615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9EFBC-D134-4D75-A7C7-A3D6076755BB}" type="slidenum">
              <a:rPr lang="zh-TW" altLang="zh-CN"/>
              <a:pPr>
                <a:defRPr/>
              </a:pPr>
              <a:t>‹#›</a:t>
            </a:fld>
            <a:endParaRPr lang="zh-TW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089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42421-1414-47E9-968A-8FAB6975043B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4639A-3F4D-4CBD-BFF3-555D07B5C1FC}" type="slidenum">
              <a:rPr lang="zh-TW" altLang="zh-CN"/>
              <a:pPr>
                <a:defRPr/>
              </a:pPr>
              <a:t>‹#›</a:t>
            </a:fld>
            <a:endParaRPr lang="zh-TW" altLang="zh-CN" sz="18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9117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>
              <a:sym typeface="新細明體" pitchFamily="18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07509-FAF8-480A-8F83-D78455098CDA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1FC40-B760-4A2E-BC4A-41F794A439E4}" type="slidenum">
              <a:rPr lang="zh-TW" altLang="zh-CN"/>
              <a:pPr>
                <a:defRPr/>
              </a:pPr>
              <a:t>‹#›</a:t>
            </a:fld>
            <a:endParaRPr lang="zh-TW" altLang="zh-CN" sz="18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2786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668F0-15E4-4FE7-9B7B-20947D5AAFF9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3A8CF-CB36-496F-B9EF-290F73208EBC}" type="slidenum">
              <a:rPr lang="zh-TW" altLang="zh-CN"/>
              <a:pPr>
                <a:defRPr/>
              </a:pPr>
              <a:t>‹#›</a:t>
            </a:fld>
            <a:endParaRPr lang="zh-TW" altLang="zh-CN" sz="18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5702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4491C-0221-4F71-8C3E-0BBB2BC8F9C4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E3AEB-BE01-4E16-946B-DEAF11A71C08}" type="slidenum">
              <a:rPr lang="zh-TW" altLang="zh-CN"/>
              <a:pPr>
                <a:defRPr/>
              </a:pPr>
              <a:t>‹#›</a:t>
            </a:fld>
            <a:endParaRPr lang="zh-TW" altLang="zh-CN" sz="18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4216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0AB09-C204-4595-9E4F-D4E7897DC946}" type="slidenum">
              <a:rPr lang="zh-TW" altLang="zh-CN"/>
              <a:pPr>
                <a:defRPr/>
              </a:pPr>
              <a:t>‹#›</a:t>
            </a:fld>
            <a:endParaRPr lang="zh-TW" altLang="zh-CN">
              <a:solidFill>
                <a:srgbClr val="2F2B2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C58A9-9555-4A13-ACAD-48E37F155B09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871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09AD9-415E-49D9-92EA-676D8330DC3F}" type="slidenum">
              <a:rPr lang="zh-TW" altLang="zh-CN"/>
              <a:pPr>
                <a:defRPr/>
              </a:pPr>
              <a:t>‹#›</a:t>
            </a:fld>
            <a:endParaRPr lang="zh-TW" altLang="zh-CN">
              <a:solidFill>
                <a:srgbClr val="2F2B2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A7C72-4179-4B60-93ED-0618903D3D7F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1375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E027E-FF65-4DBF-9263-8B2CC0903463}" type="slidenum">
              <a:rPr lang="zh-TW" altLang="zh-CN"/>
              <a:pPr>
                <a:defRPr/>
              </a:pPr>
              <a:t>‹#›</a:t>
            </a:fld>
            <a:endParaRPr lang="zh-TW" altLang="zh-CN">
              <a:solidFill>
                <a:srgbClr val="2F2B2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7DC9F-D96B-45D0-A578-7CED79525E8A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9527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33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3733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1E0A0-610F-46CC-8391-3E0546A2A80F}" type="slidenum">
              <a:rPr lang="zh-TW" altLang="zh-CN"/>
              <a:pPr>
                <a:defRPr/>
              </a:pPr>
              <a:t>‹#›</a:t>
            </a:fld>
            <a:endParaRPr lang="zh-TW" altLang="zh-CN">
              <a:solidFill>
                <a:srgbClr val="2F2B2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77E5D-7221-4A57-AB0C-313D2EEB438B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48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5314A-BC57-4036-AA53-C06872A7363F}" type="slidenum">
              <a:rPr lang="zh-TW" altLang="zh-CN"/>
              <a:pPr>
                <a:defRPr/>
              </a:pPr>
              <a:t>‹#›</a:t>
            </a:fld>
            <a:endParaRPr lang="zh-TW" altLang="zh-CN">
              <a:solidFill>
                <a:srgbClr val="2F2B2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9" name="日期版面配置區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4CB9D-7B4A-40B7-A7EE-E7885C9E84D4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8849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02400-F4E1-42D3-9FEC-BDE00B11F910}" type="slidenum">
              <a:rPr lang="zh-TW" altLang="zh-CN"/>
              <a:pPr>
                <a:defRPr/>
              </a:pPr>
              <a:t>‹#›</a:t>
            </a:fld>
            <a:endParaRPr lang="zh-TW" altLang="zh-CN">
              <a:solidFill>
                <a:srgbClr val="2F2B2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52A73-085C-4CD2-8C2A-4FD177AE6351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482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46B6-5BBD-4BE0-9764-CEF863B32FBE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86537-F5F0-40C3-B289-09BDFD98CEF0}" type="slidenum">
              <a:rPr lang="zh-TW" altLang="zh-CN"/>
              <a:pPr>
                <a:defRPr/>
              </a:pPr>
              <a:t>‹#›</a:t>
            </a:fld>
            <a:endParaRPr lang="zh-TW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452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5DFF4-1278-486E-99D0-96B1952D06C3}" type="slidenum">
              <a:rPr lang="zh-TW" altLang="zh-CN"/>
              <a:pPr>
                <a:defRPr/>
              </a:pPr>
              <a:t>‹#›</a:t>
            </a:fld>
            <a:endParaRPr lang="zh-TW" altLang="zh-CN">
              <a:solidFill>
                <a:srgbClr val="2F2B2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B376E-E273-4C56-A6BC-C0C88E6E42D1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4564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4A223-D7DB-4E3D-8AA7-427E3F1F64B9}" type="slidenum">
              <a:rPr lang="zh-TW" altLang="zh-CN"/>
              <a:pPr>
                <a:defRPr/>
              </a:pPr>
              <a:t>‹#›</a:t>
            </a:fld>
            <a:endParaRPr lang="zh-TW" altLang="zh-CN">
              <a:solidFill>
                <a:srgbClr val="2F2B2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B83C0-FC24-433B-933B-34DF37E0DEAF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9851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>
              <a:sym typeface="新細明體" pitchFamily="18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82D66-6805-44F9-906D-4B7B0BD31AFA}" type="slidenum">
              <a:rPr lang="zh-TW" altLang="zh-CN"/>
              <a:pPr>
                <a:defRPr/>
              </a:pPr>
              <a:t>‹#›</a:t>
            </a:fld>
            <a:endParaRPr lang="zh-TW" altLang="zh-CN">
              <a:solidFill>
                <a:srgbClr val="2F2B2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EACB7-FD48-4F8B-B7D7-9B57D897448F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0846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96BF6-0955-4072-A329-4522F54829BA}" type="slidenum">
              <a:rPr lang="zh-TW" altLang="zh-CN"/>
              <a:pPr>
                <a:defRPr/>
              </a:pPr>
              <a:t>‹#›</a:t>
            </a:fld>
            <a:endParaRPr lang="zh-TW" altLang="zh-CN">
              <a:solidFill>
                <a:srgbClr val="2F2B2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555BD-4CBE-49FF-B259-2E9500A271C6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2047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172200" y="274638"/>
            <a:ext cx="1905000" cy="61261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562600" cy="61261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60D36-5FA5-4A25-A9DF-6B7CDFE29B11}" type="slidenum">
              <a:rPr lang="zh-TW" altLang="zh-CN"/>
              <a:pPr>
                <a:defRPr/>
              </a:pPr>
              <a:t>‹#›</a:t>
            </a:fld>
            <a:endParaRPr lang="zh-TW" altLang="zh-CN">
              <a:solidFill>
                <a:srgbClr val="2F2B2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93217-3CB4-4B78-B670-4ADA22BCEDEA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7030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524B4-E80B-4656-99AC-27FAAAD4B280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249AC-4DC1-4B68-9535-E2494C916D2A}" type="slidenum">
              <a:rPr lang="zh-TW" altLang="zh-CN"/>
              <a:pPr>
                <a:defRPr/>
              </a:pPr>
              <a:t>‹#›</a:t>
            </a:fld>
            <a:endParaRPr lang="zh-TW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5341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E8C62-5E08-45F6-9AEA-204D2970DA74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63758-BB82-4907-9B92-547985F5FC31}" type="slidenum">
              <a:rPr lang="zh-TW" altLang="zh-CN"/>
              <a:pPr>
                <a:defRPr/>
              </a:pPr>
              <a:t>‹#›</a:t>
            </a:fld>
            <a:endParaRPr lang="zh-TW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2781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CC13D-D256-46F0-9311-C137AD6AC026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74FBA-3404-4E7F-9B22-BEF80DA6EEFF}" type="slidenum">
              <a:rPr lang="zh-TW" altLang="zh-CN"/>
              <a:pPr>
                <a:defRPr/>
              </a:pPr>
              <a:t>‹#›</a:t>
            </a:fld>
            <a:endParaRPr lang="zh-TW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555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BF3DF-FCD9-4B75-A05C-43E6544051E0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D5CCB-B975-46BA-AE2E-F672AB73A6A8}" type="slidenum">
              <a:rPr lang="zh-TW" altLang="zh-CN"/>
              <a:pPr>
                <a:defRPr/>
              </a:pPr>
              <a:t>‹#›</a:t>
            </a:fld>
            <a:endParaRPr lang="zh-TW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1773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A5766-4721-403A-BDD1-F40C6BFFA405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A8E6C-CFD8-4DB3-B6F7-65A1D7819330}" type="slidenum">
              <a:rPr lang="zh-TW" altLang="zh-CN"/>
              <a:pPr>
                <a:defRPr/>
              </a:pPr>
              <a:t>‹#›</a:t>
            </a:fld>
            <a:endParaRPr lang="zh-TW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975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14288-B557-4AEF-8829-5DD05E137C3F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34548-CB56-40E4-AAD4-3795D693EC65}" type="slidenum">
              <a:rPr lang="zh-TW" altLang="zh-CN"/>
              <a:pPr>
                <a:defRPr/>
              </a:pPr>
              <a:t>‹#›</a:t>
            </a:fld>
            <a:endParaRPr lang="zh-TW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0952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3781A-BB6D-404E-BCA5-391A2DAF0CCE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42CF6-DC1C-4876-9CD9-ADDD84896505}" type="slidenum">
              <a:rPr lang="zh-TW" altLang="zh-CN"/>
              <a:pPr>
                <a:defRPr/>
              </a:pPr>
              <a:t>‹#›</a:t>
            </a:fld>
            <a:endParaRPr lang="zh-TW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8429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717B2-7706-41D7-9C14-8D838CB142EF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A16F0-D52A-4AD2-9248-3A5A25382374}" type="slidenum">
              <a:rPr lang="zh-TW" altLang="zh-CN"/>
              <a:pPr>
                <a:defRPr/>
              </a:pPr>
              <a:t>‹#›</a:t>
            </a:fld>
            <a:endParaRPr lang="zh-TW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0211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16431-10A7-40C8-9E41-EA84337ED9C3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AF578-E1F9-4F04-8BA8-FCB6E3D18DC9}" type="slidenum">
              <a:rPr lang="zh-TW" altLang="zh-CN"/>
              <a:pPr>
                <a:defRPr/>
              </a:pPr>
              <a:t>‹#›</a:t>
            </a:fld>
            <a:endParaRPr lang="zh-TW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9556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>
              <a:sym typeface="新細明體" pitchFamily="18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6ECA1-E27C-4DE5-99D4-92CE2F606115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3807-D1BF-4ADA-ACFF-4538D1E58048}" type="slidenum">
              <a:rPr lang="zh-TW" altLang="zh-CN"/>
              <a:pPr>
                <a:defRPr/>
              </a:pPr>
              <a:t>‹#›</a:t>
            </a:fld>
            <a:endParaRPr lang="zh-TW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7689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6F806-9821-4423-B3BE-8F9C1CF8C30E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83FC6-B1F1-4C74-9013-F65B39B00D5C}" type="slidenum">
              <a:rPr lang="zh-TW" altLang="zh-CN"/>
              <a:pPr>
                <a:defRPr/>
              </a:pPr>
              <a:t>‹#›</a:t>
            </a:fld>
            <a:endParaRPr lang="zh-TW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8312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9321A-729E-422A-9771-CA33C40A3C04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71B17-9350-4C73-9E69-DA6FEBA76AF6}" type="slidenum">
              <a:rPr lang="zh-TW" altLang="zh-CN"/>
              <a:pPr>
                <a:defRPr/>
              </a:pPr>
              <a:t>‹#›</a:t>
            </a:fld>
            <a:endParaRPr lang="zh-TW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2515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4EA40-CDDB-4F82-96F7-B9E255002E5D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52D72-207B-4E5E-A83A-6D1706C40CA4}" type="slidenum">
              <a:rPr lang="zh-TW" altLang="zh-CN"/>
              <a:pPr>
                <a:defRPr/>
              </a:pPr>
              <a:t>‹#›</a:t>
            </a:fld>
            <a:endParaRPr lang="zh-TW" altLang="zh-CN" sz="18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3290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93343-9B89-4B81-969B-8DC08EE71005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4D326-3544-49B0-9E34-3920728FA68D}" type="slidenum">
              <a:rPr lang="zh-TW" altLang="zh-CN"/>
              <a:pPr>
                <a:defRPr/>
              </a:pPr>
              <a:t>‹#›</a:t>
            </a:fld>
            <a:endParaRPr lang="zh-TW" altLang="zh-CN" sz="18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2597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49F9C-97BB-413C-9068-8EA1E832BD4F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25B18-56B9-41CF-B3CC-AEAA2089C4A1}" type="slidenum">
              <a:rPr lang="zh-TW" altLang="zh-CN"/>
              <a:pPr>
                <a:defRPr/>
              </a:pPr>
              <a:t>‹#›</a:t>
            </a:fld>
            <a:endParaRPr lang="zh-TW" altLang="zh-CN" sz="18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6703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4B1CB-1D0D-4D00-ADFC-C9BA5118485E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90CF0-F588-406A-A96C-8BEEC67F8037}" type="slidenum">
              <a:rPr lang="zh-TW" altLang="zh-CN"/>
              <a:pPr>
                <a:defRPr/>
              </a:pPr>
              <a:t>‹#›</a:t>
            </a:fld>
            <a:endParaRPr lang="zh-TW" altLang="zh-CN" sz="18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289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C712B-07A9-49CD-BF85-9FF0C08D6547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44EB5-F899-4F45-B68C-974B44C3DFEE}" type="slidenum">
              <a:rPr lang="zh-TW" altLang="zh-CN"/>
              <a:pPr>
                <a:defRPr/>
              </a:pPr>
              <a:t>‹#›</a:t>
            </a:fld>
            <a:endParaRPr lang="zh-TW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1857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AA54D-6630-4CE8-BEF4-9B5ED89F021C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DDF19-442B-4A6A-B248-CC569755370F}" type="slidenum">
              <a:rPr lang="zh-TW" altLang="zh-CN"/>
              <a:pPr>
                <a:defRPr/>
              </a:pPr>
              <a:t>‹#›</a:t>
            </a:fld>
            <a:endParaRPr lang="zh-TW" altLang="zh-CN" sz="18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6965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33A33-6390-4A93-A3F2-34611EA8E32B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22926-8DC5-4A86-A01F-4F16D4C95969}" type="slidenum">
              <a:rPr lang="zh-TW" altLang="zh-CN"/>
              <a:pPr>
                <a:defRPr/>
              </a:pPr>
              <a:t>‹#›</a:t>
            </a:fld>
            <a:endParaRPr lang="zh-TW" altLang="zh-CN" sz="18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47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F615F-10B4-467A-A6CB-C9E6116536B3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C6087-A930-42F9-9BCA-7CC02956CDAC}" type="slidenum">
              <a:rPr lang="zh-TW" altLang="zh-CN"/>
              <a:pPr>
                <a:defRPr/>
              </a:pPr>
              <a:t>‹#›</a:t>
            </a:fld>
            <a:endParaRPr lang="zh-TW" altLang="zh-CN" sz="18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065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8C7D8-CE8A-4521-8482-AFEC36BA0281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F5B9F-803E-439E-A0FF-8061FE52CD05}" type="slidenum">
              <a:rPr lang="zh-TW" altLang="zh-CN"/>
              <a:pPr>
                <a:defRPr/>
              </a:pPr>
              <a:t>‹#›</a:t>
            </a:fld>
            <a:endParaRPr lang="zh-TW" altLang="zh-CN" sz="18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821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>
              <a:sym typeface="新細明體" pitchFamily="18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676B6-72CA-4288-8108-3864D16B674A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60916-1035-4E17-8545-2A0766174FD9}" type="slidenum">
              <a:rPr lang="zh-TW" altLang="zh-CN"/>
              <a:pPr>
                <a:defRPr/>
              </a:pPr>
              <a:t>‹#›</a:t>
            </a:fld>
            <a:endParaRPr lang="zh-TW" altLang="zh-CN" sz="18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5136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91326-FC22-43DC-A1FC-44EBB65EC9A9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3A73C-1DEA-41C4-A400-16C979431D6D}" type="slidenum">
              <a:rPr lang="zh-TW" altLang="zh-CN"/>
              <a:pPr>
                <a:defRPr/>
              </a:pPr>
              <a:t>‹#›</a:t>
            </a:fld>
            <a:endParaRPr lang="zh-TW" altLang="zh-CN" sz="18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5723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A4FFE-5E52-4410-9D11-004C14011757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C2BEC-204C-418E-81A5-7B9C4992DCDD}" type="slidenum">
              <a:rPr lang="zh-TW" altLang="zh-CN"/>
              <a:pPr>
                <a:defRPr/>
              </a:pPr>
              <a:t>‹#›</a:t>
            </a:fld>
            <a:endParaRPr lang="zh-TW" altLang="zh-CN" sz="18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65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E5D6A-959D-41F8-A3F2-B2CA2E59418B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D2423-5202-45DD-8F20-B952DD49F1D3}" type="slidenum">
              <a:rPr lang="zh-TW" altLang="zh-CN"/>
              <a:pPr>
                <a:defRPr/>
              </a:pPr>
              <a:t>‹#›</a:t>
            </a:fld>
            <a:endParaRPr lang="zh-TW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442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C4CEE-9C7A-45AA-82CE-7B9CAEA81170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7F432-3FC7-4D94-BEBD-3FBBA7EF7ED4}" type="slidenum">
              <a:rPr lang="zh-TW" altLang="zh-CN"/>
              <a:pPr>
                <a:defRPr/>
              </a:pPr>
              <a:t>‹#›</a:t>
            </a:fld>
            <a:endParaRPr lang="zh-TW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020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>
              <a:sym typeface="新細明體" pitchFamily="18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5C6D8-A874-48D2-A1BE-2D7B9783DD5C}" type="datetime1">
              <a:rPr lang="en-US" altLang="zh-CN"/>
              <a:pPr>
                <a:defRPr/>
              </a:pPr>
              <a:t>12/21/2016</a:t>
            </a:fld>
            <a:endParaRPr lang="zh-TW" altLang="zh-CN" sz="1800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DB185-B969-4A0F-8CED-55B23F8BFC23}" type="slidenum">
              <a:rPr lang="zh-TW" altLang="zh-CN"/>
              <a:pPr>
                <a:defRPr/>
              </a:pPr>
              <a:t>‹#›</a:t>
            </a:fld>
            <a:endParaRPr lang="zh-TW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8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TW" smtClean="0">
                <a:sym typeface="微軟正黑體" pitchFamily="34" charset="-120"/>
              </a:rPr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TW" smtClean="0">
                <a:sym typeface="新細明體" charset="-120"/>
              </a:rPr>
              <a:t>按一下以編輯母片文字樣式</a:t>
            </a:r>
          </a:p>
          <a:p>
            <a:pPr lvl="1"/>
            <a:r>
              <a:rPr lang="zh-CN" altLang="zh-TW" smtClean="0">
                <a:sym typeface="新細明體" charset="-120"/>
              </a:rPr>
              <a:t>第二層</a:t>
            </a:r>
          </a:p>
          <a:p>
            <a:pPr lvl="2"/>
            <a:r>
              <a:rPr lang="zh-CN" altLang="zh-TW" smtClean="0">
                <a:sym typeface="新細明體" charset="-120"/>
              </a:rPr>
              <a:t>第三層</a:t>
            </a:r>
          </a:p>
          <a:p>
            <a:pPr lvl="3"/>
            <a:r>
              <a:rPr lang="zh-CN" altLang="zh-TW" smtClean="0">
                <a:sym typeface="新細明體" charset="-120"/>
              </a:rPr>
              <a:t>第四層</a:t>
            </a:r>
          </a:p>
          <a:p>
            <a:pPr lvl="4"/>
            <a:r>
              <a:rPr lang="zh-CN" altLang="zh-TW" smtClean="0">
                <a:sym typeface="新細明體" charset="-120"/>
              </a:rPr>
              <a:t>第五層</a:t>
            </a:r>
          </a:p>
        </p:txBody>
      </p:sp>
      <p:sp>
        <p:nvSpPr>
          <p:cNvPr id="1028" name="日期版面配置區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buFont typeface="Arial" charset="0"/>
              <a:buNone/>
              <a:defRPr kumimoji="0" sz="1200">
                <a:solidFill>
                  <a:srgbClr val="898989"/>
                </a:solidFill>
                <a:ea typeface="SimSun" pitchFamily="2" charset="-122"/>
                <a:cs typeface="Times New Roman" pitchFamily="18" charset="0"/>
                <a:sym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B5D0A3-6236-42B5-B9BE-95214934A62A}" type="datetime1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12/21/2016</a:t>
            </a:fld>
            <a:endParaRPr lang="zh-TW" altLang="zh-CN"/>
          </a:p>
        </p:txBody>
      </p:sp>
      <p:sp>
        <p:nvSpPr>
          <p:cNvPr id="1029" name="頁尾版面配置區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buFont typeface="Arial" pitchFamily="34" charset="0"/>
              <a:buNone/>
              <a:defRPr kumimoji="0" sz="1200">
                <a:solidFill>
                  <a:srgbClr val="898989"/>
                </a:solidFill>
                <a:ea typeface="新細明體" pitchFamily="18" charset="-120"/>
                <a:cs typeface="Times New Roman" pitchFamily="18" charset="0"/>
                <a:sym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/>
          </a:p>
        </p:txBody>
      </p:sp>
      <p:sp>
        <p:nvSpPr>
          <p:cNvPr id="1030" name="投影片編號版面配置區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buFont typeface="Arial" pitchFamily="34" charset="0"/>
              <a:buNone/>
              <a:defRPr kumimoji="0" sz="1200">
                <a:solidFill>
                  <a:srgbClr val="898989"/>
                </a:solidFill>
                <a:ea typeface="新細明體" pitchFamily="18" charset="-120"/>
                <a:cs typeface="Times New Roman" pitchFamily="18" charset="0"/>
                <a:sym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9269A3-FF04-4149-B58D-CDE2F40A4EAC}" type="slidenum">
              <a:rPr lang="zh-TW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zh-CN"/>
          </a:p>
        </p:txBody>
      </p:sp>
      <p:pic>
        <p:nvPicPr>
          <p:cNvPr id="1031" name="圖片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26988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81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微軟正黑體" pitchFamily="34" charset="-12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SimHei" pitchFamily="49" charset="-122"/>
          <a:sym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SimHei" pitchFamily="49" charset="-122"/>
          <a:sym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SimHei" pitchFamily="49" charset="-122"/>
          <a:sym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SimHei" pitchFamily="49" charset="-122"/>
          <a:sym typeface="微軟正黑體" pitchFamily="34" charset="-12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SimHei" pitchFamily="49" charset="-122"/>
          <a:sym typeface="微軟正黑體" pitchFamily="34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SimHei" pitchFamily="49" charset="-122"/>
          <a:sym typeface="微軟正黑體" pitchFamily="34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SimHei" pitchFamily="49" charset="-122"/>
          <a:sym typeface="微軟正黑體" pitchFamily="34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SimHei" pitchFamily="49" charset="-122"/>
          <a:sym typeface="微軟正黑體" pitchFamily="34" charset="-12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新細明體" charset="-12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新細明體" charset="-12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新細明體" charset="-12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新細明體" charset="-12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新細明體" charset="-12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新細明體" pitchFamily="18" charset="-12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新細明體" pitchFamily="18" charset="-12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新細明體" pitchFamily="18" charset="-12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新細明體" pitchFamily="18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TW" smtClean="0">
                <a:sym typeface="新細明體" charset="-120"/>
              </a:rPr>
              <a:t>按一下以編輯母片標題樣式</a:t>
            </a:r>
          </a:p>
        </p:txBody>
      </p:sp>
      <p:sp>
        <p:nvSpPr>
          <p:cNvPr id="1229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TW" smtClean="0">
                <a:sym typeface="新細明體" charset="-120"/>
              </a:rPr>
              <a:t>按一下以編輯母片文字樣式</a:t>
            </a:r>
          </a:p>
          <a:p>
            <a:pPr lvl="1"/>
            <a:r>
              <a:rPr lang="zh-CN" altLang="zh-TW" smtClean="0">
                <a:sym typeface="新細明體" charset="-120"/>
              </a:rPr>
              <a:t>第二層</a:t>
            </a:r>
          </a:p>
          <a:p>
            <a:pPr lvl="2"/>
            <a:r>
              <a:rPr lang="zh-CN" altLang="zh-TW" smtClean="0">
                <a:sym typeface="新細明體" charset="-120"/>
              </a:rPr>
              <a:t>第三層</a:t>
            </a:r>
          </a:p>
          <a:p>
            <a:pPr lvl="3"/>
            <a:r>
              <a:rPr lang="zh-CN" altLang="zh-TW" smtClean="0">
                <a:sym typeface="新細明體" charset="-120"/>
              </a:rPr>
              <a:t>第四層</a:t>
            </a:r>
          </a:p>
          <a:p>
            <a:pPr lvl="4"/>
            <a:r>
              <a:rPr lang="zh-CN" altLang="zh-TW" smtClean="0">
                <a:sym typeface="新細明體" charset="-120"/>
              </a:rPr>
              <a:t>第五層</a:t>
            </a: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  <a:lvl2pPr marL="742950" indent="-285750" eaLnBrk="0" hangingPunct="0"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2pPr>
            <a:lvl3pPr marL="1143000" indent="-228600" eaLnBrk="0" hangingPunct="0"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3pPr>
            <a:lvl4pPr marL="1600200" indent="-228600" eaLnBrk="0" hangingPunct="0"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4pPr>
            <a:lvl5pPr marL="2057400" indent="-228600" eaLnBrk="0" hangingPunct="0"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mtClean="0">
              <a:solidFill>
                <a:srgbClr val="FFFFFF"/>
              </a:solidFill>
              <a:latin typeface="Calibri" pitchFamily="34" charset="0"/>
              <a:ea typeface="新細明體" charset="-120"/>
              <a:sym typeface="Calibri" pitchFamily="34" charset="0"/>
            </a:endParaRPr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  <a:lvl2pPr marL="742950" indent="-285750" eaLnBrk="0" hangingPunct="0"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2pPr>
            <a:lvl3pPr marL="1143000" indent="-228600" eaLnBrk="0" hangingPunct="0"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3pPr>
            <a:lvl4pPr marL="1600200" indent="-228600" eaLnBrk="0" hangingPunct="0"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4pPr>
            <a:lvl5pPr marL="2057400" indent="-228600" eaLnBrk="0" hangingPunct="0"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mtClean="0">
              <a:solidFill>
                <a:srgbClr val="FFFFFF"/>
              </a:solidFill>
              <a:latin typeface="Calibri" pitchFamily="34" charset="0"/>
              <a:ea typeface="新細明體" charset="-120"/>
              <a:sym typeface="Calibri" pitchFamily="34" charset="0"/>
            </a:endParaRPr>
          </a:p>
        </p:txBody>
      </p:sp>
      <p:sp>
        <p:nvSpPr>
          <p:cNvPr id="12294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1225" y="5648325"/>
            <a:ext cx="549275" cy="396875"/>
          </a:xfrm>
          <a:prstGeom prst="bracketPair">
            <a:avLst>
              <a:gd name="adj" fmla="val 17944"/>
            </a:avLst>
          </a:prstGeom>
          <a:noFill/>
          <a:ln w="19050" cmpd="sng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buFont typeface="Arial" pitchFamily="34" charset="0"/>
              <a:buNone/>
              <a:defRPr kumimoji="0">
                <a:solidFill>
                  <a:srgbClr val="FFFFFF"/>
                </a:solidFill>
                <a:latin typeface="+mn-lt"/>
                <a:ea typeface="新細明體" pitchFamily="18" charset="-120"/>
                <a:sym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7C0DBB-F1E7-464B-AF78-F0F015766B96}" type="slidenum">
              <a:rPr lang="zh-TW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zh-CN"/>
          </a:p>
        </p:txBody>
      </p:sp>
      <p:sp>
        <p:nvSpPr>
          <p:cNvPr id="1229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 rot="16200000">
            <a:off x="7587456" y="4048919"/>
            <a:ext cx="23669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buFont typeface="Arial" pitchFamily="34" charset="0"/>
              <a:buNone/>
              <a:defRPr kumimoji="0" sz="1200">
                <a:solidFill>
                  <a:srgbClr val="DFDCB7"/>
                </a:solidFill>
                <a:latin typeface="+mn-lt"/>
                <a:ea typeface="新細明體" pitchFamily="18" charset="-120"/>
                <a:sym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/>
          </a:p>
        </p:txBody>
      </p:sp>
      <p:sp>
        <p:nvSpPr>
          <p:cNvPr id="12296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 rot="16200000">
            <a:off x="7551738" y="1646237"/>
            <a:ext cx="2438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buFont typeface="Arial" pitchFamily="34" charset="0"/>
              <a:buNone/>
              <a:defRPr kumimoji="0" sz="1200">
                <a:solidFill>
                  <a:srgbClr val="DFDCB7"/>
                </a:solidFill>
                <a:latin typeface="+mn-lt"/>
                <a:ea typeface="新細明體" pitchFamily="18" charset="-120"/>
                <a:sym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BB3AB5-BBE3-4277-8A53-4BBEC2567FC9}" type="datetime1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12/21/2016</a:t>
            </a:fld>
            <a:endParaRPr lang="zh-TW" altLang="zh-CN"/>
          </a:p>
        </p:txBody>
      </p:sp>
    </p:spTree>
    <p:extLst>
      <p:ext uri="{BB962C8B-B14F-4D97-AF65-F5344CB8AC3E}">
        <p14:creationId xmlns:p14="http://schemas.microsoft.com/office/powerpoint/2010/main" val="136369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  <a:sym typeface="新細明體" charset="-12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SimSun" pitchFamily="2" charset="-122"/>
          <a:sym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SimSun" pitchFamily="2" charset="-122"/>
          <a:sym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SimSun" pitchFamily="2" charset="-122"/>
          <a:sym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SimSun" pitchFamily="2" charset="-122"/>
          <a:sym typeface="新細明體" charset="-12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SimSun" pitchFamily="2" charset="-122"/>
          <a:sym typeface="新細明體" pitchFamily="18" charset="-12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SimSun" pitchFamily="2" charset="-122"/>
          <a:sym typeface="新細明體" pitchFamily="18" charset="-12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SimSun" pitchFamily="2" charset="-122"/>
          <a:sym typeface="新細明體" pitchFamily="18" charset="-12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SimSun" pitchFamily="2" charset="-122"/>
          <a:sym typeface="新細明體" pitchFamily="18" charset="-120"/>
        </a:defRPr>
      </a:lvl9pPr>
    </p:titleStyle>
    <p:bodyStyle>
      <a:lvl1pPr marL="342900" indent="-228600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新細明體" charset="-120"/>
        </a:defRPr>
      </a:lvl1pPr>
      <a:lvl2pPr marL="639763" indent="-227013" algn="l" defTabSz="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sym typeface="新細明體" charset="-120"/>
        </a:defRPr>
      </a:lvl2pPr>
      <a:lvl3pPr marL="1004888" indent="-227013" algn="l" defTabSz="0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新細明體" charset="-120"/>
        </a:defRPr>
      </a:lvl3pPr>
      <a:lvl4pPr marL="1279525" indent="-228600" algn="l" defTabSz="0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sym typeface="新細明體" charset="-120"/>
        </a:defRPr>
      </a:lvl4pPr>
      <a:lvl5pPr marL="1554163" indent="-227013" algn="l" defTabSz="0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1400">
          <a:solidFill>
            <a:schemeClr val="tx1"/>
          </a:solidFill>
          <a:latin typeface="+mn-lt"/>
          <a:ea typeface="+mn-ea"/>
          <a:sym typeface="新細明體" charset="-120"/>
        </a:defRPr>
      </a:lvl5pPr>
      <a:lvl6pPr marL="2011363" indent="-227013" algn="l" defTabSz="0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pitchFamily="34" charset="0"/>
        <a:buChar char="•"/>
        <a:defRPr sz="1400">
          <a:solidFill>
            <a:schemeClr val="tx1"/>
          </a:solidFill>
          <a:latin typeface="+mn-lt"/>
          <a:ea typeface="+mn-ea"/>
          <a:sym typeface="新細明體" pitchFamily="18" charset="-120"/>
        </a:defRPr>
      </a:lvl6pPr>
      <a:lvl7pPr marL="2468563" indent="-227013" algn="l" defTabSz="0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pitchFamily="34" charset="0"/>
        <a:buChar char="•"/>
        <a:defRPr sz="1400">
          <a:solidFill>
            <a:schemeClr val="tx1"/>
          </a:solidFill>
          <a:latin typeface="+mn-lt"/>
          <a:ea typeface="+mn-ea"/>
          <a:sym typeface="新細明體" pitchFamily="18" charset="-120"/>
        </a:defRPr>
      </a:lvl7pPr>
      <a:lvl8pPr marL="2925763" indent="-227013" algn="l" defTabSz="0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pitchFamily="34" charset="0"/>
        <a:buChar char="•"/>
        <a:defRPr sz="1400">
          <a:solidFill>
            <a:schemeClr val="tx1"/>
          </a:solidFill>
          <a:latin typeface="+mn-lt"/>
          <a:ea typeface="+mn-ea"/>
          <a:sym typeface="新細明體" pitchFamily="18" charset="-120"/>
        </a:defRPr>
      </a:lvl8pPr>
      <a:lvl9pPr marL="3382963" indent="-227013" algn="l" defTabSz="0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pitchFamily="34" charset="0"/>
        <a:buChar char="•"/>
        <a:defRPr sz="1400">
          <a:solidFill>
            <a:schemeClr val="tx1"/>
          </a:solidFill>
          <a:latin typeface="+mn-lt"/>
          <a:ea typeface="+mn-ea"/>
          <a:sym typeface="新細明體" pitchFamily="18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圖片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209088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標題版面配置區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TW" smtClean="0">
                <a:sym typeface="新細明體" charset="-120"/>
              </a:rPr>
              <a:t>按一下以編輯母片標題樣式</a:t>
            </a:r>
          </a:p>
        </p:txBody>
      </p:sp>
      <p:sp>
        <p:nvSpPr>
          <p:cNvPr id="4100" name="文字版面配置區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TW" smtClean="0">
                <a:sym typeface="新細明體" charset="-120"/>
              </a:rPr>
              <a:t>按一下以編輯母片文字樣式</a:t>
            </a:r>
          </a:p>
          <a:p>
            <a:pPr lvl="1"/>
            <a:r>
              <a:rPr lang="zh-CN" altLang="zh-TW" smtClean="0">
                <a:sym typeface="新細明體" charset="-120"/>
              </a:rPr>
              <a:t>第二層</a:t>
            </a:r>
          </a:p>
          <a:p>
            <a:pPr lvl="2"/>
            <a:r>
              <a:rPr lang="zh-CN" altLang="zh-TW" smtClean="0">
                <a:sym typeface="新細明體" charset="-120"/>
              </a:rPr>
              <a:t>第三層</a:t>
            </a:r>
          </a:p>
          <a:p>
            <a:pPr lvl="3"/>
            <a:r>
              <a:rPr lang="zh-CN" altLang="zh-TW" smtClean="0">
                <a:sym typeface="新細明體" charset="-120"/>
              </a:rPr>
              <a:t>第四層</a:t>
            </a:r>
          </a:p>
          <a:p>
            <a:pPr lvl="4"/>
            <a:r>
              <a:rPr lang="zh-CN" altLang="zh-TW" smtClean="0">
                <a:sym typeface="新細明體" charset="-120"/>
              </a:rPr>
              <a:t>第五層</a:t>
            </a:r>
          </a:p>
        </p:txBody>
      </p:sp>
      <p:sp>
        <p:nvSpPr>
          <p:cNvPr id="4101" name="日期版面配置區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buFont typeface="Arial" pitchFamily="34" charset="0"/>
              <a:buNone/>
              <a:defRPr kumimoji="0" sz="1200">
                <a:solidFill>
                  <a:srgbClr val="898989"/>
                </a:solidFill>
                <a:latin typeface="Calibri" pitchFamily="34" charset="0"/>
                <a:ea typeface="新細明體" pitchFamily="18" charset="-120"/>
                <a:sym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C77DC7-B90F-40E8-AA41-4FB3DC690967}" type="datetime1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12/21/2016</a:t>
            </a:fld>
            <a:endParaRPr lang="zh-TW" altLang="zh-CN"/>
          </a:p>
        </p:txBody>
      </p:sp>
      <p:sp>
        <p:nvSpPr>
          <p:cNvPr id="4102" name="頁尾版面配置區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buFont typeface="Arial" pitchFamily="34" charset="0"/>
              <a:buNone/>
              <a:defRPr kumimoji="0" sz="1200">
                <a:solidFill>
                  <a:srgbClr val="898989"/>
                </a:solidFill>
                <a:latin typeface="Calibri" pitchFamily="34" charset="0"/>
                <a:ea typeface="新細明體" pitchFamily="18" charset="-120"/>
                <a:sym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/>
          </a:p>
        </p:txBody>
      </p:sp>
      <p:sp>
        <p:nvSpPr>
          <p:cNvPr id="4103" name="投影片編號版面配置區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buFont typeface="Arial" pitchFamily="34" charset="0"/>
              <a:buNone/>
              <a:defRPr kumimoji="0" sz="1200">
                <a:solidFill>
                  <a:srgbClr val="898989"/>
                </a:solidFill>
                <a:latin typeface="Calibri" pitchFamily="34" charset="0"/>
                <a:ea typeface="新細明體" pitchFamily="18" charset="-120"/>
                <a:sym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83CF17-AC73-4B2F-A256-75D7F08123D0}" type="slidenum">
              <a:rPr lang="zh-TW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zh-CN"/>
          </a:p>
        </p:txBody>
      </p:sp>
    </p:spTree>
    <p:extLst>
      <p:ext uri="{BB962C8B-B14F-4D97-AF65-F5344CB8AC3E}">
        <p14:creationId xmlns:p14="http://schemas.microsoft.com/office/powerpoint/2010/main" val="336769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+mj-lt"/>
          <a:ea typeface="+mj-ea"/>
          <a:cs typeface="+mj-cs"/>
          <a:sym typeface="新細明體" charset="-12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標楷體" pitchFamily="65" charset="-120"/>
          <a:ea typeface="標楷體" pitchFamily="65" charset="-120"/>
          <a:sym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標楷體" pitchFamily="65" charset="-120"/>
          <a:ea typeface="標楷體" pitchFamily="65" charset="-120"/>
          <a:sym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標楷體" pitchFamily="65" charset="-120"/>
          <a:ea typeface="標楷體" pitchFamily="65" charset="-120"/>
          <a:sym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標楷體" pitchFamily="65" charset="-120"/>
          <a:ea typeface="標楷體" pitchFamily="65" charset="-120"/>
          <a:sym typeface="新細明體" charset="-12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標楷體" pitchFamily="65" charset="-120"/>
          <a:ea typeface="標楷體" pitchFamily="65" charset="-120"/>
          <a:sym typeface="新細明體" pitchFamily="18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標楷體" pitchFamily="65" charset="-120"/>
          <a:ea typeface="標楷體" pitchFamily="65" charset="-120"/>
          <a:sym typeface="新細明體" pitchFamily="18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標楷體" pitchFamily="65" charset="-120"/>
          <a:ea typeface="標楷體" pitchFamily="65" charset="-120"/>
          <a:sym typeface="新細明體" pitchFamily="18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標楷體" pitchFamily="65" charset="-120"/>
          <a:ea typeface="標楷體" pitchFamily="65" charset="-120"/>
          <a:sym typeface="新細明體" pitchFamily="18" charset="-12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800">
          <a:solidFill>
            <a:schemeClr val="tx1"/>
          </a:solidFill>
          <a:latin typeface="+mn-lt"/>
          <a:ea typeface="+mn-ea"/>
          <a:cs typeface="+mn-cs"/>
          <a:sym typeface="新細明體" charset="-12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800">
          <a:solidFill>
            <a:schemeClr val="tx1"/>
          </a:solidFill>
          <a:latin typeface="+mn-lt"/>
          <a:ea typeface="+mn-ea"/>
          <a:sym typeface="新細明體" charset="-12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800">
          <a:solidFill>
            <a:schemeClr val="tx1"/>
          </a:solidFill>
          <a:latin typeface="+mn-lt"/>
          <a:ea typeface="+mn-ea"/>
          <a:sym typeface="新細明體" charset="-12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800">
          <a:solidFill>
            <a:schemeClr val="tx1"/>
          </a:solidFill>
          <a:latin typeface="+mn-lt"/>
          <a:ea typeface="+mn-ea"/>
          <a:sym typeface="新細明體" charset="-12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800">
          <a:solidFill>
            <a:schemeClr val="tx1"/>
          </a:solidFill>
          <a:latin typeface="+mn-lt"/>
          <a:ea typeface="+mn-ea"/>
          <a:sym typeface="新細明體" charset="-12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4800">
          <a:solidFill>
            <a:schemeClr val="tx1"/>
          </a:solidFill>
          <a:latin typeface="+mn-lt"/>
          <a:ea typeface="+mn-ea"/>
          <a:sym typeface="新細明體" pitchFamily="18" charset="-12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4800">
          <a:solidFill>
            <a:schemeClr val="tx1"/>
          </a:solidFill>
          <a:latin typeface="+mn-lt"/>
          <a:ea typeface="+mn-ea"/>
          <a:sym typeface="新細明體" pitchFamily="18" charset="-12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4800">
          <a:solidFill>
            <a:schemeClr val="tx1"/>
          </a:solidFill>
          <a:latin typeface="+mn-lt"/>
          <a:ea typeface="+mn-ea"/>
          <a:sym typeface="新細明體" pitchFamily="18" charset="-12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4800">
          <a:solidFill>
            <a:schemeClr val="tx1"/>
          </a:solidFill>
          <a:latin typeface="+mn-lt"/>
          <a:ea typeface="+mn-ea"/>
          <a:sym typeface="新細明體" pitchFamily="18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TW" smtClean="0">
                <a:sym typeface="新細明體" charset="-120"/>
              </a:rPr>
              <a:t>按一下以編輯母片標題樣式</a:t>
            </a:r>
          </a:p>
        </p:txBody>
      </p:sp>
      <p:sp>
        <p:nvSpPr>
          <p:cNvPr id="819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TW" smtClean="0">
                <a:sym typeface="新細明體" charset="-120"/>
              </a:rPr>
              <a:t>按一下以編輯母片文字樣式</a:t>
            </a:r>
          </a:p>
          <a:p>
            <a:pPr lvl="1"/>
            <a:r>
              <a:rPr lang="zh-CN" altLang="zh-TW" smtClean="0">
                <a:sym typeface="新細明體" charset="-120"/>
              </a:rPr>
              <a:t>第二層</a:t>
            </a:r>
          </a:p>
          <a:p>
            <a:pPr lvl="2"/>
            <a:r>
              <a:rPr lang="zh-CN" altLang="zh-TW" smtClean="0">
                <a:sym typeface="新細明體" charset="-120"/>
              </a:rPr>
              <a:t>第三層</a:t>
            </a:r>
          </a:p>
          <a:p>
            <a:pPr lvl="3"/>
            <a:r>
              <a:rPr lang="zh-CN" altLang="zh-TW" smtClean="0">
                <a:sym typeface="新細明體" charset="-120"/>
              </a:rPr>
              <a:t>第四層</a:t>
            </a:r>
          </a:p>
          <a:p>
            <a:pPr lvl="4"/>
            <a:r>
              <a:rPr lang="zh-CN" altLang="zh-TW" smtClean="0">
                <a:sym typeface="新細明體" charset="-120"/>
              </a:rPr>
              <a:t>第五層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  <a:lvl2pPr marL="742950" indent="-285750" eaLnBrk="0" hangingPunct="0"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2pPr>
            <a:lvl3pPr marL="1143000" indent="-228600" eaLnBrk="0" hangingPunct="0"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3pPr>
            <a:lvl4pPr marL="1600200" indent="-228600" eaLnBrk="0" hangingPunct="0"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4pPr>
            <a:lvl5pPr marL="2057400" indent="-228600" eaLnBrk="0" hangingPunct="0"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mtClean="0">
              <a:solidFill>
                <a:srgbClr val="FFFFFF"/>
              </a:solidFill>
              <a:latin typeface="Calibri" pitchFamily="34" charset="0"/>
              <a:ea typeface="新細明體" charset="-120"/>
              <a:sym typeface="Calibri" pitchFamily="34" charset="0"/>
            </a:endParaRPr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  <a:lvl2pPr marL="742950" indent="-285750" eaLnBrk="0" hangingPunct="0"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2pPr>
            <a:lvl3pPr marL="1143000" indent="-228600" eaLnBrk="0" hangingPunct="0"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3pPr>
            <a:lvl4pPr marL="1600200" indent="-228600" eaLnBrk="0" hangingPunct="0"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4pPr>
            <a:lvl5pPr marL="2057400" indent="-228600" eaLnBrk="0" hangingPunct="0"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mtClean="0">
              <a:solidFill>
                <a:srgbClr val="FFFFFF"/>
              </a:solidFill>
              <a:latin typeface="Calibri" pitchFamily="34" charset="0"/>
              <a:ea typeface="新細明體" charset="-120"/>
              <a:sym typeface="Calibri" pitchFamily="34" charset="0"/>
            </a:endParaRPr>
          </a:p>
        </p:txBody>
      </p:sp>
      <p:sp>
        <p:nvSpPr>
          <p:cNvPr id="8198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1225" y="5648325"/>
            <a:ext cx="549275" cy="396875"/>
          </a:xfrm>
          <a:prstGeom prst="bracketPair">
            <a:avLst>
              <a:gd name="adj" fmla="val 17944"/>
            </a:avLst>
          </a:prstGeom>
          <a:noFill/>
          <a:ln w="19050" cmpd="sng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buFont typeface="Arial" pitchFamily="34" charset="0"/>
              <a:buNone/>
              <a:defRPr kumimoji="0">
                <a:solidFill>
                  <a:srgbClr val="FFFFFF"/>
                </a:solidFill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569253-9B6A-4577-AF9A-49552ABBFF76}" type="slidenum">
              <a:rPr lang="zh-TW" altLang="zh-CN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zh-CN">
              <a:latin typeface="Times New Roman" pitchFamily="18" charset="0"/>
            </a:endParaRPr>
          </a:p>
        </p:txBody>
      </p:sp>
      <p:sp>
        <p:nvSpPr>
          <p:cNvPr id="819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 rot="16200000">
            <a:off x="7587456" y="4048919"/>
            <a:ext cx="23669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buFont typeface="Arial" pitchFamily="34" charset="0"/>
              <a:buNone/>
              <a:defRPr kumimoji="0" sz="1200">
                <a:solidFill>
                  <a:srgbClr val="DFDCB7"/>
                </a:solidFill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>
              <a:latin typeface="Times New Roman" pitchFamily="18" charset="0"/>
            </a:endParaRPr>
          </a:p>
        </p:txBody>
      </p:sp>
      <p:sp>
        <p:nvSpPr>
          <p:cNvPr id="8200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 rot="16200000">
            <a:off x="7551738" y="1646237"/>
            <a:ext cx="2438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buFont typeface="Arial" pitchFamily="34" charset="0"/>
              <a:buNone/>
              <a:defRPr kumimoji="0" sz="1200">
                <a:solidFill>
                  <a:srgbClr val="DFDCB7"/>
                </a:solidFill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09DAC9-7FCB-4B5A-8085-40B8EE5A99BE}" type="datetime1">
              <a:rPr lang="en-US" altLang="zh-CN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12/21/2016</a:t>
            </a:fld>
            <a:endParaRPr lang="zh-TW" altLang="zh-CN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61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+mj-ea"/>
          <a:cs typeface="+mj-cs"/>
          <a:sym typeface="新細明體" charset="-12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標楷體" pitchFamily="65" charset="-120"/>
          <a:ea typeface="標楷體" pitchFamily="65" charset="-120"/>
          <a:sym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標楷體" pitchFamily="65" charset="-120"/>
          <a:ea typeface="標楷體" pitchFamily="65" charset="-120"/>
          <a:sym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標楷體" pitchFamily="65" charset="-120"/>
          <a:ea typeface="標楷體" pitchFamily="65" charset="-120"/>
          <a:sym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標楷體" pitchFamily="65" charset="-120"/>
          <a:ea typeface="標楷體" pitchFamily="65" charset="-120"/>
          <a:sym typeface="新細明體" charset="-12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標楷體" pitchFamily="65" charset="-120"/>
          <a:ea typeface="標楷體" pitchFamily="65" charset="-120"/>
          <a:sym typeface="新細明體" pitchFamily="18" charset="-12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標楷體" pitchFamily="65" charset="-120"/>
          <a:ea typeface="標楷體" pitchFamily="65" charset="-120"/>
          <a:sym typeface="新細明體" pitchFamily="18" charset="-12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標楷體" pitchFamily="65" charset="-120"/>
          <a:ea typeface="標楷體" pitchFamily="65" charset="-120"/>
          <a:sym typeface="新細明體" pitchFamily="18" charset="-12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標楷體" pitchFamily="65" charset="-120"/>
          <a:ea typeface="標楷體" pitchFamily="65" charset="-120"/>
          <a:sym typeface="新細明體" pitchFamily="18" charset="-120"/>
        </a:defRPr>
      </a:lvl9pPr>
    </p:titleStyle>
    <p:bodyStyle>
      <a:lvl1pPr marL="342900" indent="-228600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4800">
          <a:solidFill>
            <a:schemeClr val="tx1"/>
          </a:solidFill>
          <a:latin typeface="+mn-lt"/>
          <a:ea typeface="+mn-ea"/>
          <a:cs typeface="+mn-cs"/>
          <a:sym typeface="新細明體" charset="-120"/>
        </a:defRPr>
      </a:lvl1pPr>
      <a:lvl2pPr marL="639763" indent="-227013" algn="l" defTabSz="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4800">
          <a:solidFill>
            <a:schemeClr val="tx1"/>
          </a:solidFill>
          <a:latin typeface="+mn-lt"/>
          <a:ea typeface="+mn-ea"/>
          <a:sym typeface="新細明體" charset="-120"/>
        </a:defRPr>
      </a:lvl2pPr>
      <a:lvl3pPr marL="1004888" indent="-227013" algn="l" defTabSz="0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charset="0"/>
        <a:buChar char="•"/>
        <a:defRPr sz="4800">
          <a:solidFill>
            <a:schemeClr val="tx1"/>
          </a:solidFill>
          <a:latin typeface="+mn-lt"/>
          <a:ea typeface="+mn-ea"/>
          <a:sym typeface="新細明體" charset="-120"/>
        </a:defRPr>
      </a:lvl3pPr>
      <a:lvl4pPr marL="1279525" indent="-228600" algn="l" defTabSz="0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4800">
          <a:solidFill>
            <a:schemeClr val="tx1"/>
          </a:solidFill>
          <a:latin typeface="+mn-lt"/>
          <a:ea typeface="+mn-ea"/>
          <a:sym typeface="新細明體" charset="-120"/>
        </a:defRPr>
      </a:lvl4pPr>
      <a:lvl5pPr marL="1554163" indent="-227013" algn="l" defTabSz="0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4800">
          <a:solidFill>
            <a:schemeClr val="tx1"/>
          </a:solidFill>
          <a:latin typeface="+mn-lt"/>
          <a:ea typeface="+mn-ea"/>
          <a:sym typeface="新細明體" charset="-120"/>
        </a:defRPr>
      </a:lvl5pPr>
      <a:lvl6pPr marL="2011363" indent="-227013" algn="l" defTabSz="0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pitchFamily="34" charset="0"/>
        <a:buChar char="•"/>
        <a:defRPr sz="4800">
          <a:solidFill>
            <a:schemeClr val="tx1"/>
          </a:solidFill>
          <a:latin typeface="+mn-lt"/>
          <a:ea typeface="+mn-ea"/>
          <a:sym typeface="新細明體" pitchFamily="18" charset="-120"/>
        </a:defRPr>
      </a:lvl6pPr>
      <a:lvl7pPr marL="2468563" indent="-227013" algn="l" defTabSz="0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pitchFamily="34" charset="0"/>
        <a:buChar char="•"/>
        <a:defRPr sz="4800">
          <a:solidFill>
            <a:schemeClr val="tx1"/>
          </a:solidFill>
          <a:latin typeface="+mn-lt"/>
          <a:ea typeface="+mn-ea"/>
          <a:sym typeface="新細明體" pitchFamily="18" charset="-120"/>
        </a:defRPr>
      </a:lvl7pPr>
      <a:lvl8pPr marL="2925763" indent="-227013" algn="l" defTabSz="0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pitchFamily="34" charset="0"/>
        <a:buChar char="•"/>
        <a:defRPr sz="4800">
          <a:solidFill>
            <a:schemeClr val="tx1"/>
          </a:solidFill>
          <a:latin typeface="+mn-lt"/>
          <a:ea typeface="+mn-ea"/>
          <a:sym typeface="新細明體" pitchFamily="18" charset="-120"/>
        </a:defRPr>
      </a:lvl8pPr>
      <a:lvl9pPr marL="3382963" indent="-227013" algn="l" defTabSz="0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pitchFamily="34" charset="0"/>
        <a:buChar char="•"/>
        <a:defRPr sz="4800">
          <a:solidFill>
            <a:schemeClr val="tx1"/>
          </a:solidFill>
          <a:latin typeface="+mn-lt"/>
          <a:ea typeface="+mn-ea"/>
          <a:sym typeface="新細明體" pitchFamily="18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版面配置區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TW" smtClean="0">
                <a:sym typeface="新細明體" charset="-120"/>
              </a:rPr>
              <a:t>按一下以編輯母片標題樣式</a:t>
            </a:r>
          </a:p>
        </p:txBody>
      </p:sp>
      <p:sp>
        <p:nvSpPr>
          <p:cNvPr id="7171" name="文字版面配置區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TW" smtClean="0">
                <a:sym typeface="新細明體" charset="-120"/>
              </a:rPr>
              <a:t>按一下以編輯母片文字樣式</a:t>
            </a:r>
          </a:p>
          <a:p>
            <a:pPr lvl="1"/>
            <a:r>
              <a:rPr lang="zh-CN" altLang="zh-TW" smtClean="0">
                <a:sym typeface="新細明體" charset="-120"/>
              </a:rPr>
              <a:t>第二層</a:t>
            </a:r>
          </a:p>
          <a:p>
            <a:pPr lvl="2"/>
            <a:r>
              <a:rPr lang="zh-CN" altLang="zh-TW" smtClean="0">
                <a:sym typeface="新細明體" charset="-120"/>
              </a:rPr>
              <a:t>第三層</a:t>
            </a:r>
          </a:p>
          <a:p>
            <a:pPr lvl="3"/>
            <a:r>
              <a:rPr lang="zh-CN" altLang="zh-TW" smtClean="0">
                <a:sym typeface="新細明體" charset="-120"/>
              </a:rPr>
              <a:t>第四層</a:t>
            </a:r>
          </a:p>
          <a:p>
            <a:pPr lvl="4"/>
            <a:r>
              <a:rPr lang="zh-CN" altLang="zh-TW" smtClean="0">
                <a:sym typeface="新細明體" charset="-120"/>
              </a:rPr>
              <a:t>第五層</a:t>
            </a:r>
          </a:p>
        </p:txBody>
      </p:sp>
      <p:sp>
        <p:nvSpPr>
          <p:cNvPr id="7172" name="日期版面配置區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buFont typeface="Arial" pitchFamily="34" charset="0"/>
              <a:buNone/>
              <a:defRPr kumimoji="0" sz="1200">
                <a:solidFill>
                  <a:srgbClr val="898989"/>
                </a:solidFill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70C592-BCA4-4E2E-B5B6-16A2E15E41AE}" type="datetime1">
              <a:rPr lang="en-US" altLang="zh-CN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12/21/2016</a:t>
            </a:fld>
            <a:endParaRPr lang="zh-TW" altLang="zh-CN">
              <a:latin typeface="Times New Roman" pitchFamily="18" charset="0"/>
            </a:endParaRPr>
          </a:p>
        </p:txBody>
      </p:sp>
      <p:sp>
        <p:nvSpPr>
          <p:cNvPr id="7173" name="頁尾版面配置區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buFont typeface="Arial" pitchFamily="34" charset="0"/>
              <a:buNone/>
              <a:defRPr kumimoji="0" sz="1200">
                <a:solidFill>
                  <a:srgbClr val="898989"/>
                </a:solidFill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>
              <a:latin typeface="Times New Roman" pitchFamily="18" charset="0"/>
            </a:endParaRPr>
          </a:p>
        </p:txBody>
      </p:sp>
      <p:sp>
        <p:nvSpPr>
          <p:cNvPr id="7174" name="投影片編號版面配置區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buFont typeface="Arial" pitchFamily="34" charset="0"/>
              <a:buNone/>
              <a:defRPr kumimoji="0" sz="1200">
                <a:solidFill>
                  <a:srgbClr val="898989"/>
                </a:solidFill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3C089B-8CC9-4007-AFE3-29C61C9EBC2F}" type="slidenum">
              <a:rPr lang="zh-TW" altLang="zh-CN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zh-CN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62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+mj-lt"/>
          <a:ea typeface="+mj-ea"/>
          <a:cs typeface="+mj-cs"/>
          <a:sym typeface="新細明體" charset="-12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標楷體" pitchFamily="65" charset="-120"/>
          <a:ea typeface="標楷體" pitchFamily="65" charset="-120"/>
          <a:sym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標楷體" pitchFamily="65" charset="-120"/>
          <a:ea typeface="標楷體" pitchFamily="65" charset="-120"/>
          <a:sym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標楷體" pitchFamily="65" charset="-120"/>
          <a:ea typeface="標楷體" pitchFamily="65" charset="-120"/>
          <a:sym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標楷體" pitchFamily="65" charset="-120"/>
          <a:ea typeface="標楷體" pitchFamily="65" charset="-120"/>
          <a:sym typeface="新細明體" charset="-12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標楷體" pitchFamily="65" charset="-120"/>
          <a:ea typeface="標楷體" pitchFamily="65" charset="-120"/>
          <a:sym typeface="新細明體" pitchFamily="18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標楷體" pitchFamily="65" charset="-120"/>
          <a:ea typeface="標楷體" pitchFamily="65" charset="-120"/>
          <a:sym typeface="新細明體" pitchFamily="18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標楷體" pitchFamily="65" charset="-120"/>
          <a:ea typeface="標楷體" pitchFamily="65" charset="-120"/>
          <a:sym typeface="新細明體" pitchFamily="18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標楷體" pitchFamily="65" charset="-120"/>
          <a:ea typeface="標楷體" pitchFamily="65" charset="-120"/>
          <a:sym typeface="新細明體" pitchFamily="18" charset="-12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800">
          <a:solidFill>
            <a:schemeClr val="tx1"/>
          </a:solidFill>
          <a:latin typeface="+mn-lt"/>
          <a:ea typeface="+mn-ea"/>
          <a:cs typeface="+mn-cs"/>
          <a:sym typeface="新細明體" charset="-12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800">
          <a:solidFill>
            <a:schemeClr val="tx1"/>
          </a:solidFill>
          <a:latin typeface="+mn-lt"/>
          <a:ea typeface="+mn-ea"/>
          <a:sym typeface="新細明體" charset="-12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800">
          <a:solidFill>
            <a:schemeClr val="tx1"/>
          </a:solidFill>
          <a:latin typeface="+mn-lt"/>
          <a:ea typeface="+mn-ea"/>
          <a:sym typeface="新細明體" charset="-12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800">
          <a:solidFill>
            <a:schemeClr val="tx1"/>
          </a:solidFill>
          <a:latin typeface="+mn-lt"/>
          <a:ea typeface="+mn-ea"/>
          <a:sym typeface="新細明體" charset="-12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800">
          <a:solidFill>
            <a:schemeClr val="tx1"/>
          </a:solidFill>
          <a:latin typeface="+mn-lt"/>
          <a:ea typeface="+mn-ea"/>
          <a:sym typeface="新細明體" charset="-12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4800">
          <a:solidFill>
            <a:schemeClr val="tx1"/>
          </a:solidFill>
          <a:latin typeface="+mn-lt"/>
          <a:ea typeface="+mn-ea"/>
          <a:sym typeface="新細明體" pitchFamily="18" charset="-12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4800">
          <a:solidFill>
            <a:schemeClr val="tx1"/>
          </a:solidFill>
          <a:latin typeface="+mn-lt"/>
          <a:ea typeface="+mn-ea"/>
          <a:sym typeface="新細明體" pitchFamily="18" charset="-12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4800">
          <a:solidFill>
            <a:schemeClr val="tx1"/>
          </a:solidFill>
          <a:latin typeface="+mn-lt"/>
          <a:ea typeface="+mn-ea"/>
          <a:sym typeface="新細明體" pitchFamily="18" charset="-12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4800">
          <a:solidFill>
            <a:schemeClr val="tx1"/>
          </a:solidFill>
          <a:latin typeface="+mn-lt"/>
          <a:ea typeface="+mn-ea"/>
          <a:sym typeface="新細明體" pitchFamily="18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版面配置區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TW" smtClean="0">
                <a:sym typeface="新細明體" charset="-120"/>
              </a:rPr>
              <a:t>按一下以編輯母片標題樣式</a:t>
            </a:r>
          </a:p>
        </p:txBody>
      </p:sp>
      <p:sp>
        <p:nvSpPr>
          <p:cNvPr id="14339" name="文字版面配置區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TW" smtClean="0">
                <a:sym typeface="新細明體" charset="-120"/>
              </a:rPr>
              <a:t>按一下以編輯母片文字樣式</a:t>
            </a:r>
          </a:p>
          <a:p>
            <a:pPr lvl="1"/>
            <a:r>
              <a:rPr lang="zh-CN" altLang="zh-TW" smtClean="0">
                <a:sym typeface="新細明體" charset="-120"/>
              </a:rPr>
              <a:t>第二層</a:t>
            </a:r>
          </a:p>
          <a:p>
            <a:pPr lvl="2"/>
            <a:r>
              <a:rPr lang="zh-CN" altLang="zh-TW" smtClean="0">
                <a:sym typeface="新細明體" charset="-120"/>
              </a:rPr>
              <a:t>第三層</a:t>
            </a:r>
          </a:p>
          <a:p>
            <a:pPr lvl="3"/>
            <a:r>
              <a:rPr lang="zh-CN" altLang="zh-TW" smtClean="0">
                <a:sym typeface="新細明體" charset="-120"/>
              </a:rPr>
              <a:t>第四層</a:t>
            </a:r>
          </a:p>
          <a:p>
            <a:pPr lvl="4"/>
            <a:r>
              <a:rPr lang="zh-CN" altLang="zh-TW" smtClean="0">
                <a:sym typeface="新細明體" charset="-120"/>
              </a:rPr>
              <a:t>第五層</a:t>
            </a:r>
          </a:p>
        </p:txBody>
      </p:sp>
      <p:sp>
        <p:nvSpPr>
          <p:cNvPr id="14340" name="日期版面配置區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buFont typeface="Arial" pitchFamily="34" charset="0"/>
              <a:buNone/>
              <a:defRPr kumimoji="0" sz="1200">
                <a:solidFill>
                  <a:srgbClr val="898989"/>
                </a:solidFill>
                <a:latin typeface="+mn-lt"/>
                <a:ea typeface="SimSun" pitchFamily="2" charset="-122"/>
                <a:sym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45CFBA-1811-41ED-8F0A-6E01AD5C2015}" type="datetime1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12/21/2016</a:t>
            </a:fld>
            <a:endParaRPr lang="zh-TW" altLang="zh-CN">
              <a:ea typeface="新細明體" pitchFamily="18" charset="-120"/>
            </a:endParaRPr>
          </a:p>
        </p:txBody>
      </p:sp>
      <p:sp>
        <p:nvSpPr>
          <p:cNvPr id="14341" name="頁尾版面配置區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buFont typeface="Arial" pitchFamily="34" charset="0"/>
              <a:buNone/>
              <a:defRPr kumimoji="0" sz="1200">
                <a:solidFill>
                  <a:srgbClr val="898989"/>
                </a:solidFill>
                <a:latin typeface="+mn-lt"/>
                <a:ea typeface="新細明體" pitchFamily="18" charset="-120"/>
                <a:sym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/>
          </a:p>
        </p:txBody>
      </p:sp>
      <p:sp>
        <p:nvSpPr>
          <p:cNvPr id="14342" name="投影片編號版面配置區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buFont typeface="Arial" pitchFamily="34" charset="0"/>
              <a:buNone/>
              <a:defRPr kumimoji="0" sz="1200">
                <a:solidFill>
                  <a:srgbClr val="898989"/>
                </a:solidFill>
                <a:latin typeface="+mn-lt"/>
                <a:ea typeface="新細明體" pitchFamily="18" charset="-120"/>
                <a:sym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9AB9C7-EFA9-4C6E-8689-FEEF0950D396}" type="slidenum">
              <a:rPr lang="zh-TW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zh-CN"/>
          </a:p>
        </p:txBody>
      </p:sp>
    </p:spTree>
    <p:extLst>
      <p:ext uri="{BB962C8B-B14F-4D97-AF65-F5344CB8AC3E}">
        <p14:creationId xmlns:p14="http://schemas.microsoft.com/office/powerpoint/2010/main" val="239977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新細明體" charset="-12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新細明體" charset="-12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新細明體" pitchFamily="18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新細明體" pitchFamily="18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新細明體" pitchFamily="18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新細明體" pitchFamily="18" charset="-12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新細明體" charset="-12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新細明體" charset="-12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新細明體" charset="-12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新細明體" charset="-12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新細明體" charset="-12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新細明體" pitchFamily="18" charset="-12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新細明體" pitchFamily="18" charset="-12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新細明體" pitchFamily="18" charset="-12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新細明體" pitchFamily="18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27714;&#21517;&#21033;&#28961;&#21421;.mp4" TargetMode="External"/><Relationship Id="rId2" Type="http://schemas.openxmlformats.org/officeDocument/2006/relationships/slideLayout" Target="../slideLayouts/slideLayout34.xml"/><Relationship Id="rId1" Type="http://schemas.openxmlformats.org/officeDocument/2006/relationships/video" Target="file:///D:\&#35712;&#26360;&#26371;\&#38748;&#24605;&#22937;&#34030;&#33775;&#8211;&#24207;&#21697;&#35712;&#26360;&#26371;\2015&#24180;&#38748;&#24605;&#22937;&#34030;&#33775;&#35712;&#26360;&#26371;&#65288;&#33609;&#31295;&#65289;\67&#65292;&#21488;&#21335;(4)\&#26149;&#20462;\&#27714;&#21517;&#21033;&#28961;&#21421;.mp4" TargetMode="Externa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20131118%20&#38748;&#24605;&#22937;&#34030;&#33775;%20&#25032;&#24608;&#36010;&#33879;&#30070;&#35686;&#24789;.wmv" TargetMode="External"/><Relationship Id="rId2" Type="http://schemas.openxmlformats.org/officeDocument/2006/relationships/slideLayout" Target="../slideLayouts/slideLayout34.xml"/><Relationship Id="rId1" Type="http://schemas.openxmlformats.org/officeDocument/2006/relationships/video" Target="file:///D:\&#35712;&#26360;&#26371;\&#38748;&#24605;&#22937;&#34030;&#33775;&#8211;&#24207;&#21697;&#35712;&#26360;&#26371;\2015&#24180;&#38748;&#24605;&#22937;&#34030;&#33775;&#35712;&#26360;&#26371;&#65288;&#33609;&#31295;&#65289;\67&#65292;&#21488;&#21335;(4)\20131118%20&#38748;&#24605;&#22937;&#34030;&#33775;%20&#25032;&#24608;&#36010;&#33879;&#30070;&#35686;&#24789;.wmv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0" y="695325"/>
            <a:ext cx="2482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59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2709863"/>
            <a:ext cx="2625725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0" name="文字方塊 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1125538"/>
            <a:ext cx="705326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1" name="標題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3850" y="2925763"/>
            <a:ext cx="8713788" cy="1728787"/>
          </a:xfrm>
        </p:spPr>
        <p:txBody>
          <a:bodyPr/>
          <a:lstStyle/>
          <a:p>
            <a:r>
              <a:rPr lang="zh-TW" altLang="en-US" sz="6000" b="1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心常懷懈怠，貪著於名利</a:t>
            </a:r>
            <a:br>
              <a:rPr lang="zh-TW" altLang="en-US" sz="6000" b="1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6000" b="1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亦行眾善業，得見無數佛</a:t>
            </a:r>
          </a:p>
        </p:txBody>
      </p:sp>
      <p:sp>
        <p:nvSpPr>
          <p:cNvPr id="173062" name="副標題 3"/>
          <p:cNvSpPr>
            <a:spLocks noGrp="1" noChangeArrowheads="1"/>
          </p:cNvSpPr>
          <p:nvPr>
            <p:ph type="subTitle" idx="1"/>
          </p:nvPr>
        </p:nvSpPr>
        <p:spPr>
          <a:xfrm>
            <a:off x="-252413" y="4913313"/>
            <a:ext cx="9144001" cy="19446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410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410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靜思妙蓮華</a:t>
            </a:r>
            <a:r>
              <a:rPr lang="en-US" altLang="zh-TW" sz="410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–</a:t>
            </a:r>
            <a:r>
              <a:rPr lang="zh-TW" altLang="en-US" sz="410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序品</a:t>
            </a:r>
            <a:r>
              <a:rPr lang="en-US" altLang="zh-TW" sz="410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》</a:t>
            </a:r>
            <a:endParaRPr lang="zh-TW" altLang="en-US" sz="410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80000"/>
              </a:lnSpc>
            </a:pPr>
            <a:r>
              <a:rPr lang="en-US" altLang="zh-TW" sz="410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P.916-931</a:t>
            </a:r>
            <a:endParaRPr lang="zh-TW" altLang="en-US" sz="410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80000"/>
              </a:lnSpc>
            </a:pPr>
            <a:r>
              <a:rPr lang="zh-TW" altLang="en-US" sz="410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靜思妙蓮華</a:t>
            </a:r>
            <a:r>
              <a:rPr lang="en-US" altLang="zh-TW" sz="410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177-180</a:t>
            </a:r>
            <a:r>
              <a:rPr lang="zh-TW" altLang="en-US" sz="410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集</a:t>
            </a: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6886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DEC59E"/>
            </a:gs>
            <a:gs pos="64998">
              <a:srgbClr val="F0EBD5"/>
            </a:gs>
            <a:gs pos="96999">
              <a:srgbClr val="D1C39F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4437063"/>
            <a:ext cx="265747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5" name="標題 1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1773238"/>
            <a:ext cx="7543800" cy="2016125"/>
          </a:xfrm>
        </p:spPr>
        <p:txBody>
          <a:bodyPr anchor="b"/>
          <a:lstStyle/>
          <a:p>
            <a:pPr algn="ctr"/>
            <a:r>
              <a:rPr lang="zh-TW" altLang="en-US" sz="6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貳、</a:t>
            </a:r>
            <a:r>
              <a:rPr lang="en-US" altLang="zh-TW" sz="6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/>
            </a:r>
            <a:br>
              <a:rPr lang="en-US" altLang="zh-TW" sz="6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</a:br>
            <a:r>
              <a:rPr lang="zh-TW" altLang="en-US" sz="60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修行覺道</a:t>
            </a:r>
            <a:r>
              <a:rPr lang="zh-TW" altLang="en-US" sz="6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，</a:t>
            </a:r>
            <a:r>
              <a:rPr lang="en-US" altLang="zh-TW" sz="6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/>
            </a:r>
            <a:br>
              <a:rPr lang="en-US" altLang="zh-TW" sz="6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</a:br>
            <a:r>
              <a:rPr lang="zh-TW" altLang="en-US" sz="6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貴</a:t>
            </a:r>
            <a:r>
              <a:rPr lang="zh-TW" altLang="en-US" sz="60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在菩薩度眾</a:t>
            </a:r>
            <a:endParaRPr lang="zh-TW" altLang="en-US" sz="60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sym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093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文字方塊 6"/>
          <p:cNvSpPr>
            <a:spLocks noChangeArrowheads="1"/>
          </p:cNvSpPr>
          <p:nvPr/>
        </p:nvSpPr>
        <p:spPr bwMode="auto">
          <a:xfrm>
            <a:off x="323850" y="1628775"/>
            <a:ext cx="698341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9pPr>
          </a:lstStyle>
          <a:p>
            <a:pPr fontAlgn="base">
              <a:spcAft>
                <a:spcPct val="0"/>
              </a:spcAft>
              <a:buNone/>
            </a:pPr>
            <a:r>
              <a:rPr lang="zh-TW" altLang="en-US" dirty="0" smtClean="0">
                <a:solidFill>
                  <a:srgbClr val="000000"/>
                </a:solidFill>
              </a:rPr>
              <a:t>修行</a:t>
            </a:r>
            <a:r>
              <a:rPr lang="zh-TW" altLang="en-US" dirty="0">
                <a:solidFill>
                  <a:srgbClr val="000000"/>
                </a:solidFill>
              </a:rPr>
              <a:t>覺道，貴在菩薩度眾；多行善業，布施利行大眾；多說好話，廣度同事入</a:t>
            </a:r>
            <a:r>
              <a:rPr lang="zh-TW" altLang="en-US" dirty="0" smtClean="0">
                <a:solidFill>
                  <a:srgbClr val="000000"/>
                </a:solidFill>
              </a:rPr>
              <a:t>道</a:t>
            </a:r>
            <a:r>
              <a:rPr lang="en-US" altLang="zh-TW" sz="3600" dirty="0" smtClean="0">
                <a:solidFill>
                  <a:srgbClr val="000000"/>
                </a:solidFill>
              </a:rPr>
              <a:t>-</a:t>
            </a:r>
            <a:r>
              <a:rPr lang="zh-TW" altLang="en-US" sz="3600" dirty="0" smtClean="0">
                <a:solidFill>
                  <a:srgbClr val="000000"/>
                </a:solidFill>
              </a:rPr>
              <a:t>上人手札</a:t>
            </a:r>
            <a:endParaRPr lang="zh-TW" altLang="en-US" sz="3600" dirty="0">
              <a:solidFill>
                <a:srgbClr val="000000"/>
              </a:solidFill>
            </a:endParaRPr>
          </a:p>
        </p:txBody>
      </p:sp>
      <p:sp>
        <p:nvSpPr>
          <p:cNvPr id="183300" name="矩形 4"/>
          <p:cNvSpPr>
            <a:spLocks noChangeArrowheads="1"/>
          </p:cNvSpPr>
          <p:nvPr/>
        </p:nvSpPr>
        <p:spPr bwMode="auto">
          <a:xfrm>
            <a:off x="4427538" y="6165850"/>
            <a:ext cx="4032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zh-TW" altLang="en-US" sz="2400" dirty="0">
                <a:solidFill>
                  <a:srgbClr val="2F2B20"/>
                </a:solidFill>
                <a:sym typeface="標楷體" pitchFamily="65" charset="-120"/>
              </a:rPr>
              <a:t>《靜思妙蓮華–序品》</a:t>
            </a:r>
            <a:r>
              <a:rPr lang="en-US" altLang="zh-TW" sz="2400" dirty="0" smtClean="0">
                <a:solidFill>
                  <a:srgbClr val="2F2B20"/>
                </a:solidFill>
                <a:sym typeface="標楷體" pitchFamily="65" charset="-120"/>
              </a:rPr>
              <a:t>P.923</a:t>
            </a:r>
            <a:endParaRPr lang="zh-TW" altLang="en-US" sz="2400" dirty="0">
              <a:solidFill>
                <a:srgbClr val="2F2B20"/>
              </a:solidFill>
              <a:latin typeface="Times New Roman" pitchFamily="18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572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E9D9BE"/>
            </a:gs>
            <a:gs pos="64998">
              <a:srgbClr val="F0EBD5"/>
            </a:gs>
            <a:gs pos="96999">
              <a:srgbClr val="D1C39F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461" y="4066395"/>
            <a:ext cx="18415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接點 4"/>
          <p:cNvCxnSpPr/>
          <p:nvPr/>
        </p:nvCxnSpPr>
        <p:spPr bwMode="auto">
          <a:xfrm>
            <a:off x="971550" y="962025"/>
            <a:ext cx="673258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007536" y="130240"/>
            <a:ext cx="673311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4800" b="1" dirty="0" smtClean="0">
                <a:ln w="10541" cmpd="sng">
                  <a:solidFill>
                    <a:srgbClr val="A9A57C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A9A57C">
                        <a:tint val="40000"/>
                        <a:satMod val="250000"/>
                      </a:srgbClr>
                    </a:gs>
                    <a:gs pos="9000">
                      <a:srgbClr val="A9A57C">
                        <a:tint val="52000"/>
                        <a:satMod val="300000"/>
                      </a:srgbClr>
                    </a:gs>
                    <a:gs pos="50000">
                      <a:srgbClr val="A9A57C">
                        <a:shade val="20000"/>
                        <a:satMod val="300000"/>
                      </a:srgbClr>
                    </a:gs>
                    <a:gs pos="79000">
                      <a:srgbClr val="A9A57C">
                        <a:tint val="52000"/>
                        <a:satMod val="300000"/>
                      </a:srgbClr>
                    </a:gs>
                    <a:gs pos="100000">
                      <a:srgbClr val="A9A57C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修行覺道貴在度眾</a:t>
            </a:r>
            <a:endParaRPr kumimoji="1" lang="zh-TW" altLang="en-US" sz="4800" b="1" dirty="0">
              <a:ln w="10541" cmpd="sng">
                <a:solidFill>
                  <a:srgbClr val="A9A57C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A9A57C">
                      <a:tint val="40000"/>
                      <a:satMod val="250000"/>
                    </a:srgbClr>
                  </a:gs>
                  <a:gs pos="9000">
                    <a:srgbClr val="A9A57C">
                      <a:tint val="52000"/>
                      <a:satMod val="300000"/>
                    </a:srgbClr>
                  </a:gs>
                  <a:gs pos="50000">
                    <a:srgbClr val="A9A57C">
                      <a:shade val="20000"/>
                      <a:satMod val="300000"/>
                    </a:srgbClr>
                  </a:gs>
                  <a:gs pos="79000">
                    <a:srgbClr val="A9A57C">
                      <a:tint val="52000"/>
                      <a:satMod val="300000"/>
                    </a:srgbClr>
                  </a:gs>
                  <a:gs pos="100000">
                    <a:srgbClr val="A9A57C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85349" name="文字方塊 6"/>
          <p:cNvSpPr txBox="1">
            <a:spLocks noChangeArrowheads="1"/>
          </p:cNvSpPr>
          <p:nvPr/>
        </p:nvSpPr>
        <p:spPr bwMode="auto">
          <a:xfrm>
            <a:off x="28710" y="1556792"/>
            <a:ext cx="825023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9pPr>
          </a:lstStyle>
          <a:p>
            <a:pPr marL="685800" indent="-685800" eaLnBrk="1" fontAlgn="base" hangingPunct="1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kumimoji="1" lang="zh-TW" altLang="en-US" dirty="0">
                <a:solidFill>
                  <a:srgbClr val="2F2B20"/>
                </a:solidFill>
              </a:rPr>
              <a:t>修行覺道貴在度眾生，因此不離發大心、立大願的志</a:t>
            </a:r>
            <a:r>
              <a:rPr kumimoji="1" lang="zh-TW" altLang="en-US" dirty="0" smtClean="0">
                <a:solidFill>
                  <a:srgbClr val="2F2B20"/>
                </a:solidFill>
              </a:rPr>
              <a:t>業。</a:t>
            </a:r>
            <a:endParaRPr kumimoji="1" lang="en-US" altLang="zh-TW" dirty="0" smtClean="0">
              <a:solidFill>
                <a:srgbClr val="2F2B20"/>
              </a:solidFill>
            </a:endParaRPr>
          </a:p>
          <a:p>
            <a:pPr marL="685800" indent="-685800" eaLnBrk="1" fontAlgn="base" hangingPunct="1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kumimoji="1" lang="zh-TW" altLang="en-US" dirty="0">
                <a:solidFill>
                  <a:srgbClr val="2F2B20"/>
                </a:solidFill>
              </a:rPr>
              <a:t>如何度化眾生？就需多行善</a:t>
            </a:r>
            <a:r>
              <a:rPr kumimoji="1" lang="zh-TW" altLang="en-US" dirty="0" smtClean="0">
                <a:solidFill>
                  <a:srgbClr val="2F2B20"/>
                </a:solidFill>
              </a:rPr>
              <a:t>業。</a:t>
            </a:r>
            <a:endParaRPr kumimoji="1" lang="zh-TW" altLang="en-US" dirty="0">
              <a:solidFill>
                <a:srgbClr val="2F2B20"/>
              </a:solidFill>
            </a:endParaRPr>
          </a:p>
        </p:txBody>
      </p:sp>
      <p:sp>
        <p:nvSpPr>
          <p:cNvPr id="185350" name="矩形 4"/>
          <p:cNvSpPr>
            <a:spLocks noChangeArrowheads="1"/>
          </p:cNvSpPr>
          <p:nvPr/>
        </p:nvSpPr>
        <p:spPr bwMode="auto">
          <a:xfrm>
            <a:off x="3342598" y="6300870"/>
            <a:ext cx="49211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 typeface="Arial" charset="0"/>
              <a:buNone/>
            </a:pPr>
            <a:r>
              <a:rPr lang="zh-TW" altLang="en-US" sz="2400" dirty="0">
                <a:solidFill>
                  <a:srgbClr val="2F2B20"/>
                </a:solidFill>
                <a:sym typeface="標楷體" pitchFamily="65" charset="-120"/>
              </a:rPr>
              <a:t>《靜思妙蓮華–序品》</a:t>
            </a:r>
            <a:r>
              <a:rPr lang="en-US" altLang="zh-TW" sz="2400" dirty="0" smtClean="0">
                <a:solidFill>
                  <a:srgbClr val="2F2B20"/>
                </a:solidFill>
                <a:sym typeface="標楷體" pitchFamily="65" charset="-120"/>
              </a:rPr>
              <a:t>P.923-924</a:t>
            </a:r>
            <a:endParaRPr lang="zh-TW" altLang="en-US" sz="2400" dirty="0">
              <a:solidFill>
                <a:srgbClr val="2F2B20"/>
              </a:solidFill>
              <a:latin typeface="Times New Roman" pitchFamily="18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926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5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5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E9D9BE"/>
            </a:gs>
            <a:gs pos="64998">
              <a:srgbClr val="F0EBD5"/>
            </a:gs>
            <a:gs pos="96999">
              <a:srgbClr val="D1C39F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461" y="4066395"/>
            <a:ext cx="18415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50" name="矩形 4"/>
          <p:cNvSpPr>
            <a:spLocks noChangeArrowheads="1"/>
          </p:cNvSpPr>
          <p:nvPr/>
        </p:nvSpPr>
        <p:spPr bwMode="auto">
          <a:xfrm>
            <a:off x="3342598" y="6300870"/>
            <a:ext cx="49211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 typeface="Arial" charset="0"/>
              <a:buNone/>
            </a:pPr>
            <a:r>
              <a:rPr lang="zh-TW" altLang="en-US" sz="2400" dirty="0">
                <a:solidFill>
                  <a:srgbClr val="2F2B20"/>
                </a:solidFill>
                <a:sym typeface="標楷體" pitchFamily="65" charset="-120"/>
              </a:rPr>
              <a:t>《靜思妙蓮華–序品》</a:t>
            </a:r>
            <a:r>
              <a:rPr lang="en-US" altLang="zh-TW" sz="2400" dirty="0" smtClean="0">
                <a:solidFill>
                  <a:srgbClr val="2F2B20"/>
                </a:solidFill>
                <a:sym typeface="標楷體" pitchFamily="65" charset="-120"/>
              </a:rPr>
              <a:t>P.923-924</a:t>
            </a:r>
            <a:endParaRPr lang="zh-TW" altLang="en-US" sz="2400" dirty="0">
              <a:solidFill>
                <a:srgbClr val="2F2B20"/>
              </a:solidFill>
              <a:latin typeface="Times New Roman" pitchFamily="18" charset="0"/>
              <a:ea typeface="新細明體" charset="-120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897877910"/>
              </p:ext>
            </p:extLst>
          </p:nvPr>
        </p:nvGraphicFramePr>
        <p:xfrm>
          <a:off x="198837" y="101297"/>
          <a:ext cx="8064896" cy="6199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093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E9D9BE"/>
            </a:gs>
            <a:gs pos="64998">
              <a:srgbClr val="F0EBD5"/>
            </a:gs>
            <a:gs pos="96999">
              <a:srgbClr val="D1C39F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461" y="4066395"/>
            <a:ext cx="18415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50" name="矩形 4"/>
          <p:cNvSpPr>
            <a:spLocks noChangeArrowheads="1"/>
          </p:cNvSpPr>
          <p:nvPr/>
        </p:nvSpPr>
        <p:spPr bwMode="auto">
          <a:xfrm>
            <a:off x="3342598" y="6300870"/>
            <a:ext cx="49211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 typeface="Arial" charset="0"/>
              <a:buNone/>
            </a:pPr>
            <a:r>
              <a:rPr lang="zh-TW" altLang="en-US" sz="2400" dirty="0">
                <a:solidFill>
                  <a:srgbClr val="2F2B20"/>
                </a:solidFill>
                <a:sym typeface="標楷體" pitchFamily="65" charset="-120"/>
              </a:rPr>
              <a:t>《靜思妙蓮華–序品》</a:t>
            </a:r>
            <a:r>
              <a:rPr lang="en-US" altLang="zh-TW" sz="2400" dirty="0" smtClean="0">
                <a:solidFill>
                  <a:srgbClr val="2F2B20"/>
                </a:solidFill>
                <a:sym typeface="標楷體" pitchFamily="65" charset="-120"/>
              </a:rPr>
              <a:t>P.924</a:t>
            </a:r>
            <a:endParaRPr lang="zh-TW" altLang="en-US" sz="2400" dirty="0">
              <a:solidFill>
                <a:srgbClr val="2F2B20"/>
              </a:solidFill>
              <a:latin typeface="Times New Roman" pitchFamily="18" charset="0"/>
              <a:ea typeface="新細明體" charset="-12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539550" y="2072407"/>
            <a:ext cx="7724181" cy="32403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4800" dirty="0">
                <a:latin typeface="+mn-ea"/>
              </a:rPr>
              <a:t>「</a:t>
            </a:r>
            <a:r>
              <a:rPr lang="zh-TW" altLang="en-US" sz="4800" dirty="0">
                <a:solidFill>
                  <a:srgbClr val="C00000"/>
                </a:solidFill>
                <a:latin typeface="+mn-ea"/>
              </a:rPr>
              <a:t>廣度同事入道</a:t>
            </a:r>
            <a:r>
              <a:rPr lang="zh-TW" altLang="en-US" sz="4800" dirty="0">
                <a:latin typeface="+mn-ea"/>
              </a:rPr>
              <a:t>」，廣闊地與人結好緣，接引他們同做善事，齊入佛陀所教的覺道。</a:t>
            </a:r>
            <a:endParaRPr kumimoji="0" lang="zh-TW" alt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5111" y1="33333" x2="15111" y2="33333"/>
                        <a14:foregroundMark x1="20889" y1="31111" x2="20889" y2="31111"/>
                        <a14:foregroundMark x1="26667" y1="36000" x2="26667" y2="36000"/>
                        <a14:foregroundMark x1="29778" y1="42667" x2="29778" y2="42667"/>
                        <a14:foregroundMark x1="55556" y1="55556" x2="55556" y2="55556"/>
                        <a14:foregroundMark x1="49778" y1="55556" x2="49778" y2="55556"/>
                        <a14:foregroundMark x1="49333" y1="31111" x2="49333" y2="31111"/>
                        <a14:foregroundMark x1="52000" y1="40444" x2="52000" y2="40444"/>
                        <a14:foregroundMark x1="58667" y1="20444" x2="58667" y2="20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50" y="56579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95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DEC59E"/>
            </a:gs>
            <a:gs pos="64998">
              <a:srgbClr val="F0EBD5"/>
            </a:gs>
            <a:gs pos="96999">
              <a:srgbClr val="D1C39F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4437063"/>
            <a:ext cx="265747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5" name="標題 1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1773238"/>
            <a:ext cx="7543800" cy="2016125"/>
          </a:xfrm>
        </p:spPr>
        <p:txBody>
          <a:bodyPr anchor="b"/>
          <a:lstStyle/>
          <a:p>
            <a:pPr algn="ctr"/>
            <a:r>
              <a:rPr lang="zh-TW" altLang="en-US" sz="6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參、</a:t>
            </a:r>
            <a:r>
              <a:rPr lang="en-US" altLang="zh-TW" sz="6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/>
            </a:r>
            <a:br>
              <a:rPr lang="en-US" altLang="zh-TW" sz="6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</a:br>
            <a:r>
              <a:rPr lang="zh-TW" altLang="en-US" sz="60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精進修行、心勿放逸</a:t>
            </a:r>
            <a:endParaRPr lang="zh-TW" altLang="en-US" sz="60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sym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41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標題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zh-CN" smtClean="0"/>
              <a:t> </a:t>
            </a:r>
            <a:r>
              <a:rPr lang="zh-CN" altLang="zh-TW" sz="6000" b="1" smtClean="0"/>
              <a:t>經文</a:t>
            </a:r>
            <a:endParaRPr lang="zh-CN" altLang="zh-TW" smtClean="0"/>
          </a:p>
        </p:txBody>
      </p:sp>
      <p:sp>
        <p:nvSpPr>
          <p:cNvPr id="183299" name="文字方塊 6"/>
          <p:cNvSpPr>
            <a:spLocks noChangeArrowheads="1"/>
          </p:cNvSpPr>
          <p:nvPr/>
        </p:nvSpPr>
        <p:spPr bwMode="auto">
          <a:xfrm>
            <a:off x="323850" y="1628775"/>
            <a:ext cx="698341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9pPr>
          </a:lstStyle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zh-TW" altLang="en-US">
                <a:solidFill>
                  <a:srgbClr val="000000"/>
                </a:solidFill>
              </a:rPr>
              <a:t>求名利無厭，多遊族姓家，棄捨所習誦，廢忘不通利，以是因緣故，號之為求名。</a:t>
            </a:r>
          </a:p>
        </p:txBody>
      </p:sp>
      <p:sp>
        <p:nvSpPr>
          <p:cNvPr id="183300" name="矩形 4"/>
          <p:cNvSpPr>
            <a:spLocks noChangeArrowheads="1"/>
          </p:cNvSpPr>
          <p:nvPr/>
        </p:nvSpPr>
        <p:spPr bwMode="auto">
          <a:xfrm>
            <a:off x="4427538" y="6165850"/>
            <a:ext cx="4032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zh-TW" altLang="en-US" sz="2400">
                <a:solidFill>
                  <a:srgbClr val="2F2B20"/>
                </a:solidFill>
                <a:sym typeface="標楷體" pitchFamily="65" charset="-120"/>
              </a:rPr>
              <a:t>《靜思妙蓮華–序品》</a:t>
            </a:r>
            <a:r>
              <a:rPr lang="en-US" altLang="zh-TW" sz="2400">
                <a:solidFill>
                  <a:srgbClr val="2F2B20"/>
                </a:solidFill>
                <a:sym typeface="標楷體" pitchFamily="65" charset="-120"/>
              </a:rPr>
              <a:t>P.921</a:t>
            </a:r>
            <a:endParaRPr lang="zh-TW" altLang="en-US" sz="2400">
              <a:solidFill>
                <a:srgbClr val="2F2B20"/>
              </a:solidFill>
              <a:latin typeface="Times New Roman" pitchFamily="18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439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gradFill rotWithShape="1">
          <a:gsLst>
            <a:gs pos="0">
              <a:srgbClr val="2F2B20"/>
            </a:gs>
            <a:gs pos="50000">
              <a:srgbClr val="595959"/>
            </a:gs>
            <a:gs pos="100000">
              <a:srgbClr val="2F2B2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標題 4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188913"/>
            <a:ext cx="8064500" cy="936625"/>
          </a:xfrm>
        </p:spPr>
        <p:txBody>
          <a:bodyPr anchor="t"/>
          <a:lstStyle/>
          <a:p>
            <a:pPr algn="ctr" eaLnBrk="1" hangingPunct="1"/>
            <a:r>
              <a:rPr lang="zh-CN" altLang="en-US" sz="4800" b="1" smtClean="0">
                <a:solidFill>
                  <a:srgbClr val="BFBFBF"/>
                </a:solidFill>
              </a:rPr>
              <a:t>求名利無厭</a:t>
            </a:r>
            <a:endParaRPr lang="zh-CN" altLang="zh-TW" sz="4800" b="1" smtClean="0">
              <a:solidFill>
                <a:srgbClr val="BFBFBF"/>
              </a:solidFill>
            </a:endParaRPr>
          </a:p>
        </p:txBody>
      </p:sp>
      <p:sp>
        <p:nvSpPr>
          <p:cNvPr id="184323" name="內容版面配置區 2"/>
          <p:cNvSpPr>
            <a:spLocks noGrp="1" noChangeArrowheads="1"/>
          </p:cNvSpPr>
          <p:nvPr>
            <p:ph type="body" idx="1"/>
          </p:nvPr>
        </p:nvSpPr>
        <p:spPr>
          <a:xfrm>
            <a:off x="468313" y="5949950"/>
            <a:ext cx="8059737" cy="576263"/>
          </a:xfrm>
        </p:spPr>
        <p:txBody>
          <a:bodyPr anchor="b"/>
          <a:lstStyle/>
          <a:p>
            <a:pPr indent="114300" algn="l" eaLnBrk="1" hangingPunct="1"/>
            <a:r>
              <a:rPr lang="zh-TW" altLang="en-US" sz="2400" b="1" smtClean="0">
                <a:solidFill>
                  <a:srgbClr val="BFBFBF"/>
                </a:solidFill>
                <a:hlinkClick r:id="rId3" action="ppaction://hlinkfile"/>
              </a:rPr>
              <a:t>影片連結：求名利無厭</a:t>
            </a:r>
            <a:endParaRPr lang="zh-TW" altLang="en-US" sz="2400" b="1" smtClean="0">
              <a:solidFill>
                <a:srgbClr val="BFBFBF"/>
              </a:solidFill>
            </a:endParaRPr>
          </a:p>
        </p:txBody>
      </p:sp>
      <p:pic>
        <p:nvPicPr>
          <p:cNvPr id="3" name="求名利無厭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06488"/>
            <a:ext cx="597535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28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E9D9BE"/>
            </a:gs>
            <a:gs pos="64998">
              <a:srgbClr val="F0EBD5"/>
            </a:gs>
            <a:gs pos="96999">
              <a:srgbClr val="D1C39F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005263"/>
            <a:ext cx="18415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接點 4"/>
          <p:cNvCxnSpPr/>
          <p:nvPr/>
        </p:nvCxnSpPr>
        <p:spPr bwMode="auto">
          <a:xfrm>
            <a:off x="971550" y="962025"/>
            <a:ext cx="673258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007536" y="130240"/>
            <a:ext cx="673311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4800" b="1" dirty="0">
                <a:ln w="10541" cmpd="sng">
                  <a:solidFill>
                    <a:srgbClr val="A9A57C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A9A57C">
                        <a:tint val="40000"/>
                        <a:satMod val="250000"/>
                      </a:srgbClr>
                    </a:gs>
                    <a:gs pos="9000">
                      <a:srgbClr val="A9A57C">
                        <a:tint val="52000"/>
                        <a:satMod val="300000"/>
                      </a:srgbClr>
                    </a:gs>
                    <a:gs pos="50000">
                      <a:srgbClr val="A9A57C">
                        <a:shade val="20000"/>
                        <a:satMod val="300000"/>
                      </a:srgbClr>
                    </a:gs>
                    <a:gs pos="79000">
                      <a:srgbClr val="A9A57C">
                        <a:tint val="52000"/>
                        <a:satMod val="300000"/>
                      </a:srgbClr>
                    </a:gs>
                    <a:gs pos="100000">
                      <a:srgbClr val="A9A57C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棄捨所習誦 廢忘不通利</a:t>
            </a:r>
          </a:p>
        </p:txBody>
      </p:sp>
      <p:sp>
        <p:nvSpPr>
          <p:cNvPr id="185349" name="文字方塊 6"/>
          <p:cNvSpPr txBox="1">
            <a:spLocks noChangeArrowheads="1"/>
          </p:cNvSpPr>
          <p:nvPr/>
        </p:nvSpPr>
        <p:spPr bwMode="auto">
          <a:xfrm>
            <a:off x="209550" y="1268413"/>
            <a:ext cx="82502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zh-TW" altLang="en-US">
                <a:solidFill>
                  <a:srgbClr val="2F2B20"/>
                </a:solidFill>
              </a:rPr>
              <a:t>指誦經時身心都無佛法，對於所讀的文字馬上忘記，不能通達道理，如此空過人生，對修行者而言是不實不利的</a:t>
            </a:r>
          </a:p>
        </p:txBody>
      </p:sp>
      <p:sp>
        <p:nvSpPr>
          <p:cNvPr id="185350" name="矩形 4"/>
          <p:cNvSpPr>
            <a:spLocks noChangeArrowheads="1"/>
          </p:cNvSpPr>
          <p:nvPr/>
        </p:nvSpPr>
        <p:spPr bwMode="auto">
          <a:xfrm>
            <a:off x="4427538" y="6165850"/>
            <a:ext cx="4032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 typeface="Arial" charset="0"/>
              <a:buNone/>
            </a:pPr>
            <a:r>
              <a:rPr lang="zh-TW" altLang="en-US" sz="2400">
                <a:solidFill>
                  <a:srgbClr val="2F2B20"/>
                </a:solidFill>
                <a:sym typeface="標楷體" pitchFamily="65" charset="-120"/>
              </a:rPr>
              <a:t>《靜思妙蓮華–序品》</a:t>
            </a:r>
            <a:r>
              <a:rPr lang="en-US" altLang="zh-TW" sz="2400">
                <a:solidFill>
                  <a:srgbClr val="2F2B20"/>
                </a:solidFill>
                <a:sym typeface="標楷體" pitchFamily="65" charset="-120"/>
              </a:rPr>
              <a:t>P.923</a:t>
            </a:r>
            <a:endParaRPr lang="zh-TW" altLang="en-US" sz="2400">
              <a:solidFill>
                <a:srgbClr val="2F2B20"/>
              </a:solidFill>
              <a:latin typeface="Times New Roman" pitchFamily="18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411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DEC59E"/>
            </a:gs>
            <a:gs pos="64998">
              <a:srgbClr val="F0EBD5"/>
            </a:gs>
            <a:gs pos="96999">
              <a:srgbClr val="D1C39F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4437063"/>
            <a:ext cx="265747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1" name="標題 1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1773238"/>
            <a:ext cx="7543800" cy="2016125"/>
          </a:xfrm>
        </p:spPr>
        <p:txBody>
          <a:bodyPr anchor="b"/>
          <a:lstStyle/>
          <a:p>
            <a:pPr algn="ctr"/>
            <a:r>
              <a:rPr lang="zh-TW" altLang="en-US" sz="6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肆、</a:t>
            </a:r>
            <a:r>
              <a:rPr lang="en-US" altLang="zh-TW" sz="6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/>
            </a:r>
            <a:br>
              <a:rPr lang="en-US" altLang="zh-TW" sz="6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</a:br>
            <a:r>
              <a:rPr lang="zh-TW" altLang="en-US" sz="6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行眾善業、見無數佛</a:t>
            </a:r>
          </a:p>
        </p:txBody>
      </p:sp>
    </p:spTree>
    <p:extLst>
      <p:ext uri="{BB962C8B-B14F-4D97-AF65-F5344CB8AC3E}">
        <p14:creationId xmlns:p14="http://schemas.microsoft.com/office/powerpoint/2010/main" val="266211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DEC59E"/>
            </a:gs>
            <a:gs pos="64998">
              <a:srgbClr val="F0EBD5"/>
            </a:gs>
            <a:gs pos="96999">
              <a:srgbClr val="D1C39F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83E1C2-3F87-4469-AD17-096F317531F2}" type="slidenum">
              <a:rPr lang="zh-TW" altLang="zh-CN"/>
              <a:pPr>
                <a:defRPr/>
              </a:pPr>
              <a:t>2</a:t>
            </a:fld>
            <a:endParaRPr lang="zh-TW" altLang="zh-CN">
              <a:solidFill>
                <a:srgbClr val="2F2B20"/>
              </a:solidFill>
              <a:latin typeface="Times New Roman" pitchFamily="18" charset="0"/>
            </a:endParaRPr>
          </a:p>
        </p:txBody>
      </p:sp>
      <p:pic>
        <p:nvPicPr>
          <p:cNvPr id="1740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4437063"/>
            <a:ext cx="265747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4" name="標題 1"/>
          <p:cNvSpPr>
            <a:spLocks noGrp="1" noChangeArrowheads="1"/>
          </p:cNvSpPr>
          <p:nvPr>
            <p:ph type="ctrTitle" idx="4294967295"/>
          </p:nvPr>
        </p:nvSpPr>
        <p:spPr>
          <a:xfrm>
            <a:off x="2484438" y="188913"/>
            <a:ext cx="4032250" cy="1079500"/>
          </a:xfrm>
        </p:spPr>
        <p:txBody>
          <a:bodyPr anchor="b"/>
          <a:lstStyle/>
          <a:p>
            <a:pPr algn="ctr" eaLnBrk="1" hangingPunct="1"/>
            <a:r>
              <a:rPr lang="zh-CN" altLang="zh-TW" sz="5400" b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導讀重點</a:t>
            </a:r>
          </a:p>
        </p:txBody>
      </p:sp>
      <p:sp>
        <p:nvSpPr>
          <p:cNvPr id="174085" name="內容版面配置區 2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557338"/>
            <a:ext cx="8425631" cy="3671887"/>
          </a:xfrm>
        </p:spPr>
        <p:txBody>
          <a:bodyPr/>
          <a:lstStyle/>
          <a:p>
            <a:pPr indent="114300" algn="l">
              <a:lnSpc>
                <a:spcPct val="90000"/>
              </a:lnSpc>
            </a:pPr>
            <a:r>
              <a:rPr lang="zh-TW" altLang="en-US" sz="4800" b="1" dirty="0">
                <a:latin typeface="標楷體" pitchFamily="65" charset="-120"/>
                <a:ea typeface="標楷體" pitchFamily="65" charset="-120"/>
                <a:sym typeface="標楷體" pitchFamily="65" charset="-120"/>
              </a:rPr>
              <a:t>壹、懈怠貪著當警愓</a:t>
            </a:r>
          </a:p>
          <a:p>
            <a:pPr indent="114300" algn="l">
              <a:lnSpc>
                <a:spcPct val="90000"/>
              </a:lnSpc>
            </a:pPr>
            <a:r>
              <a:rPr lang="zh-TW" altLang="en-US" sz="4800" b="1" dirty="0">
                <a:latin typeface="標楷體" pitchFamily="65" charset="-120"/>
                <a:ea typeface="標楷體" pitchFamily="65" charset="-120"/>
                <a:sym typeface="標楷體" pitchFamily="65" charset="-120"/>
              </a:rPr>
              <a:t>貳、修行覺道，貴在菩薩度眾</a:t>
            </a:r>
          </a:p>
          <a:p>
            <a:pPr indent="114300" algn="l">
              <a:lnSpc>
                <a:spcPct val="90000"/>
              </a:lnSpc>
            </a:pPr>
            <a:r>
              <a:rPr lang="zh-TW" altLang="en-US" sz="4800" b="1" dirty="0">
                <a:latin typeface="標楷體" pitchFamily="65" charset="-120"/>
                <a:ea typeface="標楷體" pitchFamily="65" charset="-120"/>
                <a:sym typeface="標楷體" pitchFamily="65" charset="-120"/>
              </a:rPr>
              <a:t>參、精進修行、心勿放逸</a:t>
            </a:r>
          </a:p>
          <a:p>
            <a:pPr indent="114300" algn="l">
              <a:lnSpc>
                <a:spcPct val="90000"/>
              </a:lnSpc>
            </a:pPr>
            <a:r>
              <a:rPr lang="zh-TW" altLang="en-US" sz="4800" b="1" dirty="0">
                <a:latin typeface="標楷體" pitchFamily="65" charset="-120"/>
                <a:ea typeface="標楷體" pitchFamily="65" charset="-120"/>
                <a:sym typeface="標楷體" pitchFamily="65" charset="-120"/>
              </a:rPr>
              <a:t>肆、行眾善業、見無數佛</a:t>
            </a:r>
          </a:p>
          <a:p>
            <a:pPr indent="114300" algn="l">
              <a:lnSpc>
                <a:spcPct val="90000"/>
              </a:lnSpc>
            </a:pPr>
            <a:r>
              <a:rPr lang="zh-TW" altLang="en-US" sz="4800" b="1" dirty="0">
                <a:latin typeface="標楷體" pitchFamily="65" charset="-120"/>
                <a:ea typeface="標楷體" pitchFamily="65" charset="-120"/>
                <a:sym typeface="標楷體" pitchFamily="65" charset="-120"/>
              </a:rPr>
              <a:t>伍、聞思修</a:t>
            </a:r>
          </a:p>
        </p:txBody>
      </p:sp>
    </p:spTree>
    <p:extLst>
      <p:ext uri="{BB962C8B-B14F-4D97-AF65-F5344CB8AC3E}">
        <p14:creationId xmlns:p14="http://schemas.microsoft.com/office/powerpoint/2010/main" val="231726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標題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zh-CN" smtClean="0"/>
              <a:t> </a:t>
            </a:r>
            <a:r>
              <a:rPr lang="zh-CN" altLang="zh-TW" sz="6000" b="1" smtClean="0"/>
              <a:t>經文</a:t>
            </a:r>
            <a:endParaRPr lang="zh-CN" altLang="zh-TW" smtClean="0"/>
          </a:p>
        </p:txBody>
      </p:sp>
      <p:sp>
        <p:nvSpPr>
          <p:cNvPr id="187395" name="文字方塊 6"/>
          <p:cNvSpPr>
            <a:spLocks noChangeArrowheads="1"/>
          </p:cNvSpPr>
          <p:nvPr/>
        </p:nvSpPr>
        <p:spPr bwMode="auto">
          <a:xfrm>
            <a:off x="323850" y="1628775"/>
            <a:ext cx="69834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9pPr>
          </a:lstStyle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zh-TW" altLang="en-US">
                <a:solidFill>
                  <a:srgbClr val="000000"/>
                </a:solidFill>
              </a:rPr>
              <a:t>亦行眾善業，得見無數佛，供養於諸佛，隨順行大道，  具六波羅密。</a:t>
            </a:r>
          </a:p>
        </p:txBody>
      </p:sp>
      <p:sp>
        <p:nvSpPr>
          <p:cNvPr id="187396" name="矩形 4"/>
          <p:cNvSpPr>
            <a:spLocks noChangeArrowheads="1"/>
          </p:cNvSpPr>
          <p:nvPr/>
        </p:nvSpPr>
        <p:spPr bwMode="auto">
          <a:xfrm>
            <a:off x="4427538" y="6165850"/>
            <a:ext cx="4032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zh-TW" altLang="en-US" sz="2400">
                <a:solidFill>
                  <a:srgbClr val="2F2B20"/>
                </a:solidFill>
                <a:sym typeface="標楷體" pitchFamily="65" charset="-120"/>
              </a:rPr>
              <a:t>《靜思妙蓮華–序品》</a:t>
            </a:r>
            <a:r>
              <a:rPr lang="en-US" altLang="zh-TW" sz="2400">
                <a:solidFill>
                  <a:srgbClr val="2F2B20"/>
                </a:solidFill>
                <a:sym typeface="標楷體" pitchFamily="65" charset="-120"/>
              </a:rPr>
              <a:t>P.925</a:t>
            </a:r>
            <a:endParaRPr lang="zh-TW" altLang="en-US" sz="2400">
              <a:solidFill>
                <a:srgbClr val="2F2B20"/>
              </a:solidFill>
              <a:latin typeface="Times New Roman" pitchFamily="18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442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E9D9BE"/>
            </a:gs>
            <a:gs pos="64998">
              <a:srgbClr val="F0EBD5"/>
            </a:gs>
            <a:gs pos="96999">
              <a:srgbClr val="D1C39F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005263"/>
            <a:ext cx="18415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312738" y="2852738"/>
            <a:ext cx="8229600" cy="4525962"/>
          </a:xfrm>
        </p:spPr>
        <p:txBody>
          <a:bodyPr/>
          <a:lstStyle/>
          <a:p>
            <a:pPr marL="114300" algn="l"/>
            <a:r>
              <a:rPr lang="zh-TW" altLang="en-US" smtClean="0">
                <a:solidFill>
                  <a:srgbClr val="C00000"/>
                </a:solidFill>
              </a:rPr>
              <a:t>求名</a:t>
            </a:r>
            <a:r>
              <a:rPr lang="zh-TW" altLang="en-US" smtClean="0"/>
              <a:t>菩薩，雖然懈怠，棄捨所習誦，貪著利養，不過他也有行眾多善業，能認真結好緣，所以有因緣「</a:t>
            </a:r>
            <a:r>
              <a:rPr lang="zh-TW" altLang="en-US" smtClean="0">
                <a:solidFill>
                  <a:srgbClr val="C00000"/>
                </a:solidFill>
              </a:rPr>
              <a:t>得見無數佛</a:t>
            </a:r>
            <a:r>
              <a:rPr lang="zh-TW" altLang="en-US" smtClean="0"/>
              <a:t>」</a:t>
            </a:r>
          </a:p>
        </p:txBody>
      </p:sp>
      <p:sp>
        <p:nvSpPr>
          <p:cNvPr id="188420" name="矩形 4"/>
          <p:cNvSpPr>
            <a:spLocks noChangeArrowheads="1"/>
          </p:cNvSpPr>
          <p:nvPr/>
        </p:nvSpPr>
        <p:spPr bwMode="auto">
          <a:xfrm>
            <a:off x="4427538" y="6165850"/>
            <a:ext cx="4032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 typeface="Arial" charset="0"/>
              <a:buNone/>
            </a:pPr>
            <a:r>
              <a:rPr lang="zh-TW" altLang="en-US" sz="2400">
                <a:solidFill>
                  <a:srgbClr val="2F2B20"/>
                </a:solidFill>
                <a:sym typeface="標楷體" pitchFamily="65" charset="-120"/>
              </a:rPr>
              <a:t>《靜思妙蓮華–序品》</a:t>
            </a:r>
            <a:r>
              <a:rPr lang="en-US" altLang="zh-TW" sz="2400">
                <a:solidFill>
                  <a:srgbClr val="2F2B20"/>
                </a:solidFill>
                <a:sym typeface="標楷體" pitchFamily="65" charset="-120"/>
              </a:rPr>
              <a:t>P.925</a:t>
            </a:r>
            <a:endParaRPr lang="zh-TW" altLang="en-US" sz="2400">
              <a:solidFill>
                <a:srgbClr val="2F2B20"/>
              </a:solidFill>
              <a:latin typeface="Times New Roman" pitchFamily="18" charset="0"/>
              <a:ea typeface="新細明體" charset="-120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468313" y="260350"/>
            <a:ext cx="7991475" cy="23764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800" dirty="0">
                <a:solidFill>
                  <a:srgbClr val="2F2B20"/>
                </a:solidFill>
              </a:rPr>
              <a:t>「</a:t>
            </a:r>
            <a:r>
              <a:rPr lang="zh-TW" altLang="en-US" sz="4800" dirty="0">
                <a:solidFill>
                  <a:srgbClr val="FFC000"/>
                </a:solidFill>
              </a:rPr>
              <a:t>善業</a:t>
            </a:r>
            <a:r>
              <a:rPr lang="zh-TW" altLang="en-US" sz="4800" dirty="0">
                <a:solidFill>
                  <a:srgbClr val="2F2B20"/>
                </a:solidFill>
              </a:rPr>
              <a:t>」：好的行為或造作，如五戒十善等善事是。</a:t>
            </a:r>
            <a:endParaRPr lang="en-US" altLang="zh-TW" sz="4800" dirty="0">
              <a:solidFill>
                <a:srgbClr val="2F2B2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3200" dirty="0">
                <a:solidFill>
                  <a:srgbClr val="2F2B20"/>
                </a:solidFill>
              </a:rPr>
              <a:t>—《</a:t>
            </a:r>
            <a:r>
              <a:rPr lang="zh-TW" altLang="en-US" sz="3200" dirty="0">
                <a:solidFill>
                  <a:srgbClr val="2F2B20"/>
                </a:solidFill>
              </a:rPr>
              <a:t>佛學常見辭彙</a:t>
            </a:r>
            <a:r>
              <a:rPr lang="en-US" altLang="zh-TW" sz="3200" dirty="0">
                <a:solidFill>
                  <a:srgbClr val="2F2B20"/>
                </a:solidFill>
              </a:rPr>
              <a:t>》</a:t>
            </a:r>
            <a:endParaRPr lang="zh-TW" altLang="en-US" sz="4800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05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 bldLvl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E9D9BE"/>
            </a:gs>
            <a:gs pos="64998">
              <a:srgbClr val="F0EBD5"/>
            </a:gs>
            <a:gs pos="96999">
              <a:srgbClr val="D1C39F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Font typeface="Arial" charset="0"/>
              <a:buNone/>
            </a:pPr>
            <a:fld id="{F05C800C-E823-4ACA-9173-C7D28BD35E79}" type="slidenum">
              <a:rPr lang="zh-TW" altLang="zh-CN" sz="1800" smtClean="0">
                <a:solidFill>
                  <a:srgbClr val="FFFFFF"/>
                </a:solidFill>
                <a:latin typeface="Times New Roman" pitchFamily="18" charset="0"/>
                <a:ea typeface="新細明體" charset="-120"/>
              </a:rPr>
              <a:pPr>
                <a:spcBef>
                  <a:spcPct val="0"/>
                </a:spcBef>
                <a:buClrTx/>
                <a:buFont typeface="Arial" charset="0"/>
                <a:buNone/>
              </a:pPr>
              <a:t>22</a:t>
            </a:fld>
            <a:endParaRPr lang="zh-TW" altLang="zh-CN" sz="1800" smtClean="0">
              <a:solidFill>
                <a:srgbClr val="2F2B20"/>
              </a:solidFill>
              <a:latin typeface="Times New Roman" pitchFamily="18" charset="0"/>
              <a:ea typeface="新細明體" charset="-120"/>
            </a:endParaRPr>
          </a:p>
        </p:txBody>
      </p:sp>
      <p:pic>
        <p:nvPicPr>
          <p:cNvPr id="1894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005263"/>
            <a:ext cx="18415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4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252413" y="620713"/>
            <a:ext cx="7858125" cy="4525962"/>
          </a:xfrm>
        </p:spPr>
        <p:txBody>
          <a:bodyPr/>
          <a:lstStyle/>
          <a:p>
            <a:pPr marL="342900" indent="-228600" algn="l">
              <a:lnSpc>
                <a:spcPct val="90000"/>
              </a:lnSpc>
              <a:buFont typeface="Arial" charset="0"/>
              <a:buChar char="•"/>
            </a:pPr>
            <a:r>
              <a:rPr lang="zh-TW" altLang="en-US" smtClean="0"/>
              <a:t>若能以佛心看人，尊重任何人如同尊敬佛一般，啓發自我與他人的善良本性，不離廣度同事行於菩薩道，一樣能「得見無數佛」。</a:t>
            </a:r>
            <a:endParaRPr lang="en-US" altLang="zh-TW" smtClean="0"/>
          </a:p>
          <a:p>
            <a:pPr marL="342900" indent="-228600" algn="l">
              <a:lnSpc>
                <a:spcPct val="90000"/>
              </a:lnSpc>
              <a:buFont typeface="Arial" charset="0"/>
              <a:buChar char="•"/>
            </a:pPr>
            <a:endParaRPr lang="zh-TW" altLang="en-US" smtClean="0"/>
          </a:p>
        </p:txBody>
      </p:sp>
      <p:sp>
        <p:nvSpPr>
          <p:cNvPr id="189445" name="矩形 4"/>
          <p:cNvSpPr>
            <a:spLocks noChangeArrowheads="1"/>
          </p:cNvSpPr>
          <p:nvPr/>
        </p:nvSpPr>
        <p:spPr bwMode="auto">
          <a:xfrm>
            <a:off x="3924300" y="6153150"/>
            <a:ext cx="4564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 typeface="Arial" charset="0"/>
              <a:buNone/>
            </a:pPr>
            <a:r>
              <a:rPr lang="zh-TW" altLang="en-US" sz="2800">
                <a:solidFill>
                  <a:srgbClr val="2F2B20"/>
                </a:solidFill>
                <a:latin typeface="Times New Roman" pitchFamily="18" charset="0"/>
                <a:ea typeface="新細明體" charset="-120"/>
              </a:rPr>
              <a:t>《</a:t>
            </a:r>
            <a:r>
              <a:rPr lang="zh-TW" altLang="en-US" sz="2800">
                <a:solidFill>
                  <a:srgbClr val="2F2B20"/>
                </a:solidFill>
                <a:sym typeface="標楷體" pitchFamily="65" charset="-120"/>
              </a:rPr>
              <a:t>靜思妙蓮華–序品</a:t>
            </a:r>
            <a:r>
              <a:rPr lang="zh-TW" altLang="en-US" sz="2800">
                <a:solidFill>
                  <a:srgbClr val="2F2B20"/>
                </a:solidFill>
                <a:latin typeface="Times New Roman" pitchFamily="18" charset="0"/>
                <a:ea typeface="新細明體" charset="-120"/>
              </a:rPr>
              <a:t>》</a:t>
            </a:r>
            <a:r>
              <a:rPr lang="en-US" altLang="zh-TW" sz="2800">
                <a:solidFill>
                  <a:srgbClr val="2F2B20"/>
                </a:solidFill>
                <a:latin typeface="Times New Roman" pitchFamily="18" charset="0"/>
                <a:ea typeface="新細明體" charset="-120"/>
                <a:sym typeface="Calibri" pitchFamily="34" charset="0"/>
              </a:rPr>
              <a:t>P.926</a:t>
            </a:r>
            <a:endParaRPr lang="zh-TW" altLang="en-US" sz="2800">
              <a:solidFill>
                <a:srgbClr val="2F2B20"/>
              </a:solidFill>
              <a:latin typeface="Times New Roman" pitchFamily="18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798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E9D9BE"/>
            </a:gs>
            <a:gs pos="64998">
              <a:srgbClr val="F0EBD5"/>
            </a:gs>
            <a:gs pos="96999">
              <a:srgbClr val="D1C39F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Font typeface="Arial" charset="0"/>
              <a:buNone/>
            </a:pPr>
            <a:fld id="{D127C834-6B7C-4351-9AB1-FEEF2C447C55}" type="slidenum">
              <a:rPr lang="zh-TW" altLang="zh-CN" sz="1800" smtClean="0">
                <a:solidFill>
                  <a:srgbClr val="FFFFFF"/>
                </a:solidFill>
                <a:latin typeface="Times New Roman" pitchFamily="18" charset="0"/>
                <a:ea typeface="新細明體" charset="-120"/>
              </a:rPr>
              <a:pPr>
                <a:spcBef>
                  <a:spcPct val="0"/>
                </a:spcBef>
                <a:buClrTx/>
                <a:buFont typeface="Arial" charset="0"/>
                <a:buNone/>
              </a:pPr>
              <a:t>23</a:t>
            </a:fld>
            <a:endParaRPr lang="zh-TW" altLang="zh-CN" sz="1800" smtClean="0">
              <a:solidFill>
                <a:srgbClr val="2F2B20"/>
              </a:solidFill>
              <a:latin typeface="Times New Roman" pitchFamily="18" charset="0"/>
              <a:ea typeface="新細明體" charset="-120"/>
            </a:endParaRPr>
          </a:p>
        </p:txBody>
      </p:sp>
      <p:pic>
        <p:nvPicPr>
          <p:cNvPr id="1904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005263"/>
            <a:ext cx="18415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68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252413" y="981075"/>
            <a:ext cx="7991475" cy="3600450"/>
          </a:xfrm>
        </p:spPr>
        <p:txBody>
          <a:bodyPr/>
          <a:lstStyle/>
          <a:p>
            <a:pPr marL="342900" indent="-228600" algn="l">
              <a:lnSpc>
                <a:spcPct val="90000"/>
              </a:lnSpc>
              <a:buFont typeface="Arial" charset="0"/>
              <a:buChar char="•"/>
            </a:pPr>
            <a:r>
              <a:rPr lang="zh-TW" altLang="en-US" sz="4400" smtClean="0"/>
              <a:t>「</a:t>
            </a:r>
            <a:r>
              <a:rPr lang="zh-TW" altLang="en-US" sz="4400" smtClean="0">
                <a:solidFill>
                  <a:srgbClr val="C00000"/>
                </a:solidFill>
              </a:rPr>
              <a:t>供養於諸佛，隨順行大道</a:t>
            </a:r>
            <a:r>
              <a:rPr lang="zh-TW" altLang="en-US" sz="4400" smtClean="0"/>
              <a:t>」。對於人、事、物皆要時時有喜捨之心，包括布施、利行、愛語、同事，都是供養、攝受眾生的方法。</a:t>
            </a:r>
            <a:endParaRPr lang="en-US" altLang="zh-TW" sz="4400" smtClean="0"/>
          </a:p>
        </p:txBody>
      </p:sp>
      <p:sp>
        <p:nvSpPr>
          <p:cNvPr id="190469" name="矩形 4"/>
          <p:cNvSpPr>
            <a:spLocks noChangeArrowheads="1"/>
          </p:cNvSpPr>
          <p:nvPr/>
        </p:nvSpPr>
        <p:spPr bwMode="auto">
          <a:xfrm>
            <a:off x="3132138" y="6353175"/>
            <a:ext cx="45643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 typeface="Arial" charset="0"/>
              <a:buNone/>
            </a:pPr>
            <a:r>
              <a:rPr lang="zh-TW" altLang="en-US" sz="2800" dirty="0">
                <a:solidFill>
                  <a:srgbClr val="2F2B20"/>
                </a:solidFill>
                <a:latin typeface="Times New Roman" pitchFamily="18" charset="0"/>
                <a:ea typeface="新細明體" charset="-120"/>
              </a:rPr>
              <a:t>《</a:t>
            </a:r>
            <a:r>
              <a:rPr lang="zh-TW" altLang="en-US" sz="2800" dirty="0">
                <a:solidFill>
                  <a:srgbClr val="2F2B20"/>
                </a:solidFill>
                <a:sym typeface="標楷體" pitchFamily="65" charset="-120"/>
              </a:rPr>
              <a:t>靜思妙蓮華–序品</a:t>
            </a:r>
            <a:r>
              <a:rPr lang="zh-TW" altLang="en-US" sz="2800" dirty="0">
                <a:solidFill>
                  <a:srgbClr val="2F2B20"/>
                </a:solidFill>
                <a:latin typeface="Times New Roman" pitchFamily="18" charset="0"/>
                <a:ea typeface="新細明體" charset="-120"/>
              </a:rPr>
              <a:t>》</a:t>
            </a:r>
            <a:r>
              <a:rPr lang="en-US" altLang="zh-TW" sz="2800" dirty="0" smtClean="0">
                <a:solidFill>
                  <a:srgbClr val="2F2B20"/>
                </a:solidFill>
                <a:latin typeface="Times New Roman" pitchFamily="18" charset="0"/>
                <a:ea typeface="新細明體" charset="-120"/>
                <a:sym typeface="Calibri" pitchFamily="34" charset="0"/>
              </a:rPr>
              <a:t>P.926</a:t>
            </a:r>
            <a:endParaRPr lang="zh-TW" altLang="en-US" sz="2800" dirty="0">
              <a:solidFill>
                <a:srgbClr val="2F2B20"/>
              </a:solidFill>
              <a:latin typeface="Times New Roman" pitchFamily="18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046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E9D9BE"/>
            </a:gs>
            <a:gs pos="64998">
              <a:srgbClr val="F0EBD5"/>
            </a:gs>
            <a:gs pos="96999">
              <a:srgbClr val="D1C39F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Font typeface="Arial" charset="0"/>
              <a:buNone/>
            </a:pPr>
            <a:fld id="{092AC82D-A6B2-4757-8D67-572BDC39B456}" type="slidenum">
              <a:rPr lang="zh-TW" altLang="zh-CN" sz="1800" smtClean="0">
                <a:solidFill>
                  <a:srgbClr val="FFFFFF"/>
                </a:solidFill>
                <a:latin typeface="Times New Roman" pitchFamily="18" charset="0"/>
                <a:ea typeface="新細明體" charset="-120"/>
              </a:rPr>
              <a:pPr>
                <a:spcBef>
                  <a:spcPct val="0"/>
                </a:spcBef>
                <a:buClrTx/>
                <a:buFont typeface="Arial" charset="0"/>
                <a:buNone/>
              </a:pPr>
              <a:t>24</a:t>
            </a:fld>
            <a:endParaRPr lang="zh-TW" altLang="zh-CN" sz="1800" smtClean="0">
              <a:solidFill>
                <a:srgbClr val="2F2B20"/>
              </a:solidFill>
              <a:latin typeface="Times New Roman" pitchFamily="18" charset="0"/>
              <a:ea typeface="新細明體" charset="-120"/>
            </a:endParaRPr>
          </a:p>
        </p:txBody>
      </p:sp>
      <p:pic>
        <p:nvPicPr>
          <p:cNvPr id="1914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005263"/>
            <a:ext cx="18415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2" name="矩形 4"/>
          <p:cNvSpPr>
            <a:spLocks noChangeArrowheads="1"/>
          </p:cNvSpPr>
          <p:nvPr/>
        </p:nvSpPr>
        <p:spPr bwMode="auto">
          <a:xfrm>
            <a:off x="3132138" y="6353175"/>
            <a:ext cx="4564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 typeface="Arial" charset="0"/>
              <a:buNone/>
            </a:pPr>
            <a:r>
              <a:rPr lang="zh-TW" altLang="en-US" sz="2800">
                <a:solidFill>
                  <a:srgbClr val="2F2B20"/>
                </a:solidFill>
                <a:latin typeface="Times New Roman" pitchFamily="18" charset="0"/>
                <a:ea typeface="新細明體" charset="-120"/>
              </a:rPr>
              <a:t>《</a:t>
            </a:r>
            <a:r>
              <a:rPr lang="zh-TW" altLang="en-US" sz="2800">
                <a:solidFill>
                  <a:srgbClr val="2F2B20"/>
                </a:solidFill>
                <a:sym typeface="標楷體" pitchFamily="65" charset="-120"/>
              </a:rPr>
              <a:t>靜思妙蓮華–序品</a:t>
            </a:r>
            <a:r>
              <a:rPr lang="zh-TW" altLang="en-US" sz="2800">
                <a:solidFill>
                  <a:srgbClr val="2F2B20"/>
                </a:solidFill>
                <a:latin typeface="Times New Roman" pitchFamily="18" charset="0"/>
                <a:ea typeface="新細明體" charset="-120"/>
              </a:rPr>
              <a:t>》</a:t>
            </a:r>
            <a:r>
              <a:rPr lang="en-US" altLang="zh-TW" sz="2800">
                <a:solidFill>
                  <a:srgbClr val="2F2B20"/>
                </a:solidFill>
                <a:latin typeface="Times New Roman" pitchFamily="18" charset="0"/>
                <a:ea typeface="新細明體" charset="-120"/>
                <a:sym typeface="Calibri" pitchFamily="34" charset="0"/>
              </a:rPr>
              <a:t>P.926</a:t>
            </a:r>
            <a:endParaRPr lang="zh-TW" altLang="en-US" sz="2800">
              <a:solidFill>
                <a:srgbClr val="2F2B20"/>
              </a:solidFill>
              <a:latin typeface="Times New Roman" pitchFamily="18" charset="0"/>
              <a:ea typeface="新細明體" charset="-120"/>
            </a:endParaRPr>
          </a:p>
        </p:txBody>
      </p:sp>
      <p:graphicFrame>
        <p:nvGraphicFramePr>
          <p:cNvPr id="2" name="資料庫圖表 1"/>
          <p:cNvGraphicFramePr/>
          <p:nvPr/>
        </p:nvGraphicFramePr>
        <p:xfrm>
          <a:off x="83900" y="1887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1494" name="文字方塊 2"/>
          <p:cNvSpPr txBox="1">
            <a:spLocks noChangeArrowheads="1"/>
          </p:cNvSpPr>
          <p:nvPr/>
        </p:nvSpPr>
        <p:spPr bwMode="auto">
          <a:xfrm>
            <a:off x="539750" y="476250"/>
            <a:ext cx="30956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zh-TW" altLang="en-US" sz="4400">
                <a:solidFill>
                  <a:srgbClr val="00B050"/>
                </a:solidFill>
              </a:rPr>
              <a:t>布施有三種</a:t>
            </a:r>
          </a:p>
        </p:txBody>
      </p:sp>
      <p:sp>
        <p:nvSpPr>
          <p:cNvPr id="191495" name="文字方塊 3"/>
          <p:cNvSpPr txBox="1">
            <a:spLocks noChangeArrowheads="1"/>
          </p:cNvSpPr>
          <p:nvPr/>
        </p:nvSpPr>
        <p:spPr bwMode="auto">
          <a:xfrm>
            <a:off x="115888" y="4156075"/>
            <a:ext cx="82391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zh-TW" altLang="en-US" sz="4000">
                <a:solidFill>
                  <a:srgbClr val="002060"/>
                </a:solidFill>
              </a:rPr>
              <a:t>就如有人要拿一樣東西，但力氣不夠，我們去幫他一下，減輕他的負重，這些付出也是一種布施。</a:t>
            </a:r>
          </a:p>
        </p:txBody>
      </p:sp>
      <p:pic>
        <p:nvPicPr>
          <p:cNvPr id="19149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2274888"/>
            <a:ext cx="2862263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53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E9D9BE"/>
            </a:gs>
            <a:gs pos="64998">
              <a:srgbClr val="F0EBD5"/>
            </a:gs>
            <a:gs pos="96999">
              <a:srgbClr val="D1C39F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Font typeface="Arial" charset="0"/>
              <a:buNone/>
            </a:pPr>
            <a:fld id="{EAEE31BD-FE79-4C5F-A330-58C8C7CC6652}" type="slidenum">
              <a:rPr lang="zh-TW" altLang="zh-CN" sz="1800" smtClean="0">
                <a:solidFill>
                  <a:srgbClr val="FFFFFF"/>
                </a:solidFill>
                <a:latin typeface="Times New Roman" pitchFamily="18" charset="0"/>
                <a:ea typeface="新細明體" charset="-120"/>
              </a:rPr>
              <a:pPr>
                <a:spcBef>
                  <a:spcPct val="0"/>
                </a:spcBef>
                <a:buClrTx/>
                <a:buFont typeface="Arial" charset="0"/>
                <a:buNone/>
              </a:pPr>
              <a:t>25</a:t>
            </a:fld>
            <a:endParaRPr lang="zh-TW" altLang="zh-CN" sz="1800" smtClean="0">
              <a:solidFill>
                <a:srgbClr val="2F2B20"/>
              </a:solidFill>
              <a:latin typeface="Times New Roman" pitchFamily="18" charset="0"/>
              <a:ea typeface="新細明體" charset="-120"/>
            </a:endParaRPr>
          </a:p>
        </p:txBody>
      </p:sp>
      <p:pic>
        <p:nvPicPr>
          <p:cNvPr id="1925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005263"/>
            <a:ext cx="18415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16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179388" y="792163"/>
            <a:ext cx="7993062" cy="2276475"/>
          </a:xfrm>
        </p:spPr>
        <p:txBody>
          <a:bodyPr/>
          <a:lstStyle/>
          <a:p>
            <a:pPr marL="342900" indent="-228600" algn="l">
              <a:lnSpc>
                <a:spcPct val="90000"/>
              </a:lnSpc>
              <a:buFont typeface="Arial" charset="0"/>
              <a:buChar char="•"/>
            </a:pPr>
            <a:r>
              <a:rPr lang="zh-TW" altLang="en-US" sz="4400" smtClean="0"/>
              <a:t>「</a:t>
            </a:r>
            <a:r>
              <a:rPr lang="zh-TW" altLang="en-US" sz="4400" smtClean="0">
                <a:solidFill>
                  <a:srgbClr val="C00000"/>
                </a:solidFill>
              </a:rPr>
              <a:t>具六波羅密</a:t>
            </a:r>
            <a:r>
              <a:rPr lang="zh-TW" altLang="en-US" sz="4400" smtClean="0"/>
              <a:t>」，法入心、法入行，造作善業、種福田，和他人結一分好緣，共行善業。</a:t>
            </a:r>
          </a:p>
        </p:txBody>
      </p:sp>
      <p:sp>
        <p:nvSpPr>
          <p:cNvPr id="192517" name="矩形 4"/>
          <p:cNvSpPr>
            <a:spLocks noChangeArrowheads="1"/>
          </p:cNvSpPr>
          <p:nvPr/>
        </p:nvSpPr>
        <p:spPr bwMode="auto">
          <a:xfrm>
            <a:off x="3132138" y="6353175"/>
            <a:ext cx="5222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 typeface="Arial" charset="0"/>
              <a:buNone/>
            </a:pPr>
            <a:r>
              <a:rPr lang="zh-TW" altLang="en-US" sz="2800">
                <a:solidFill>
                  <a:srgbClr val="2F2B20"/>
                </a:solidFill>
                <a:latin typeface="Times New Roman" pitchFamily="18" charset="0"/>
                <a:ea typeface="新細明體" charset="-120"/>
              </a:rPr>
              <a:t>《</a:t>
            </a:r>
            <a:r>
              <a:rPr lang="zh-TW" altLang="en-US" sz="2800">
                <a:solidFill>
                  <a:srgbClr val="2F2B20"/>
                </a:solidFill>
                <a:sym typeface="標楷體" pitchFamily="65" charset="-120"/>
              </a:rPr>
              <a:t>靜思妙蓮華–序品</a:t>
            </a:r>
            <a:r>
              <a:rPr lang="zh-TW" altLang="en-US" sz="2800">
                <a:solidFill>
                  <a:srgbClr val="2F2B20"/>
                </a:solidFill>
                <a:latin typeface="Times New Roman" pitchFamily="18" charset="0"/>
                <a:ea typeface="新細明體" charset="-120"/>
              </a:rPr>
              <a:t>》</a:t>
            </a:r>
            <a:r>
              <a:rPr lang="en-US" altLang="zh-TW" sz="2800">
                <a:solidFill>
                  <a:srgbClr val="2F2B20"/>
                </a:solidFill>
                <a:latin typeface="Times New Roman" pitchFamily="18" charset="0"/>
                <a:ea typeface="新細明體" charset="-120"/>
                <a:sym typeface="Calibri" pitchFamily="34" charset="0"/>
              </a:rPr>
              <a:t>P.926-927</a:t>
            </a:r>
            <a:endParaRPr lang="zh-TW" altLang="en-US" sz="2800">
              <a:solidFill>
                <a:srgbClr val="2F2B20"/>
              </a:solidFill>
              <a:latin typeface="Times New Roman" pitchFamily="18" charset="0"/>
              <a:ea typeface="新細明體" charset="-120"/>
            </a:endParaRPr>
          </a:p>
        </p:txBody>
      </p:sp>
      <p:graphicFrame>
        <p:nvGraphicFramePr>
          <p:cNvPr id="2" name="資料庫圖表 1"/>
          <p:cNvGraphicFramePr/>
          <p:nvPr/>
        </p:nvGraphicFramePr>
        <p:xfrm>
          <a:off x="755735" y="3950630"/>
          <a:ext cx="6336870" cy="2655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2519" name="矩形 3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3627438"/>
            <a:ext cx="31940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36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-455613"/>
            <a:ext cx="3779837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4173538"/>
            <a:ext cx="42132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4" name="矩形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75" y="2097088"/>
            <a:ext cx="3602038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70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3" y="4181475"/>
            <a:ext cx="42132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-458788"/>
            <a:ext cx="3779838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88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500063" y="1643063"/>
            <a:ext cx="8229600" cy="4525962"/>
          </a:xfrm>
        </p:spPr>
        <p:txBody>
          <a:bodyPr/>
          <a:lstStyle/>
          <a:p>
            <a:pPr algn="l"/>
            <a:r>
              <a:rPr lang="zh-TW" altLang="en-US" dirty="0"/>
              <a:t>「忍辱」是六波羅蜜之一，也是菩薩應修之功課，在生活中，遭受別人誤解、批評甚至於惡言相向時，</a:t>
            </a:r>
            <a:r>
              <a:rPr lang="zh-TW" altLang="en-US" dirty="0" smtClean="0"/>
              <a:t>我們</a:t>
            </a:r>
            <a:r>
              <a:rPr lang="zh-TW" altLang="en-US" smtClean="0"/>
              <a:t>要</a:t>
            </a:r>
            <a:r>
              <a:rPr lang="zh-TW" altLang="en-US" smtClean="0"/>
              <a:t>如何泰然處之？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933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圖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508500"/>
            <a:ext cx="2232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36" name="圖片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4508500"/>
            <a:ext cx="2233612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37" name="文字版面配置區 4"/>
          <p:cNvSpPr>
            <a:spLocks noChangeArrowheads="1"/>
          </p:cNvSpPr>
          <p:nvPr/>
        </p:nvSpPr>
        <p:spPr bwMode="auto">
          <a:xfrm>
            <a:off x="1763713" y="214313"/>
            <a:ext cx="7094537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新細明體" charset="-120"/>
              </a:defRPr>
            </a:lvl9pPr>
          </a:lstStyle>
          <a:p>
            <a:pPr algn="ctr" fontAlgn="base">
              <a:spcAft>
                <a:spcPct val="0"/>
              </a:spcAft>
              <a:buFont typeface="Arial" charset="0"/>
              <a:buNone/>
            </a:pPr>
            <a:r>
              <a:rPr lang="zh-TW" altLang="en-US" sz="44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製作團隊：台南區法繹志工</a:t>
            </a:r>
            <a:endParaRPr lang="en-US" altLang="zh-TW" sz="4400">
              <a:solidFill>
                <a:srgbClr val="000000"/>
              </a:solidFill>
              <a:latin typeface="標楷體" pitchFamily="65" charset="-120"/>
              <a:ea typeface="標楷體" pitchFamily="65" charset="-120"/>
              <a:sym typeface="標楷體" pitchFamily="65" charset="-120"/>
            </a:endParaRPr>
          </a:p>
          <a:p>
            <a:pPr algn="ctr" fontAlgn="base">
              <a:spcAft>
                <a:spcPct val="0"/>
              </a:spcAft>
              <a:buFont typeface="Arial" charset="0"/>
              <a:buNone/>
            </a:pPr>
            <a:endParaRPr lang="zh-TW" altLang="en-US" sz="4400">
              <a:solidFill>
                <a:srgbClr val="000000"/>
              </a:solidFill>
              <a:latin typeface="標楷體" pitchFamily="65" charset="-120"/>
              <a:ea typeface="標楷體" pitchFamily="65" charset="-120"/>
              <a:sym typeface="標楷體" pitchFamily="65" charset="-120"/>
            </a:endParaRPr>
          </a:p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zh-TW" altLang="en-US" sz="44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賴威光、陳德鴻、譚品攸</a:t>
            </a:r>
            <a:endParaRPr lang="en-US" altLang="zh-TW" sz="4400">
              <a:solidFill>
                <a:srgbClr val="000000"/>
              </a:solidFill>
              <a:latin typeface="標楷體" pitchFamily="65" charset="-120"/>
              <a:ea typeface="標楷體" pitchFamily="65" charset="-120"/>
              <a:sym typeface="標楷體" pitchFamily="65" charset="-120"/>
            </a:endParaRPr>
          </a:p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zh-TW" altLang="en-US" sz="44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戴金女、黃秀菊、李宜穎</a:t>
            </a:r>
            <a:endParaRPr lang="en-US" altLang="zh-TW" sz="4400">
              <a:solidFill>
                <a:srgbClr val="000000"/>
              </a:solidFill>
              <a:latin typeface="標楷體" pitchFamily="65" charset="-120"/>
              <a:ea typeface="標楷體" pitchFamily="65" charset="-120"/>
              <a:sym typeface="標楷體" pitchFamily="65" charset="-120"/>
            </a:endParaRPr>
          </a:p>
          <a:p>
            <a:pPr algn="ctr" fontAlgn="base">
              <a:spcAft>
                <a:spcPct val="0"/>
              </a:spcAft>
              <a:buFont typeface="Arial" charset="0"/>
              <a:buNone/>
            </a:pPr>
            <a:endParaRPr lang="zh-TW" altLang="en-US" sz="4400">
              <a:solidFill>
                <a:srgbClr val="000000"/>
              </a:solidFill>
              <a:latin typeface="標楷體" pitchFamily="65" charset="-120"/>
              <a:ea typeface="標楷體" pitchFamily="65" charset="-120"/>
              <a:sym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849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DEC59E"/>
            </a:gs>
            <a:gs pos="64998">
              <a:srgbClr val="F0EBD5"/>
            </a:gs>
            <a:gs pos="96999">
              <a:srgbClr val="D1C39F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4437063"/>
            <a:ext cx="265747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7" name="標題 1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1773238"/>
            <a:ext cx="7543800" cy="2016125"/>
          </a:xfrm>
        </p:spPr>
        <p:txBody>
          <a:bodyPr anchor="b"/>
          <a:lstStyle/>
          <a:p>
            <a:pPr algn="ctr"/>
            <a:r>
              <a:rPr lang="zh-TW" altLang="en-US" sz="6000" b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壹、</a:t>
            </a:r>
            <a:r>
              <a:rPr lang="en-US" altLang="zh-TW" sz="6000" b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/>
            </a:r>
            <a:br>
              <a:rPr lang="en-US" altLang="zh-TW" sz="6000" b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</a:br>
            <a:r>
              <a:rPr lang="zh-TW" altLang="en-US" sz="6000" b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懈怠貪著當警惕</a:t>
            </a:r>
          </a:p>
        </p:txBody>
      </p:sp>
    </p:spTree>
    <p:extLst>
      <p:ext uri="{BB962C8B-B14F-4D97-AF65-F5344CB8AC3E}">
        <p14:creationId xmlns:p14="http://schemas.microsoft.com/office/powerpoint/2010/main" val="92735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標題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zh-CN" smtClean="0"/>
              <a:t> </a:t>
            </a:r>
            <a:r>
              <a:rPr lang="zh-CN" altLang="zh-TW" sz="6000" b="1" smtClean="0"/>
              <a:t>經文</a:t>
            </a:r>
            <a:endParaRPr lang="zh-CN" altLang="zh-TW" smtClean="0"/>
          </a:p>
        </p:txBody>
      </p:sp>
      <p:sp>
        <p:nvSpPr>
          <p:cNvPr id="176131" name="文字方塊 6"/>
          <p:cNvSpPr>
            <a:spLocks noChangeArrowheads="1"/>
          </p:cNvSpPr>
          <p:nvPr/>
        </p:nvSpPr>
        <p:spPr bwMode="auto">
          <a:xfrm>
            <a:off x="252413" y="1871663"/>
            <a:ext cx="8567737" cy="34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9pPr>
          </a:lstStyle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zh-TW" altLang="en-US">
                <a:solidFill>
                  <a:srgbClr val="000000"/>
                </a:solidFill>
              </a:rPr>
              <a:t>最後天中天，號曰然燈佛， </a:t>
            </a:r>
            <a:endParaRPr lang="en-US" altLang="zh-TW">
              <a:solidFill>
                <a:srgbClr val="000000"/>
              </a:solidFill>
            </a:endParaRPr>
          </a:p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zh-TW" altLang="en-US">
                <a:solidFill>
                  <a:srgbClr val="000000"/>
                </a:solidFill>
              </a:rPr>
              <a:t>諸仙之導師，度脫無量眾。 </a:t>
            </a:r>
            <a:endParaRPr lang="en-US" altLang="zh-TW">
              <a:solidFill>
                <a:srgbClr val="000000"/>
              </a:solidFill>
            </a:endParaRPr>
          </a:p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zh-TW" altLang="en-US">
                <a:solidFill>
                  <a:srgbClr val="000000"/>
                </a:solidFill>
              </a:rPr>
              <a:t>是妙光法師，時有一弟子，</a:t>
            </a:r>
            <a:endParaRPr lang="en-US" altLang="zh-TW">
              <a:solidFill>
                <a:srgbClr val="000000"/>
              </a:solidFill>
            </a:endParaRPr>
          </a:p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zh-TW" altLang="en-US">
                <a:solidFill>
                  <a:srgbClr val="000000"/>
                </a:solidFill>
              </a:rPr>
              <a:t>心常懷懈怠，貪著於名利。</a:t>
            </a:r>
          </a:p>
        </p:txBody>
      </p:sp>
      <p:sp>
        <p:nvSpPr>
          <p:cNvPr id="176132" name="矩形 4"/>
          <p:cNvSpPr>
            <a:spLocks noChangeArrowheads="1"/>
          </p:cNvSpPr>
          <p:nvPr/>
        </p:nvSpPr>
        <p:spPr bwMode="auto">
          <a:xfrm>
            <a:off x="4427538" y="6165850"/>
            <a:ext cx="4032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zh-TW" altLang="en-US" sz="2400">
                <a:solidFill>
                  <a:srgbClr val="2F2B20"/>
                </a:solidFill>
                <a:sym typeface="標楷體" pitchFamily="65" charset="-120"/>
              </a:rPr>
              <a:t>《靜思妙蓮華–序品》</a:t>
            </a:r>
            <a:r>
              <a:rPr lang="en-US" altLang="zh-TW" sz="2400">
                <a:solidFill>
                  <a:srgbClr val="2F2B20"/>
                </a:solidFill>
                <a:sym typeface="標楷體" pitchFamily="65" charset="-120"/>
              </a:rPr>
              <a:t>P.916</a:t>
            </a:r>
            <a:endParaRPr lang="zh-TW" altLang="en-US" sz="2400">
              <a:solidFill>
                <a:srgbClr val="2F2B20"/>
              </a:solidFill>
              <a:latin typeface="Times New Roman" pitchFamily="18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574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E9D9BE"/>
            </a:gs>
            <a:gs pos="64998">
              <a:srgbClr val="F0EBD5"/>
            </a:gs>
            <a:gs pos="96999">
              <a:srgbClr val="D1C39F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005263"/>
            <a:ext cx="18415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接點 4"/>
          <p:cNvCxnSpPr/>
          <p:nvPr/>
        </p:nvCxnSpPr>
        <p:spPr bwMode="auto">
          <a:xfrm>
            <a:off x="971550" y="962025"/>
            <a:ext cx="673258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007536" y="130240"/>
            <a:ext cx="673311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4800" b="1" dirty="0">
                <a:ln w="10541" cmpd="sng">
                  <a:solidFill>
                    <a:srgbClr val="A9A57C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A9A57C">
                        <a:tint val="40000"/>
                        <a:satMod val="250000"/>
                      </a:srgbClr>
                    </a:gs>
                    <a:gs pos="9000">
                      <a:srgbClr val="A9A57C">
                        <a:tint val="52000"/>
                        <a:satMod val="300000"/>
                      </a:srgbClr>
                    </a:gs>
                    <a:gs pos="50000">
                      <a:srgbClr val="A9A57C">
                        <a:shade val="20000"/>
                        <a:satMod val="300000"/>
                      </a:srgbClr>
                    </a:gs>
                    <a:gs pos="79000">
                      <a:srgbClr val="A9A57C">
                        <a:tint val="52000"/>
                        <a:satMod val="300000"/>
                      </a:srgbClr>
                    </a:gs>
                    <a:gs pos="100000">
                      <a:srgbClr val="A9A57C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諸仙之導師 度脫無量眾</a:t>
            </a:r>
          </a:p>
        </p:txBody>
      </p:sp>
      <p:sp>
        <p:nvSpPr>
          <p:cNvPr id="177157" name="文字方塊 6"/>
          <p:cNvSpPr txBox="1">
            <a:spLocks noChangeArrowheads="1"/>
          </p:cNvSpPr>
          <p:nvPr/>
        </p:nvSpPr>
        <p:spPr bwMode="auto">
          <a:xfrm>
            <a:off x="212725" y="995363"/>
            <a:ext cx="8250238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zh-TW" altLang="en-US">
                <a:solidFill>
                  <a:srgbClr val="2F2B20"/>
                </a:solidFill>
              </a:rPr>
              <a:t>「</a:t>
            </a:r>
            <a:r>
              <a:rPr kumimoji="1" lang="zh-TW" altLang="en-US">
                <a:solidFill>
                  <a:srgbClr val="C00000"/>
                </a:solidFill>
              </a:rPr>
              <a:t>最後天中天</a:t>
            </a:r>
            <a:r>
              <a:rPr kumimoji="1" lang="zh-TW" altLang="en-US">
                <a:solidFill>
                  <a:srgbClr val="2F2B20"/>
                </a:solidFill>
              </a:rPr>
              <a:t>」</a:t>
            </a:r>
            <a:r>
              <a:rPr kumimoji="1" lang="zh-TW" altLang="en-US" sz="2800">
                <a:solidFill>
                  <a:srgbClr val="2F2B20"/>
                </a:solidFill>
              </a:rPr>
              <a:t>，</a:t>
            </a:r>
            <a:r>
              <a:rPr kumimoji="1" lang="zh-TW" altLang="en-US">
                <a:solidFill>
                  <a:srgbClr val="2F2B20"/>
                </a:solidFill>
              </a:rPr>
              <a:t>佛為三界導師，四生慈父，天堂與人間都很恭敬、尊重。</a:t>
            </a:r>
            <a:endParaRPr kumimoji="1" lang="en-US" altLang="zh-TW">
              <a:solidFill>
                <a:srgbClr val="2F2B2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zh-TW" altLang="en-US">
                <a:solidFill>
                  <a:srgbClr val="2F2B20"/>
                </a:solidFill>
              </a:rPr>
              <a:t>「</a:t>
            </a:r>
            <a:r>
              <a:rPr kumimoji="1" lang="zh-TW" altLang="en-US">
                <a:solidFill>
                  <a:srgbClr val="C00000"/>
                </a:solidFill>
              </a:rPr>
              <a:t>諸仙</a:t>
            </a:r>
            <a:r>
              <a:rPr kumimoji="1" lang="zh-TW" altLang="en-US">
                <a:solidFill>
                  <a:srgbClr val="2F2B20"/>
                </a:solidFill>
              </a:rPr>
              <a:t>」指印度四姓階級中的婆羅門，在社會中是最上層的階級，因此很貢高、驕慢。</a:t>
            </a:r>
            <a:endParaRPr kumimoji="1" lang="en-US" altLang="zh-TW">
              <a:solidFill>
                <a:srgbClr val="2F2B2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zh-TW" altLang="en-US">
                <a:solidFill>
                  <a:srgbClr val="2F2B20"/>
                </a:solidFill>
              </a:rPr>
              <a:t>「</a:t>
            </a:r>
            <a:r>
              <a:rPr kumimoji="1" lang="zh-TW" altLang="en-US">
                <a:solidFill>
                  <a:srgbClr val="C00000"/>
                </a:solidFill>
              </a:rPr>
              <a:t>導師</a:t>
            </a:r>
            <a:r>
              <a:rPr kumimoji="1" lang="zh-TW" altLang="en-US">
                <a:solidFill>
                  <a:srgbClr val="2F2B20"/>
                </a:solidFill>
              </a:rPr>
              <a:t>」意指引導大眾進入佛覺道者 。</a:t>
            </a:r>
          </a:p>
        </p:txBody>
      </p:sp>
      <p:sp>
        <p:nvSpPr>
          <p:cNvPr id="177158" name="矩形 4"/>
          <p:cNvSpPr>
            <a:spLocks noChangeArrowheads="1"/>
          </p:cNvSpPr>
          <p:nvPr/>
        </p:nvSpPr>
        <p:spPr bwMode="auto">
          <a:xfrm>
            <a:off x="4427538" y="6165850"/>
            <a:ext cx="4032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 typeface="Arial" charset="0"/>
              <a:buNone/>
            </a:pPr>
            <a:r>
              <a:rPr lang="zh-TW" altLang="en-US" sz="2400">
                <a:solidFill>
                  <a:srgbClr val="2F2B20"/>
                </a:solidFill>
                <a:sym typeface="標楷體" pitchFamily="65" charset="-120"/>
              </a:rPr>
              <a:t>《靜思妙蓮華–序品》</a:t>
            </a:r>
            <a:r>
              <a:rPr lang="en-US" altLang="zh-TW" sz="2400">
                <a:solidFill>
                  <a:srgbClr val="2F2B20"/>
                </a:solidFill>
                <a:sym typeface="標楷體" pitchFamily="65" charset="-120"/>
              </a:rPr>
              <a:t>P.918</a:t>
            </a:r>
            <a:endParaRPr lang="zh-TW" altLang="en-US" sz="2400">
              <a:solidFill>
                <a:srgbClr val="2F2B20"/>
              </a:solidFill>
              <a:latin typeface="Times New Roman" pitchFamily="18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242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E9D9BE"/>
            </a:gs>
            <a:gs pos="64998">
              <a:srgbClr val="F0EBD5"/>
            </a:gs>
            <a:gs pos="96999">
              <a:srgbClr val="D1C39F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Font typeface="Arial" charset="0"/>
              <a:buNone/>
            </a:pPr>
            <a:fld id="{67AB005B-80BF-4E35-B23F-8853EAFD03D8}" type="slidenum">
              <a:rPr lang="zh-TW" altLang="zh-CN" sz="1800" smtClean="0">
                <a:solidFill>
                  <a:srgbClr val="FFFFFF"/>
                </a:solidFill>
                <a:latin typeface="Times New Roman" pitchFamily="18" charset="0"/>
                <a:ea typeface="新細明體" charset="-120"/>
              </a:rPr>
              <a:pPr>
                <a:spcBef>
                  <a:spcPct val="0"/>
                </a:spcBef>
                <a:buClrTx/>
                <a:buFont typeface="Arial" charset="0"/>
                <a:buNone/>
              </a:pPr>
              <a:t>6</a:t>
            </a:fld>
            <a:endParaRPr lang="zh-TW" altLang="zh-CN" sz="1800" smtClean="0">
              <a:solidFill>
                <a:srgbClr val="2F2B20"/>
              </a:solidFill>
              <a:latin typeface="Times New Roman" pitchFamily="18" charset="0"/>
              <a:ea typeface="新細明體" charset="-120"/>
            </a:endParaRPr>
          </a:p>
        </p:txBody>
      </p:sp>
      <p:pic>
        <p:nvPicPr>
          <p:cNvPr id="1781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005263"/>
            <a:ext cx="18415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0" name="文字方塊 2"/>
          <p:cNvSpPr txBox="1">
            <a:spLocks noChangeArrowheads="1"/>
          </p:cNvSpPr>
          <p:nvPr/>
        </p:nvSpPr>
        <p:spPr bwMode="auto">
          <a:xfrm>
            <a:off x="395288" y="476250"/>
            <a:ext cx="7848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zh-TW" altLang="en-US">
                <a:solidFill>
                  <a:srgbClr val="2F2B20"/>
                </a:solidFill>
              </a:rPr>
              <a:t>佛陀為悲智雙運的大覺者，不僅能作為人天典範，而且超越「諸仙」的境界，使很多婆羅門教徒前來皈依，對佛陀的教法信受奉行，故稱「</a:t>
            </a:r>
            <a:r>
              <a:rPr kumimoji="1" lang="zh-TW" altLang="en-US">
                <a:solidFill>
                  <a:srgbClr val="C00000"/>
                </a:solidFill>
              </a:rPr>
              <a:t>諸仙之導師，度脫無量眾</a:t>
            </a:r>
            <a:r>
              <a:rPr kumimoji="1" lang="zh-TW" altLang="en-US">
                <a:solidFill>
                  <a:srgbClr val="2F2B20"/>
                </a:solidFill>
              </a:rPr>
              <a:t>」</a:t>
            </a:r>
          </a:p>
        </p:txBody>
      </p:sp>
      <p:sp>
        <p:nvSpPr>
          <p:cNvPr id="178181" name="矩形 4"/>
          <p:cNvSpPr>
            <a:spLocks noChangeArrowheads="1"/>
          </p:cNvSpPr>
          <p:nvPr/>
        </p:nvSpPr>
        <p:spPr bwMode="auto">
          <a:xfrm>
            <a:off x="4427538" y="6165850"/>
            <a:ext cx="4032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 typeface="Arial" charset="0"/>
              <a:buNone/>
            </a:pPr>
            <a:r>
              <a:rPr lang="zh-TW" altLang="en-US" sz="2400">
                <a:solidFill>
                  <a:srgbClr val="2F2B20"/>
                </a:solidFill>
                <a:sym typeface="標楷體" pitchFamily="65" charset="-120"/>
              </a:rPr>
              <a:t>《靜思妙蓮華–序品》</a:t>
            </a:r>
            <a:r>
              <a:rPr lang="en-US" altLang="zh-TW" sz="2400">
                <a:solidFill>
                  <a:srgbClr val="2F2B20"/>
                </a:solidFill>
                <a:sym typeface="標楷體" pitchFamily="65" charset="-120"/>
              </a:rPr>
              <a:t>P.918</a:t>
            </a:r>
            <a:endParaRPr lang="zh-TW" altLang="en-US" sz="2400">
              <a:solidFill>
                <a:srgbClr val="2F2B20"/>
              </a:solidFill>
              <a:latin typeface="Times New Roman" pitchFamily="18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021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gradFill rotWithShape="1">
          <a:gsLst>
            <a:gs pos="0">
              <a:srgbClr val="2F2B20"/>
            </a:gs>
            <a:gs pos="50000">
              <a:srgbClr val="595959"/>
            </a:gs>
            <a:gs pos="100000">
              <a:srgbClr val="2F2B2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標題 4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188913"/>
            <a:ext cx="8064500" cy="936625"/>
          </a:xfrm>
        </p:spPr>
        <p:txBody>
          <a:bodyPr anchor="t"/>
          <a:lstStyle/>
          <a:p>
            <a:pPr algn="ctr" eaLnBrk="1" hangingPunct="1"/>
            <a:r>
              <a:rPr lang="zh-TW" altLang="en-US" sz="4800" b="1" smtClean="0">
                <a:solidFill>
                  <a:srgbClr val="BFBFBF"/>
                </a:solidFill>
              </a:rPr>
              <a:t>懈怠貪著當警惕</a:t>
            </a:r>
            <a:endParaRPr lang="zh-CN" altLang="zh-TW" sz="4800" b="1" smtClean="0">
              <a:solidFill>
                <a:srgbClr val="BFBFBF"/>
              </a:solidFill>
            </a:endParaRPr>
          </a:p>
        </p:txBody>
      </p:sp>
      <p:sp>
        <p:nvSpPr>
          <p:cNvPr id="179203" name="內容版面配置區 2"/>
          <p:cNvSpPr>
            <a:spLocks noGrp="1" noChangeArrowheads="1"/>
          </p:cNvSpPr>
          <p:nvPr>
            <p:ph type="body" idx="1"/>
          </p:nvPr>
        </p:nvSpPr>
        <p:spPr>
          <a:xfrm>
            <a:off x="468313" y="5949950"/>
            <a:ext cx="8059737" cy="576263"/>
          </a:xfrm>
        </p:spPr>
        <p:txBody>
          <a:bodyPr anchor="b"/>
          <a:lstStyle/>
          <a:p>
            <a:pPr indent="114300" algn="l" eaLnBrk="1" hangingPunct="1"/>
            <a:r>
              <a:rPr lang="zh-TW" altLang="en-US" sz="2400" b="1" smtClean="0">
                <a:solidFill>
                  <a:srgbClr val="BFBFBF"/>
                </a:solidFill>
                <a:hlinkClick r:id="rId3" action="ppaction://hlinkfile"/>
              </a:rPr>
              <a:t>影片連結：懈怠貪著當警惕</a:t>
            </a:r>
            <a:endParaRPr lang="zh-TW" altLang="en-US" sz="2400" b="1" smtClean="0">
              <a:solidFill>
                <a:srgbClr val="BFBFBF"/>
              </a:solidFill>
            </a:endParaRPr>
          </a:p>
        </p:txBody>
      </p:sp>
      <p:pic>
        <p:nvPicPr>
          <p:cNvPr id="2" name="20131118 靜思妙蓮華 懈怠貪著當警惕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6264275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20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E9D9BE"/>
            </a:gs>
            <a:gs pos="64998">
              <a:srgbClr val="F0EBD5"/>
            </a:gs>
            <a:gs pos="96999">
              <a:srgbClr val="D1C39F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005263"/>
            <a:ext cx="18415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179388" y="476250"/>
            <a:ext cx="8135937" cy="4525963"/>
          </a:xfrm>
        </p:spPr>
        <p:txBody>
          <a:bodyPr/>
          <a:lstStyle/>
          <a:p>
            <a:pPr marL="800100" indent="-685800" algn="l">
              <a:buFont typeface="Arial" charset="0"/>
              <a:buChar char="•"/>
            </a:pPr>
            <a:r>
              <a:rPr lang="zh-TW" altLang="en-US" smtClean="0"/>
              <a:t>佛陀的教法即是要我們懂得精進，了解人生之苦的源頭，乃是由於「集」種種無明的因緣而來。</a:t>
            </a:r>
            <a:endParaRPr lang="en-US" altLang="zh-TW" smtClean="0"/>
          </a:p>
          <a:p>
            <a:pPr marL="800100" indent="-685800" algn="l">
              <a:buFont typeface="Arial" charset="0"/>
              <a:buChar char="•"/>
            </a:pPr>
            <a:r>
              <a:rPr lang="zh-TW" altLang="en-US" smtClean="0"/>
              <a:t>若是「不以勤苦為勞」，堪不得承受苦磨而學會耐勞，那就不能流通佛法、成為典範。</a:t>
            </a:r>
          </a:p>
        </p:txBody>
      </p:sp>
      <p:sp>
        <p:nvSpPr>
          <p:cNvPr id="180228" name="矩形 4"/>
          <p:cNvSpPr>
            <a:spLocks noChangeArrowheads="1"/>
          </p:cNvSpPr>
          <p:nvPr/>
        </p:nvSpPr>
        <p:spPr bwMode="auto">
          <a:xfrm>
            <a:off x="3275856" y="6396682"/>
            <a:ext cx="46474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 typeface="Arial" charset="0"/>
              <a:buNone/>
            </a:pPr>
            <a:r>
              <a:rPr lang="zh-TW" altLang="en-US" sz="2400" dirty="0">
                <a:solidFill>
                  <a:srgbClr val="2F2B20"/>
                </a:solidFill>
                <a:sym typeface="標楷體" pitchFamily="65" charset="-120"/>
              </a:rPr>
              <a:t>《靜思妙蓮華–序品》</a:t>
            </a:r>
            <a:r>
              <a:rPr lang="en-US" altLang="zh-TW" sz="2400" dirty="0" smtClean="0">
                <a:solidFill>
                  <a:srgbClr val="2F2B20"/>
                </a:solidFill>
                <a:sym typeface="標楷體" pitchFamily="65" charset="-120"/>
              </a:rPr>
              <a:t>P.919-920</a:t>
            </a:r>
            <a:endParaRPr lang="zh-TW" altLang="en-US" sz="2400" dirty="0">
              <a:solidFill>
                <a:srgbClr val="2F2B20"/>
              </a:solidFill>
              <a:latin typeface="Times New Roman" pitchFamily="18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552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E9D9BE"/>
            </a:gs>
            <a:gs pos="64998">
              <a:srgbClr val="F0EBD5"/>
            </a:gs>
            <a:gs pos="96999">
              <a:srgbClr val="D1C39F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005263"/>
            <a:ext cx="18415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323850" y="784225"/>
            <a:ext cx="7786688" cy="4525963"/>
          </a:xfrm>
        </p:spPr>
        <p:txBody>
          <a:bodyPr/>
          <a:lstStyle/>
          <a:p>
            <a:pPr marL="800100" indent="-685800" algn="l">
              <a:buFont typeface="Wingdings" pitchFamily="2" charset="2"/>
              <a:buChar char="Ø"/>
            </a:pPr>
            <a:r>
              <a:rPr lang="zh-TW" altLang="en-US" smtClean="0"/>
              <a:t>懈怠、貪著是末法時期的穢行。</a:t>
            </a:r>
            <a:endParaRPr lang="en-US" altLang="zh-TW" smtClean="0"/>
          </a:p>
          <a:p>
            <a:pPr marL="800100" indent="-685800" algn="l">
              <a:buFont typeface="Wingdings" pitchFamily="2" charset="2"/>
              <a:buChar char="Ø"/>
            </a:pPr>
            <a:r>
              <a:rPr lang="zh-TW" altLang="en-US" smtClean="0"/>
              <a:t>修行，若一念的懈怠，便會有貪著利養的行為，也就是污染佛法的穢行。</a:t>
            </a:r>
          </a:p>
        </p:txBody>
      </p:sp>
      <p:sp>
        <p:nvSpPr>
          <p:cNvPr id="181252" name="矩形 4"/>
          <p:cNvSpPr>
            <a:spLocks noChangeArrowheads="1"/>
          </p:cNvSpPr>
          <p:nvPr/>
        </p:nvSpPr>
        <p:spPr bwMode="auto">
          <a:xfrm>
            <a:off x="4427538" y="6165850"/>
            <a:ext cx="4032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 typeface="Arial" charset="0"/>
              <a:buNone/>
            </a:pPr>
            <a:r>
              <a:rPr lang="zh-TW" altLang="en-US" sz="2400">
                <a:solidFill>
                  <a:srgbClr val="2F2B20"/>
                </a:solidFill>
                <a:sym typeface="標楷體" pitchFamily="65" charset="-120"/>
              </a:rPr>
              <a:t>《靜思妙蓮華–序品》</a:t>
            </a:r>
            <a:r>
              <a:rPr lang="en-US" altLang="zh-TW" sz="2400">
                <a:solidFill>
                  <a:srgbClr val="2F2B20"/>
                </a:solidFill>
                <a:sym typeface="標楷體" pitchFamily="65" charset="-120"/>
              </a:rPr>
              <a:t>P.920</a:t>
            </a:r>
            <a:endParaRPr lang="zh-TW" altLang="en-US" sz="2400">
              <a:solidFill>
                <a:srgbClr val="2F2B20"/>
              </a:solidFill>
              <a:latin typeface="Times New Roman" pitchFamily="18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726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 bldLvl="0" autoUpdateAnimBg="0"/>
    </p:bldLst>
  </p:timing>
</p:sld>
</file>

<file path=ppt/theme/theme1.xml><?xml version="1.0" encoding="utf-8"?>
<a:theme xmlns:a="http://schemas.openxmlformats.org/drawingml/2006/main" name="1_Office 佈景主題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佈景主題">
      <a:majorFont>
        <a:latin typeface="Arial"/>
        <a:ea typeface="SimHei"/>
        <a:cs typeface=""/>
      </a:majorFont>
      <a:minorFont>
        <a:latin typeface="Times New Roman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SimSun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相鄰">
  <a:themeElements>
    <a:clrScheme name="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FFFFFF"/>
      </a:accent3>
      <a:accent4>
        <a:srgbClr val="27231A"/>
      </a:accent4>
      <a:accent5>
        <a:srgbClr val="D1CFBF"/>
      </a:accent5>
      <a:accent6>
        <a:srgbClr val="8DACAB"/>
      </a:accent6>
      <a:hlink>
        <a:srgbClr val="D25814"/>
      </a:hlink>
      <a:folHlink>
        <a:srgbClr val="849A0A"/>
      </a:folHlink>
    </a:clrScheme>
    <a:fontScheme name="1_相鄰">
      <a:majorFont>
        <a:latin typeface="Cambria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SimSun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4_Office 佈景主題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佈景主題">
      <a:majorFont>
        <a:latin typeface="標楷體"/>
        <a:ea typeface="標楷體"/>
        <a:cs typeface=""/>
      </a:majorFont>
      <a:minorFont>
        <a:latin typeface="標楷體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SimSun" pitchFamily="2" charset="-122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相鄰">
  <a:themeElements>
    <a:clrScheme name="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FFFFFF"/>
      </a:accent3>
      <a:accent4>
        <a:srgbClr val="27231A"/>
      </a:accent4>
      <a:accent5>
        <a:srgbClr val="D1CFBF"/>
      </a:accent5>
      <a:accent6>
        <a:srgbClr val="8DACAB"/>
      </a:accent6>
      <a:hlink>
        <a:srgbClr val="D25814"/>
      </a:hlink>
      <a:folHlink>
        <a:srgbClr val="849A0A"/>
      </a:folHlink>
    </a:clrScheme>
    <a:fontScheme name="相鄰">
      <a:majorFont>
        <a:latin typeface="標楷體"/>
        <a:ea typeface="標楷體"/>
        <a:cs typeface=""/>
      </a:majorFont>
      <a:minorFont>
        <a:latin typeface="標楷體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SimSun" pitchFamily="2" charset="-122"/>
          </a:defRPr>
        </a:defPPr>
      </a:lstStyle>
    </a:lnDef>
  </a:objectDefaults>
  <a:extraClrSchemeLst/>
</a:theme>
</file>

<file path=ppt/theme/theme5.xml><?xml version="1.0" encoding="utf-8"?>
<a:theme xmlns:a="http://schemas.openxmlformats.org/drawingml/2006/main" name="19_Office 佈景主題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9_Office 佈景主題">
      <a:majorFont>
        <a:latin typeface="標楷體"/>
        <a:ea typeface="標楷體"/>
        <a:cs typeface=""/>
      </a:majorFont>
      <a:minorFont>
        <a:latin typeface="標楷體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SimSun" pitchFamily="2" charset="-122"/>
          </a:defRPr>
        </a:defPPr>
      </a:lstStyle>
    </a:lnDef>
  </a:objectDefaults>
  <a:extraClrSchemeLst/>
</a:theme>
</file>

<file path=ppt/theme/theme6.xml><?xml version="1.0" encoding="utf-8"?>
<a:theme xmlns:a="http://schemas.openxmlformats.org/drawingml/2006/main" name="2_Office 佈景主題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SimSun" pitchFamily="2" charset="-122"/>
          </a:defRPr>
        </a:defPPr>
      </a:lst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1096</Words>
  <Application>Microsoft Office PowerPoint</Application>
  <PresentationFormat>如螢幕大小 (4:3)</PresentationFormat>
  <Paragraphs>96</Paragraphs>
  <Slides>28</Slides>
  <Notes>0</Notes>
  <HiddenSlides>0</HiddenSlides>
  <MMClips>2</MMClips>
  <ScaleCrop>false</ScaleCrop>
  <HeadingPairs>
    <vt:vector size="4" baseType="variant">
      <vt:variant>
        <vt:lpstr>佈景主題</vt:lpstr>
      </vt:variant>
      <vt:variant>
        <vt:i4>6</vt:i4>
      </vt:variant>
      <vt:variant>
        <vt:lpstr>投影片標題</vt:lpstr>
      </vt:variant>
      <vt:variant>
        <vt:i4>28</vt:i4>
      </vt:variant>
    </vt:vector>
  </HeadingPairs>
  <TitlesOfParts>
    <vt:vector size="34" baseType="lpstr">
      <vt:lpstr>1_Office 佈景主題</vt:lpstr>
      <vt:lpstr>1_相鄰</vt:lpstr>
      <vt:lpstr>4_Office 佈景主題</vt:lpstr>
      <vt:lpstr>相鄰</vt:lpstr>
      <vt:lpstr>19_Office 佈景主題</vt:lpstr>
      <vt:lpstr>2_Office 佈景主題</vt:lpstr>
      <vt:lpstr>心常懷懈怠，貪著於名利 亦行眾善業，得見無數佛</vt:lpstr>
      <vt:lpstr>導讀重點</vt:lpstr>
      <vt:lpstr>壹、 懈怠貪著當警惕</vt:lpstr>
      <vt:lpstr> 經文</vt:lpstr>
      <vt:lpstr>PowerPoint 簡報</vt:lpstr>
      <vt:lpstr>PowerPoint 簡報</vt:lpstr>
      <vt:lpstr>懈怠貪著當警惕</vt:lpstr>
      <vt:lpstr>PowerPoint 簡報</vt:lpstr>
      <vt:lpstr>PowerPoint 簡報</vt:lpstr>
      <vt:lpstr>貳、 修行覺道， 貴在菩薩度眾</vt:lpstr>
      <vt:lpstr>PowerPoint 簡報</vt:lpstr>
      <vt:lpstr>PowerPoint 簡報</vt:lpstr>
      <vt:lpstr>PowerPoint 簡報</vt:lpstr>
      <vt:lpstr>PowerPoint 簡報</vt:lpstr>
      <vt:lpstr>參、 精進修行、心勿放逸</vt:lpstr>
      <vt:lpstr> 經文</vt:lpstr>
      <vt:lpstr>求名利無厭</vt:lpstr>
      <vt:lpstr>PowerPoint 簡報</vt:lpstr>
      <vt:lpstr>肆、 行眾善業、見無數佛</vt:lpstr>
      <vt:lpstr> 經文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心常懷懈怠，貪著於名利 亦行眾善業，得見無數佛</dc:title>
  <dc:creator>User</dc:creator>
  <cp:lastModifiedBy>User</cp:lastModifiedBy>
  <cp:revision>14</cp:revision>
  <dcterms:created xsi:type="dcterms:W3CDTF">2016-12-20T01:16:20Z</dcterms:created>
  <dcterms:modified xsi:type="dcterms:W3CDTF">2016-12-21T06:27:23Z</dcterms:modified>
</cp:coreProperties>
</file>