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48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774" y="-10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874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4C526E-1EFB-43DB-B680-5B5D1FCC2AF5}" type="datetimeFigureOut">
              <a:rPr lang="zh-TW" altLang="en-US" smtClean="0"/>
              <a:t>2017/11/10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137784-C266-4484-9D62-7BBFA59F180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6" name="頁首版面配置區 5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381946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3730724"/>
            <a:ext cx="8229600" cy="857250"/>
          </a:xfrm>
        </p:spPr>
        <p:txBody>
          <a:bodyPr>
            <a:noAutofit/>
          </a:bodyPr>
          <a:lstStyle>
            <a:lvl1pPr>
              <a:defRPr sz="6600" b="1">
                <a:latin typeface="標楷體" panose="03000509000000000000" pitchFamily="65" charset="-120"/>
                <a:ea typeface="標楷體" panose="03000509000000000000" pitchFamily="65" charset="-120"/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24904804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2C70C4-FA19-478D-B74A-4CD51DB5947A}" type="datetimeFigureOut">
              <a:rPr lang="zh-TW" altLang="en-US" smtClean="0"/>
              <a:t>2017/11/10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8AE224-8B18-4E11-A2AF-B7E8CAD12ED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79025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大慈大悲大懺悔</a:t>
            </a:r>
          </a:p>
        </p:txBody>
      </p:sp>
    </p:spTree>
    <p:extLst>
      <p:ext uri="{BB962C8B-B14F-4D97-AF65-F5344CB8AC3E}">
        <p14:creationId xmlns:p14="http://schemas.microsoft.com/office/powerpoint/2010/main" val="35303483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法譬如水能洗垢</a:t>
            </a:r>
          </a:p>
        </p:txBody>
      </p:sp>
    </p:spTree>
    <p:extLst>
      <p:ext uri="{BB962C8B-B14F-4D97-AF65-F5344CB8AC3E}">
        <p14:creationId xmlns:p14="http://schemas.microsoft.com/office/powerpoint/2010/main" val="31590637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三學六度記心頭</a:t>
            </a:r>
          </a:p>
        </p:txBody>
      </p:sp>
    </p:spTree>
    <p:extLst>
      <p:ext uri="{BB962C8B-B14F-4D97-AF65-F5344CB8AC3E}">
        <p14:creationId xmlns:p14="http://schemas.microsoft.com/office/powerpoint/2010/main" val="625851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由來罪業自造作</a:t>
            </a:r>
          </a:p>
        </p:txBody>
      </p:sp>
    </p:spTree>
    <p:extLst>
      <p:ext uri="{BB962C8B-B14F-4D97-AF65-F5344CB8AC3E}">
        <p14:creationId xmlns:p14="http://schemas.microsoft.com/office/powerpoint/2010/main" val="36840557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能善能惡自擁有</a:t>
            </a:r>
          </a:p>
        </p:txBody>
      </p:sp>
    </p:spTree>
    <p:extLst>
      <p:ext uri="{BB962C8B-B14F-4D97-AF65-F5344CB8AC3E}">
        <p14:creationId xmlns:p14="http://schemas.microsoft.com/office/powerpoint/2010/main" val="14085735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世間森羅並萬象</a:t>
            </a:r>
          </a:p>
        </p:txBody>
      </p:sp>
    </p:spTree>
    <p:extLst>
      <p:ext uri="{BB962C8B-B14F-4D97-AF65-F5344CB8AC3E}">
        <p14:creationId xmlns:p14="http://schemas.microsoft.com/office/powerpoint/2010/main" val="21569137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無常奔騰不沉默</a:t>
            </a:r>
          </a:p>
        </p:txBody>
      </p:sp>
    </p:spTree>
    <p:extLst>
      <p:ext uri="{BB962C8B-B14F-4D97-AF65-F5344CB8AC3E}">
        <p14:creationId xmlns:p14="http://schemas.microsoft.com/office/powerpoint/2010/main" val="18608790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真如法性遍四周</a:t>
            </a:r>
          </a:p>
        </p:txBody>
      </p:sp>
    </p:spTree>
    <p:extLst>
      <p:ext uri="{BB962C8B-B14F-4D97-AF65-F5344CB8AC3E}">
        <p14:creationId xmlns:p14="http://schemas.microsoft.com/office/powerpoint/2010/main" val="360898699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因果循環不錯過</a:t>
            </a:r>
          </a:p>
        </p:txBody>
      </p:sp>
    </p:spTree>
    <p:extLst>
      <p:ext uri="{BB962C8B-B14F-4D97-AF65-F5344CB8AC3E}">
        <p14:creationId xmlns:p14="http://schemas.microsoft.com/office/powerpoint/2010/main" val="9867293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名聞利養皆幻有</a:t>
            </a:r>
          </a:p>
        </p:txBody>
      </p:sp>
    </p:spTree>
    <p:extLst>
      <p:ext uri="{BB962C8B-B14F-4D97-AF65-F5344CB8AC3E}">
        <p14:creationId xmlns:p14="http://schemas.microsoft.com/office/powerpoint/2010/main" val="295773342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誰能緊抓在雙手</a:t>
            </a:r>
          </a:p>
        </p:txBody>
      </p:sp>
    </p:spTree>
    <p:extLst>
      <p:ext uri="{BB962C8B-B14F-4D97-AF65-F5344CB8AC3E}">
        <p14:creationId xmlns:p14="http://schemas.microsoft.com/office/powerpoint/2010/main" val="13490413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歲月悠悠不久留</a:t>
            </a:r>
          </a:p>
        </p:txBody>
      </p:sp>
    </p:spTree>
    <p:extLst>
      <p:ext uri="{BB962C8B-B14F-4D97-AF65-F5344CB8AC3E}">
        <p14:creationId xmlns:p14="http://schemas.microsoft.com/office/powerpoint/2010/main" val="416729854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歡樂時光匆匆過</a:t>
            </a:r>
          </a:p>
        </p:txBody>
      </p:sp>
    </p:spTree>
    <p:extLst>
      <p:ext uri="{BB962C8B-B14F-4D97-AF65-F5344CB8AC3E}">
        <p14:creationId xmlns:p14="http://schemas.microsoft.com/office/powerpoint/2010/main" val="249837978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那有片刻能寄託</a:t>
            </a:r>
          </a:p>
        </p:txBody>
      </p:sp>
    </p:spTree>
    <p:extLst>
      <p:ext uri="{BB962C8B-B14F-4D97-AF65-F5344CB8AC3E}">
        <p14:creationId xmlns:p14="http://schemas.microsoft.com/office/powerpoint/2010/main" val="78727598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無明煩惱緣行業</a:t>
            </a:r>
          </a:p>
        </p:txBody>
      </p:sp>
    </p:spTree>
    <p:extLst>
      <p:ext uri="{BB962C8B-B14F-4D97-AF65-F5344CB8AC3E}">
        <p14:creationId xmlns:p14="http://schemas.microsoft.com/office/powerpoint/2010/main" val="316456184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業入識田難自由</a:t>
            </a:r>
          </a:p>
        </p:txBody>
      </p:sp>
    </p:spTree>
    <p:extLst>
      <p:ext uri="{BB962C8B-B14F-4D97-AF65-F5344CB8AC3E}">
        <p14:creationId xmlns:p14="http://schemas.microsoft.com/office/powerpoint/2010/main" val="43144463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名色六入觸與受</a:t>
            </a:r>
          </a:p>
        </p:txBody>
      </p:sp>
    </p:spTree>
    <p:extLst>
      <p:ext uri="{BB962C8B-B14F-4D97-AF65-F5344CB8AC3E}">
        <p14:creationId xmlns:p14="http://schemas.microsoft.com/office/powerpoint/2010/main" val="232271917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愛取有生與老死</a:t>
            </a:r>
          </a:p>
        </p:txBody>
      </p:sp>
    </p:spTree>
    <p:extLst>
      <p:ext uri="{BB962C8B-B14F-4D97-AF65-F5344CB8AC3E}">
        <p14:creationId xmlns:p14="http://schemas.microsoft.com/office/powerpoint/2010/main" val="316595795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苦由業集復生惑</a:t>
            </a:r>
          </a:p>
        </p:txBody>
      </p:sp>
    </p:spTree>
    <p:extLst>
      <p:ext uri="{BB962C8B-B14F-4D97-AF65-F5344CB8AC3E}">
        <p14:creationId xmlns:p14="http://schemas.microsoft.com/office/powerpoint/2010/main" val="391445551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惑生煩惱感苦果</a:t>
            </a:r>
          </a:p>
        </p:txBody>
      </p:sp>
    </p:spTree>
    <p:extLst>
      <p:ext uri="{BB962C8B-B14F-4D97-AF65-F5344CB8AC3E}">
        <p14:creationId xmlns:p14="http://schemas.microsoft.com/office/powerpoint/2010/main" val="100815673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欲知法水何能洗</a:t>
            </a:r>
          </a:p>
        </p:txBody>
      </p:sp>
    </p:spTree>
    <p:extLst>
      <p:ext uri="{BB962C8B-B14F-4D97-AF65-F5344CB8AC3E}">
        <p14:creationId xmlns:p14="http://schemas.microsoft.com/office/powerpoint/2010/main" val="216729448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十二因緣當細酌</a:t>
            </a:r>
          </a:p>
        </p:txBody>
      </p:sp>
    </p:spTree>
    <p:extLst>
      <p:ext uri="{BB962C8B-B14F-4D97-AF65-F5344CB8AC3E}">
        <p14:creationId xmlns:p14="http://schemas.microsoft.com/office/powerpoint/2010/main" val="42321121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幾番風雨幾情愁</a:t>
            </a:r>
          </a:p>
        </p:txBody>
      </p:sp>
    </p:spTree>
    <p:extLst>
      <p:ext uri="{BB962C8B-B14F-4D97-AF65-F5344CB8AC3E}">
        <p14:creationId xmlns:p14="http://schemas.microsoft.com/office/powerpoint/2010/main" val="27730874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有求皆苦須勘破</a:t>
            </a:r>
          </a:p>
        </p:txBody>
      </p:sp>
    </p:spTree>
    <p:extLst>
      <p:ext uri="{BB962C8B-B14F-4D97-AF65-F5344CB8AC3E}">
        <p14:creationId xmlns:p14="http://schemas.microsoft.com/office/powerpoint/2010/main" val="198115165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人生大患是染著</a:t>
            </a:r>
          </a:p>
        </p:txBody>
      </p:sp>
    </p:spTree>
    <p:extLst>
      <p:ext uri="{BB962C8B-B14F-4D97-AF65-F5344CB8AC3E}">
        <p14:creationId xmlns:p14="http://schemas.microsoft.com/office/powerpoint/2010/main" val="20852476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一切欲樂雲煙過</a:t>
            </a:r>
          </a:p>
        </p:txBody>
      </p:sp>
    </p:spTree>
    <p:extLst>
      <p:ext uri="{BB962C8B-B14F-4D97-AF65-F5344CB8AC3E}">
        <p14:creationId xmlns:p14="http://schemas.microsoft.com/office/powerpoint/2010/main" val="91000231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一任笑傲付東流</a:t>
            </a:r>
          </a:p>
        </p:txBody>
      </p:sp>
    </p:spTree>
    <p:extLst>
      <p:ext uri="{BB962C8B-B14F-4D97-AF65-F5344CB8AC3E}">
        <p14:creationId xmlns:p14="http://schemas.microsoft.com/office/powerpoint/2010/main" val="248383340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悟達一念慢心起</a:t>
            </a:r>
          </a:p>
        </p:txBody>
      </p:sp>
    </p:spTree>
    <p:extLst>
      <p:ext uri="{BB962C8B-B14F-4D97-AF65-F5344CB8AC3E}">
        <p14:creationId xmlns:p14="http://schemas.microsoft.com/office/powerpoint/2010/main" val="50772026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人面惡瘡訴冤仇</a:t>
            </a:r>
          </a:p>
        </p:txBody>
      </p:sp>
    </p:spTree>
    <p:extLst>
      <p:ext uri="{BB962C8B-B14F-4D97-AF65-F5344CB8AC3E}">
        <p14:creationId xmlns:p14="http://schemas.microsoft.com/office/powerpoint/2010/main" val="182834526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迦諾迦賜三昧水</a:t>
            </a:r>
          </a:p>
        </p:txBody>
      </p:sp>
    </p:spTree>
    <p:extLst>
      <p:ext uri="{BB962C8B-B14F-4D97-AF65-F5344CB8AC3E}">
        <p14:creationId xmlns:p14="http://schemas.microsoft.com/office/powerpoint/2010/main" val="96330882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悟達國師頓解惑</a:t>
            </a:r>
          </a:p>
        </p:txBody>
      </p:sp>
    </p:spTree>
    <p:extLst>
      <p:ext uri="{BB962C8B-B14F-4D97-AF65-F5344CB8AC3E}">
        <p14:creationId xmlns:p14="http://schemas.microsoft.com/office/powerpoint/2010/main" val="323871765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煩惱業障果報障</a:t>
            </a:r>
          </a:p>
        </p:txBody>
      </p:sp>
    </p:spTree>
    <p:extLst>
      <p:ext uri="{BB962C8B-B14F-4D97-AF65-F5344CB8AC3E}">
        <p14:creationId xmlns:p14="http://schemas.microsoft.com/office/powerpoint/2010/main" val="293818900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懺悔法門細細說</a:t>
            </a:r>
          </a:p>
        </p:txBody>
      </p:sp>
    </p:spTree>
    <p:extLst>
      <p:ext uri="{BB962C8B-B14F-4D97-AF65-F5344CB8AC3E}">
        <p14:creationId xmlns:p14="http://schemas.microsoft.com/office/powerpoint/2010/main" val="3351338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多少怨尤成災禍</a:t>
            </a:r>
          </a:p>
        </p:txBody>
      </p:sp>
    </p:spTree>
    <p:extLst>
      <p:ext uri="{BB962C8B-B14F-4D97-AF65-F5344CB8AC3E}">
        <p14:creationId xmlns:p14="http://schemas.microsoft.com/office/powerpoint/2010/main" val="329878170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洗盡無明業識垢</a:t>
            </a:r>
          </a:p>
        </p:txBody>
      </p:sp>
    </p:spTree>
    <p:extLst>
      <p:ext uri="{BB962C8B-B14F-4D97-AF65-F5344CB8AC3E}">
        <p14:creationId xmlns:p14="http://schemas.microsoft.com/office/powerpoint/2010/main" val="373442503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慈悲水懺萬古留</a:t>
            </a:r>
          </a:p>
        </p:txBody>
      </p:sp>
    </p:spTree>
    <p:extLst>
      <p:ext uri="{BB962C8B-B14F-4D97-AF65-F5344CB8AC3E}">
        <p14:creationId xmlns:p14="http://schemas.microsoft.com/office/powerpoint/2010/main" val="395847188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苦海茫茫無邊</a:t>
            </a:r>
          </a:p>
        </p:txBody>
      </p:sp>
    </p:spTree>
    <p:extLst>
      <p:ext uri="{BB962C8B-B14F-4D97-AF65-F5344CB8AC3E}">
        <p14:creationId xmlns:p14="http://schemas.microsoft.com/office/powerpoint/2010/main" val="371490757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回頭明明是岸</a:t>
            </a:r>
          </a:p>
        </p:txBody>
      </p:sp>
    </p:spTree>
    <p:extLst>
      <p:ext uri="{BB962C8B-B14F-4D97-AF65-F5344CB8AC3E}">
        <p14:creationId xmlns:p14="http://schemas.microsoft.com/office/powerpoint/2010/main" val="9508258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三障諸惑因斷</a:t>
            </a:r>
          </a:p>
        </p:txBody>
      </p:sp>
    </p:spTree>
    <p:extLst>
      <p:ext uri="{BB962C8B-B14F-4D97-AF65-F5344CB8AC3E}">
        <p14:creationId xmlns:p14="http://schemas.microsoft.com/office/powerpoint/2010/main" val="3726956983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諸佛聲聲呼喚</a:t>
            </a:r>
          </a:p>
        </p:txBody>
      </p:sp>
    </p:spTree>
    <p:extLst>
      <p:ext uri="{BB962C8B-B14F-4D97-AF65-F5344CB8AC3E}">
        <p14:creationId xmlns:p14="http://schemas.microsoft.com/office/powerpoint/2010/main" val="321648303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694424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無明痴闇起風波</a:t>
            </a:r>
          </a:p>
        </p:txBody>
      </p:sp>
    </p:spTree>
    <p:extLst>
      <p:ext uri="{BB962C8B-B14F-4D97-AF65-F5344CB8AC3E}">
        <p14:creationId xmlns:p14="http://schemas.microsoft.com/office/powerpoint/2010/main" val="25470803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五趣流轉苦煎迫</a:t>
            </a:r>
          </a:p>
        </p:txBody>
      </p:sp>
    </p:spTree>
    <p:extLst>
      <p:ext uri="{BB962C8B-B14F-4D97-AF65-F5344CB8AC3E}">
        <p14:creationId xmlns:p14="http://schemas.microsoft.com/office/powerpoint/2010/main" val="14549278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生死相續難解脫</a:t>
            </a:r>
          </a:p>
        </p:txBody>
      </p:sp>
    </p:spTree>
    <p:extLst>
      <p:ext uri="{BB962C8B-B14F-4D97-AF65-F5344CB8AC3E}">
        <p14:creationId xmlns:p14="http://schemas.microsoft.com/office/powerpoint/2010/main" val="3942289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愛恨情仇誰參透</a:t>
            </a:r>
          </a:p>
        </p:txBody>
      </p:sp>
    </p:spTree>
    <p:extLst>
      <p:ext uri="{BB962C8B-B14F-4D97-AF65-F5344CB8AC3E}">
        <p14:creationId xmlns:p14="http://schemas.microsoft.com/office/powerpoint/2010/main" val="18276702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苦集滅道佛宣說</a:t>
            </a:r>
          </a:p>
        </p:txBody>
      </p:sp>
    </p:spTree>
    <p:extLst>
      <p:ext uri="{BB962C8B-B14F-4D97-AF65-F5344CB8AC3E}">
        <p14:creationId xmlns:p14="http://schemas.microsoft.com/office/powerpoint/2010/main" val="8195998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242</Words>
  <Application>Microsoft Office PowerPoint</Application>
  <PresentationFormat>如螢幕大小 (16:9)</PresentationFormat>
  <Paragraphs>45</Paragraphs>
  <Slides>46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46</vt:i4>
      </vt:variant>
    </vt:vector>
  </HeadingPairs>
  <TitlesOfParts>
    <vt:vector size="47" baseType="lpstr">
      <vt:lpstr>Office 佈景主題</vt:lpstr>
      <vt:lpstr>大慈大悲大懺悔</vt:lpstr>
      <vt:lpstr>歲月悠悠不久留</vt:lpstr>
      <vt:lpstr>幾番風雨幾情愁</vt:lpstr>
      <vt:lpstr>多少怨尤成災禍</vt:lpstr>
      <vt:lpstr>無明痴闇起風波</vt:lpstr>
      <vt:lpstr>五趣流轉苦煎迫</vt:lpstr>
      <vt:lpstr>生死相續難解脫</vt:lpstr>
      <vt:lpstr>愛恨情仇誰參透</vt:lpstr>
      <vt:lpstr>苦集滅道佛宣說</vt:lpstr>
      <vt:lpstr>法譬如水能洗垢</vt:lpstr>
      <vt:lpstr>三學六度記心頭</vt:lpstr>
      <vt:lpstr>由來罪業自造作</vt:lpstr>
      <vt:lpstr>能善能惡自擁有</vt:lpstr>
      <vt:lpstr>世間森羅並萬象</vt:lpstr>
      <vt:lpstr>無常奔騰不沉默</vt:lpstr>
      <vt:lpstr>真如法性遍四周</vt:lpstr>
      <vt:lpstr>因果循環不錯過</vt:lpstr>
      <vt:lpstr>名聞利養皆幻有</vt:lpstr>
      <vt:lpstr>誰能緊抓在雙手</vt:lpstr>
      <vt:lpstr>歡樂時光匆匆過</vt:lpstr>
      <vt:lpstr>那有片刻能寄託</vt:lpstr>
      <vt:lpstr>無明煩惱緣行業</vt:lpstr>
      <vt:lpstr>業入識田難自由</vt:lpstr>
      <vt:lpstr>名色六入觸與受</vt:lpstr>
      <vt:lpstr>愛取有生與老死</vt:lpstr>
      <vt:lpstr>苦由業集復生惑</vt:lpstr>
      <vt:lpstr>惑生煩惱感苦果</vt:lpstr>
      <vt:lpstr>欲知法水何能洗</vt:lpstr>
      <vt:lpstr>十二因緣當細酌</vt:lpstr>
      <vt:lpstr>有求皆苦須勘破</vt:lpstr>
      <vt:lpstr>人生大患是染著</vt:lpstr>
      <vt:lpstr>一切欲樂雲煙過</vt:lpstr>
      <vt:lpstr>一任笑傲付東流</vt:lpstr>
      <vt:lpstr>悟達一念慢心起</vt:lpstr>
      <vt:lpstr>人面惡瘡訴冤仇</vt:lpstr>
      <vt:lpstr>迦諾迦賜三昧水</vt:lpstr>
      <vt:lpstr>悟達國師頓解惑</vt:lpstr>
      <vt:lpstr>煩惱業障果報障</vt:lpstr>
      <vt:lpstr>懺悔法門細細說</vt:lpstr>
      <vt:lpstr>洗盡無明業識垢</vt:lpstr>
      <vt:lpstr>慈悲水懺萬古留</vt:lpstr>
      <vt:lpstr>苦海茫茫無邊</vt:lpstr>
      <vt:lpstr>回頭明明是岸</vt:lpstr>
      <vt:lpstr>三障諸惑因斷</vt:lpstr>
      <vt:lpstr>諸佛聲聲呼喚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大慈大悲大懺悔</dc:title>
  <dc:creator>James</dc:creator>
  <cp:lastModifiedBy>James</cp:lastModifiedBy>
  <cp:revision>3</cp:revision>
  <dcterms:created xsi:type="dcterms:W3CDTF">2017-11-10T08:59:48Z</dcterms:created>
  <dcterms:modified xsi:type="dcterms:W3CDTF">2017-11-10T09:02:27Z</dcterms:modified>
</cp:coreProperties>
</file>