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C526E-1EFB-43DB-B680-5B5D1FCC2AF5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37784-C266-4484-9D62-7BBFA59F180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頁首版面配置區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8194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490480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C70C4-FA19-478D-B74A-4CD51DB5947A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AE224-8B18-4E11-A2AF-B7E8CAD12E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902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大慈大悲大懺悔</a:t>
            </a:r>
          </a:p>
        </p:txBody>
      </p:sp>
    </p:spTree>
    <p:extLst>
      <p:ext uri="{BB962C8B-B14F-4D97-AF65-F5344CB8AC3E}">
        <p14:creationId xmlns:p14="http://schemas.microsoft.com/office/powerpoint/2010/main" val="3530348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法譬如水能洗垢</a:t>
            </a:r>
          </a:p>
        </p:txBody>
      </p:sp>
    </p:spTree>
    <p:extLst>
      <p:ext uri="{BB962C8B-B14F-4D97-AF65-F5344CB8AC3E}">
        <p14:creationId xmlns:p14="http://schemas.microsoft.com/office/powerpoint/2010/main" val="3159063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三學六度記心頭</a:t>
            </a:r>
          </a:p>
        </p:txBody>
      </p:sp>
    </p:spTree>
    <p:extLst>
      <p:ext uri="{BB962C8B-B14F-4D97-AF65-F5344CB8AC3E}">
        <p14:creationId xmlns:p14="http://schemas.microsoft.com/office/powerpoint/2010/main" val="62585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由來罪業自造作</a:t>
            </a:r>
          </a:p>
        </p:txBody>
      </p:sp>
    </p:spTree>
    <p:extLst>
      <p:ext uri="{BB962C8B-B14F-4D97-AF65-F5344CB8AC3E}">
        <p14:creationId xmlns:p14="http://schemas.microsoft.com/office/powerpoint/2010/main" val="3684055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能善能惡自擁有</a:t>
            </a:r>
          </a:p>
        </p:txBody>
      </p:sp>
    </p:spTree>
    <p:extLst>
      <p:ext uri="{BB962C8B-B14F-4D97-AF65-F5344CB8AC3E}">
        <p14:creationId xmlns:p14="http://schemas.microsoft.com/office/powerpoint/2010/main" val="1408573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世間森羅並萬象</a:t>
            </a:r>
          </a:p>
        </p:txBody>
      </p:sp>
    </p:spTree>
    <p:extLst>
      <p:ext uri="{BB962C8B-B14F-4D97-AF65-F5344CB8AC3E}">
        <p14:creationId xmlns:p14="http://schemas.microsoft.com/office/powerpoint/2010/main" val="2156913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無常奔騰不沉默</a:t>
            </a:r>
          </a:p>
        </p:txBody>
      </p:sp>
    </p:spTree>
    <p:extLst>
      <p:ext uri="{BB962C8B-B14F-4D97-AF65-F5344CB8AC3E}">
        <p14:creationId xmlns:p14="http://schemas.microsoft.com/office/powerpoint/2010/main" val="1860879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真如法性遍四周</a:t>
            </a:r>
          </a:p>
        </p:txBody>
      </p:sp>
    </p:spTree>
    <p:extLst>
      <p:ext uri="{BB962C8B-B14F-4D97-AF65-F5344CB8AC3E}">
        <p14:creationId xmlns:p14="http://schemas.microsoft.com/office/powerpoint/2010/main" val="3608986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因果循環不錯過</a:t>
            </a:r>
          </a:p>
        </p:txBody>
      </p:sp>
    </p:spTree>
    <p:extLst>
      <p:ext uri="{BB962C8B-B14F-4D97-AF65-F5344CB8AC3E}">
        <p14:creationId xmlns:p14="http://schemas.microsoft.com/office/powerpoint/2010/main" val="98672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名聞利養皆幻有</a:t>
            </a:r>
          </a:p>
        </p:txBody>
      </p:sp>
    </p:spTree>
    <p:extLst>
      <p:ext uri="{BB962C8B-B14F-4D97-AF65-F5344CB8AC3E}">
        <p14:creationId xmlns:p14="http://schemas.microsoft.com/office/powerpoint/2010/main" val="2957733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誰能緊抓在雙手</a:t>
            </a:r>
          </a:p>
        </p:txBody>
      </p:sp>
    </p:spTree>
    <p:extLst>
      <p:ext uri="{BB962C8B-B14F-4D97-AF65-F5344CB8AC3E}">
        <p14:creationId xmlns:p14="http://schemas.microsoft.com/office/powerpoint/2010/main" val="1349041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歲月悠悠不久留</a:t>
            </a:r>
          </a:p>
        </p:txBody>
      </p:sp>
    </p:spTree>
    <p:extLst>
      <p:ext uri="{BB962C8B-B14F-4D97-AF65-F5344CB8AC3E}">
        <p14:creationId xmlns:p14="http://schemas.microsoft.com/office/powerpoint/2010/main" val="41672985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歡樂時光匆匆過</a:t>
            </a:r>
          </a:p>
        </p:txBody>
      </p:sp>
    </p:spTree>
    <p:extLst>
      <p:ext uri="{BB962C8B-B14F-4D97-AF65-F5344CB8AC3E}">
        <p14:creationId xmlns:p14="http://schemas.microsoft.com/office/powerpoint/2010/main" val="2498379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那有片刻能寄託</a:t>
            </a:r>
          </a:p>
        </p:txBody>
      </p:sp>
    </p:spTree>
    <p:extLst>
      <p:ext uri="{BB962C8B-B14F-4D97-AF65-F5344CB8AC3E}">
        <p14:creationId xmlns:p14="http://schemas.microsoft.com/office/powerpoint/2010/main" val="7872759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無明煩惱緣行業</a:t>
            </a:r>
          </a:p>
        </p:txBody>
      </p:sp>
    </p:spTree>
    <p:extLst>
      <p:ext uri="{BB962C8B-B14F-4D97-AF65-F5344CB8AC3E}">
        <p14:creationId xmlns:p14="http://schemas.microsoft.com/office/powerpoint/2010/main" val="31645618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業入識田難自由</a:t>
            </a:r>
          </a:p>
        </p:txBody>
      </p:sp>
    </p:spTree>
    <p:extLst>
      <p:ext uri="{BB962C8B-B14F-4D97-AF65-F5344CB8AC3E}">
        <p14:creationId xmlns:p14="http://schemas.microsoft.com/office/powerpoint/2010/main" val="431444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名色六入觸與受</a:t>
            </a:r>
          </a:p>
        </p:txBody>
      </p:sp>
    </p:spTree>
    <p:extLst>
      <p:ext uri="{BB962C8B-B14F-4D97-AF65-F5344CB8AC3E}">
        <p14:creationId xmlns:p14="http://schemas.microsoft.com/office/powerpoint/2010/main" val="23227191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愛取有生與老死</a:t>
            </a:r>
          </a:p>
        </p:txBody>
      </p:sp>
    </p:spTree>
    <p:extLst>
      <p:ext uri="{BB962C8B-B14F-4D97-AF65-F5344CB8AC3E}">
        <p14:creationId xmlns:p14="http://schemas.microsoft.com/office/powerpoint/2010/main" val="31659579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苦由業集復生惑</a:t>
            </a:r>
          </a:p>
        </p:txBody>
      </p:sp>
    </p:spTree>
    <p:extLst>
      <p:ext uri="{BB962C8B-B14F-4D97-AF65-F5344CB8AC3E}">
        <p14:creationId xmlns:p14="http://schemas.microsoft.com/office/powerpoint/2010/main" val="39144555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惑生煩惱感苦果</a:t>
            </a:r>
          </a:p>
        </p:txBody>
      </p:sp>
    </p:spTree>
    <p:extLst>
      <p:ext uri="{BB962C8B-B14F-4D97-AF65-F5344CB8AC3E}">
        <p14:creationId xmlns:p14="http://schemas.microsoft.com/office/powerpoint/2010/main" val="10081567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欲知法水何能洗</a:t>
            </a:r>
          </a:p>
        </p:txBody>
      </p:sp>
    </p:spTree>
    <p:extLst>
      <p:ext uri="{BB962C8B-B14F-4D97-AF65-F5344CB8AC3E}">
        <p14:creationId xmlns:p14="http://schemas.microsoft.com/office/powerpoint/2010/main" val="21672944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十二因緣當細酌</a:t>
            </a:r>
          </a:p>
        </p:txBody>
      </p:sp>
    </p:spTree>
    <p:extLst>
      <p:ext uri="{BB962C8B-B14F-4D97-AF65-F5344CB8AC3E}">
        <p14:creationId xmlns:p14="http://schemas.microsoft.com/office/powerpoint/2010/main" val="4232112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幾番風雨幾情愁</a:t>
            </a:r>
          </a:p>
        </p:txBody>
      </p:sp>
    </p:spTree>
    <p:extLst>
      <p:ext uri="{BB962C8B-B14F-4D97-AF65-F5344CB8AC3E}">
        <p14:creationId xmlns:p14="http://schemas.microsoft.com/office/powerpoint/2010/main" val="2773087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有求皆苦須勘破</a:t>
            </a:r>
          </a:p>
        </p:txBody>
      </p:sp>
    </p:spTree>
    <p:extLst>
      <p:ext uri="{BB962C8B-B14F-4D97-AF65-F5344CB8AC3E}">
        <p14:creationId xmlns:p14="http://schemas.microsoft.com/office/powerpoint/2010/main" val="19811516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人生大患是染著</a:t>
            </a:r>
          </a:p>
        </p:txBody>
      </p:sp>
    </p:spTree>
    <p:extLst>
      <p:ext uri="{BB962C8B-B14F-4D97-AF65-F5344CB8AC3E}">
        <p14:creationId xmlns:p14="http://schemas.microsoft.com/office/powerpoint/2010/main" val="20852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一切欲樂雲煙過</a:t>
            </a:r>
          </a:p>
        </p:txBody>
      </p:sp>
    </p:spTree>
    <p:extLst>
      <p:ext uri="{BB962C8B-B14F-4D97-AF65-F5344CB8AC3E}">
        <p14:creationId xmlns:p14="http://schemas.microsoft.com/office/powerpoint/2010/main" val="9100023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一任笑傲付東流</a:t>
            </a:r>
          </a:p>
        </p:txBody>
      </p:sp>
    </p:spTree>
    <p:extLst>
      <p:ext uri="{BB962C8B-B14F-4D97-AF65-F5344CB8AC3E}">
        <p14:creationId xmlns:p14="http://schemas.microsoft.com/office/powerpoint/2010/main" val="24838334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悟達一念慢心起</a:t>
            </a:r>
          </a:p>
        </p:txBody>
      </p:sp>
    </p:spTree>
    <p:extLst>
      <p:ext uri="{BB962C8B-B14F-4D97-AF65-F5344CB8AC3E}">
        <p14:creationId xmlns:p14="http://schemas.microsoft.com/office/powerpoint/2010/main" val="5077202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人面惡瘡訴冤仇</a:t>
            </a:r>
          </a:p>
        </p:txBody>
      </p:sp>
    </p:spTree>
    <p:extLst>
      <p:ext uri="{BB962C8B-B14F-4D97-AF65-F5344CB8AC3E}">
        <p14:creationId xmlns:p14="http://schemas.microsoft.com/office/powerpoint/2010/main" val="18283452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迦諾迦賜三昧水</a:t>
            </a:r>
          </a:p>
        </p:txBody>
      </p:sp>
    </p:spTree>
    <p:extLst>
      <p:ext uri="{BB962C8B-B14F-4D97-AF65-F5344CB8AC3E}">
        <p14:creationId xmlns:p14="http://schemas.microsoft.com/office/powerpoint/2010/main" val="9633088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悟達國師頓解惑</a:t>
            </a:r>
          </a:p>
        </p:txBody>
      </p:sp>
    </p:spTree>
    <p:extLst>
      <p:ext uri="{BB962C8B-B14F-4D97-AF65-F5344CB8AC3E}">
        <p14:creationId xmlns:p14="http://schemas.microsoft.com/office/powerpoint/2010/main" val="32387176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煩惱業障果報障</a:t>
            </a:r>
          </a:p>
        </p:txBody>
      </p:sp>
    </p:spTree>
    <p:extLst>
      <p:ext uri="{BB962C8B-B14F-4D97-AF65-F5344CB8AC3E}">
        <p14:creationId xmlns:p14="http://schemas.microsoft.com/office/powerpoint/2010/main" val="29381890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懺悔法門細細說</a:t>
            </a:r>
          </a:p>
        </p:txBody>
      </p:sp>
    </p:spTree>
    <p:extLst>
      <p:ext uri="{BB962C8B-B14F-4D97-AF65-F5344CB8AC3E}">
        <p14:creationId xmlns:p14="http://schemas.microsoft.com/office/powerpoint/2010/main" val="33513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多少怨尤成災禍</a:t>
            </a:r>
          </a:p>
        </p:txBody>
      </p:sp>
    </p:spTree>
    <p:extLst>
      <p:ext uri="{BB962C8B-B14F-4D97-AF65-F5344CB8AC3E}">
        <p14:creationId xmlns:p14="http://schemas.microsoft.com/office/powerpoint/2010/main" val="32987817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洗盡無明業識垢</a:t>
            </a:r>
          </a:p>
        </p:txBody>
      </p:sp>
    </p:spTree>
    <p:extLst>
      <p:ext uri="{BB962C8B-B14F-4D97-AF65-F5344CB8AC3E}">
        <p14:creationId xmlns:p14="http://schemas.microsoft.com/office/powerpoint/2010/main" val="37344250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慈悲水懺萬古留</a:t>
            </a:r>
          </a:p>
        </p:txBody>
      </p:sp>
    </p:spTree>
    <p:extLst>
      <p:ext uri="{BB962C8B-B14F-4D97-AF65-F5344CB8AC3E}">
        <p14:creationId xmlns:p14="http://schemas.microsoft.com/office/powerpoint/2010/main" val="39584718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苦海茫茫無邊</a:t>
            </a:r>
          </a:p>
        </p:txBody>
      </p:sp>
    </p:spTree>
    <p:extLst>
      <p:ext uri="{BB962C8B-B14F-4D97-AF65-F5344CB8AC3E}">
        <p14:creationId xmlns:p14="http://schemas.microsoft.com/office/powerpoint/2010/main" val="37149075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回頭明明是岸</a:t>
            </a:r>
          </a:p>
        </p:txBody>
      </p:sp>
    </p:spTree>
    <p:extLst>
      <p:ext uri="{BB962C8B-B14F-4D97-AF65-F5344CB8AC3E}">
        <p14:creationId xmlns:p14="http://schemas.microsoft.com/office/powerpoint/2010/main" val="950825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三障諸惑因斷</a:t>
            </a:r>
          </a:p>
        </p:txBody>
      </p:sp>
    </p:spTree>
    <p:extLst>
      <p:ext uri="{BB962C8B-B14F-4D97-AF65-F5344CB8AC3E}">
        <p14:creationId xmlns:p14="http://schemas.microsoft.com/office/powerpoint/2010/main" val="37269569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諸佛聲聲呼喚</a:t>
            </a:r>
          </a:p>
        </p:txBody>
      </p:sp>
    </p:spTree>
    <p:extLst>
      <p:ext uri="{BB962C8B-B14F-4D97-AF65-F5344CB8AC3E}">
        <p14:creationId xmlns:p14="http://schemas.microsoft.com/office/powerpoint/2010/main" val="3216483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2959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無明痴闇起風波</a:t>
            </a:r>
          </a:p>
        </p:txBody>
      </p:sp>
    </p:spTree>
    <p:extLst>
      <p:ext uri="{BB962C8B-B14F-4D97-AF65-F5344CB8AC3E}">
        <p14:creationId xmlns:p14="http://schemas.microsoft.com/office/powerpoint/2010/main" val="2547080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五趣流轉苦煎迫</a:t>
            </a:r>
          </a:p>
        </p:txBody>
      </p:sp>
    </p:spTree>
    <p:extLst>
      <p:ext uri="{BB962C8B-B14F-4D97-AF65-F5344CB8AC3E}">
        <p14:creationId xmlns:p14="http://schemas.microsoft.com/office/powerpoint/2010/main" val="1454927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生死相續難解脫</a:t>
            </a:r>
          </a:p>
        </p:txBody>
      </p:sp>
    </p:spTree>
    <p:extLst>
      <p:ext uri="{BB962C8B-B14F-4D97-AF65-F5344CB8AC3E}">
        <p14:creationId xmlns:p14="http://schemas.microsoft.com/office/powerpoint/2010/main" val="394228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愛恨情仇誰參透</a:t>
            </a:r>
          </a:p>
        </p:txBody>
      </p:sp>
    </p:spTree>
    <p:extLst>
      <p:ext uri="{BB962C8B-B14F-4D97-AF65-F5344CB8AC3E}">
        <p14:creationId xmlns:p14="http://schemas.microsoft.com/office/powerpoint/2010/main" val="1827670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苦集滅道佛宣說</a:t>
            </a:r>
          </a:p>
        </p:txBody>
      </p:sp>
    </p:spTree>
    <p:extLst>
      <p:ext uri="{BB962C8B-B14F-4D97-AF65-F5344CB8AC3E}">
        <p14:creationId xmlns:p14="http://schemas.microsoft.com/office/powerpoint/2010/main" val="819599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242</Words>
  <Application>Microsoft Office PowerPoint</Application>
  <PresentationFormat>如螢幕大小 (16:9)</PresentationFormat>
  <Paragraphs>45</Paragraphs>
  <Slides>46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46</vt:i4>
      </vt:variant>
    </vt:vector>
  </HeadingPairs>
  <TitlesOfParts>
    <vt:vector size="47" baseType="lpstr">
      <vt:lpstr>Office 佈景主題</vt:lpstr>
      <vt:lpstr>大慈大悲大懺悔</vt:lpstr>
      <vt:lpstr>歲月悠悠不久留</vt:lpstr>
      <vt:lpstr>幾番風雨幾情愁</vt:lpstr>
      <vt:lpstr>多少怨尤成災禍</vt:lpstr>
      <vt:lpstr>無明痴闇起風波</vt:lpstr>
      <vt:lpstr>五趣流轉苦煎迫</vt:lpstr>
      <vt:lpstr>生死相續難解脫</vt:lpstr>
      <vt:lpstr>愛恨情仇誰參透</vt:lpstr>
      <vt:lpstr>苦集滅道佛宣說</vt:lpstr>
      <vt:lpstr>法譬如水能洗垢</vt:lpstr>
      <vt:lpstr>三學六度記心頭</vt:lpstr>
      <vt:lpstr>由來罪業自造作</vt:lpstr>
      <vt:lpstr>能善能惡自擁有</vt:lpstr>
      <vt:lpstr>世間森羅並萬象</vt:lpstr>
      <vt:lpstr>無常奔騰不沉默</vt:lpstr>
      <vt:lpstr>真如法性遍四周</vt:lpstr>
      <vt:lpstr>因果循環不錯過</vt:lpstr>
      <vt:lpstr>名聞利養皆幻有</vt:lpstr>
      <vt:lpstr>誰能緊抓在雙手</vt:lpstr>
      <vt:lpstr>歡樂時光匆匆過</vt:lpstr>
      <vt:lpstr>那有片刻能寄託</vt:lpstr>
      <vt:lpstr>無明煩惱緣行業</vt:lpstr>
      <vt:lpstr>業入識田難自由</vt:lpstr>
      <vt:lpstr>名色六入觸與受</vt:lpstr>
      <vt:lpstr>愛取有生與老死</vt:lpstr>
      <vt:lpstr>苦由業集復生惑</vt:lpstr>
      <vt:lpstr>惑生煩惱感苦果</vt:lpstr>
      <vt:lpstr>欲知法水何能洗</vt:lpstr>
      <vt:lpstr>十二因緣當細酌</vt:lpstr>
      <vt:lpstr>有求皆苦須勘破</vt:lpstr>
      <vt:lpstr>人生大患是染著</vt:lpstr>
      <vt:lpstr>一切欲樂雲煙過</vt:lpstr>
      <vt:lpstr>一任笑傲付東流</vt:lpstr>
      <vt:lpstr>悟達一念慢心起</vt:lpstr>
      <vt:lpstr>人面惡瘡訴冤仇</vt:lpstr>
      <vt:lpstr>迦諾迦賜三昧水</vt:lpstr>
      <vt:lpstr>悟達國師頓解惑</vt:lpstr>
      <vt:lpstr>煩惱業障果報障</vt:lpstr>
      <vt:lpstr>懺悔法門細細說</vt:lpstr>
      <vt:lpstr>洗盡無明業識垢</vt:lpstr>
      <vt:lpstr>慈悲水懺萬古留</vt:lpstr>
      <vt:lpstr>苦海茫茫無邊</vt:lpstr>
      <vt:lpstr>回頭明明是岸</vt:lpstr>
      <vt:lpstr>三障諸惑因斷</vt:lpstr>
      <vt:lpstr>諸佛聲聲呼喚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大慈大悲大懺悔</dc:title>
  <dc:creator>James</dc:creator>
  <cp:lastModifiedBy>James</cp:lastModifiedBy>
  <cp:revision>2</cp:revision>
  <dcterms:created xsi:type="dcterms:W3CDTF">2017-11-10T08:59:48Z</dcterms:created>
  <dcterms:modified xsi:type="dcterms:W3CDTF">2017-11-10T09:02:14Z</dcterms:modified>
</cp:coreProperties>
</file>