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18356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03504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2E9FB-2BEE-4332-AE30-1AC0AE7B6FFA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A3562-8D5F-49D6-A629-CF1FF9AF4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4459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至誠發願</a:t>
            </a:r>
          </a:p>
        </p:txBody>
      </p:sp>
    </p:spTree>
    <p:extLst>
      <p:ext uri="{BB962C8B-B14F-4D97-AF65-F5344CB8AC3E}">
        <p14:creationId xmlns:p14="http://schemas.microsoft.com/office/powerpoint/2010/main" val="1104814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願一切眾生得安樂</a:t>
            </a:r>
          </a:p>
        </p:txBody>
      </p:sp>
    </p:spTree>
    <p:extLst>
      <p:ext uri="{BB962C8B-B14F-4D97-AF65-F5344CB8AC3E}">
        <p14:creationId xmlns:p14="http://schemas.microsoft.com/office/powerpoint/2010/main" val="3475538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無災無難心安然</a:t>
            </a:r>
          </a:p>
        </p:txBody>
      </p:sp>
    </p:spTree>
    <p:extLst>
      <p:ext uri="{BB962C8B-B14F-4D97-AF65-F5344CB8AC3E}">
        <p14:creationId xmlns:p14="http://schemas.microsoft.com/office/powerpoint/2010/main" val="1188498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願不生殺念害群生</a:t>
            </a:r>
          </a:p>
        </p:txBody>
      </p:sp>
    </p:spTree>
    <p:extLst>
      <p:ext uri="{BB962C8B-B14F-4D97-AF65-F5344CB8AC3E}">
        <p14:creationId xmlns:p14="http://schemas.microsoft.com/office/powerpoint/2010/main" val="25274686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萬物相依並相生</a:t>
            </a:r>
          </a:p>
        </p:txBody>
      </p:sp>
    </p:spTree>
    <p:extLst>
      <p:ext uri="{BB962C8B-B14F-4D97-AF65-F5344CB8AC3E}">
        <p14:creationId xmlns:p14="http://schemas.microsoft.com/office/powerpoint/2010/main" val="1015672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願斷除累世諸惡習</a:t>
            </a:r>
          </a:p>
        </p:txBody>
      </p:sp>
    </p:spTree>
    <p:extLst>
      <p:ext uri="{BB962C8B-B14F-4D97-AF65-F5344CB8AC3E}">
        <p14:creationId xmlns:p14="http://schemas.microsoft.com/office/powerpoint/2010/main" val="27593498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遠離亂想去障蔽</a:t>
            </a:r>
          </a:p>
        </p:txBody>
      </p:sp>
    </p:spTree>
    <p:extLst>
      <p:ext uri="{BB962C8B-B14F-4D97-AF65-F5344CB8AC3E}">
        <p14:creationId xmlns:p14="http://schemas.microsoft.com/office/powerpoint/2010/main" val="3656622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願災疫瘟禍均消弭</a:t>
            </a:r>
          </a:p>
        </p:txBody>
      </p:sp>
    </p:spTree>
    <p:extLst>
      <p:ext uri="{BB962C8B-B14F-4D97-AF65-F5344CB8AC3E}">
        <p14:creationId xmlns:p14="http://schemas.microsoft.com/office/powerpoint/2010/main" val="441780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無病無痛無哭泣</a:t>
            </a:r>
          </a:p>
        </p:txBody>
      </p:sp>
    </p:spTree>
    <p:extLst>
      <p:ext uri="{BB962C8B-B14F-4D97-AF65-F5344CB8AC3E}">
        <p14:creationId xmlns:p14="http://schemas.microsoft.com/office/powerpoint/2010/main" val="19310287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願天下衣食均豐饒</a:t>
            </a:r>
          </a:p>
        </p:txBody>
      </p:sp>
    </p:spTree>
    <p:extLst>
      <p:ext uri="{BB962C8B-B14F-4D97-AF65-F5344CB8AC3E}">
        <p14:creationId xmlns:p14="http://schemas.microsoft.com/office/powerpoint/2010/main" val="37947022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無匱無乏無寒饑</a:t>
            </a:r>
          </a:p>
        </p:txBody>
      </p:sp>
    </p:spTree>
    <p:extLst>
      <p:ext uri="{BB962C8B-B14F-4D97-AF65-F5344CB8AC3E}">
        <p14:creationId xmlns:p14="http://schemas.microsoft.com/office/powerpoint/2010/main" val="1593205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日出東方消昏暗</a:t>
            </a:r>
          </a:p>
        </p:txBody>
      </p:sp>
    </p:spTree>
    <p:extLst>
      <p:ext uri="{BB962C8B-B14F-4D97-AF65-F5344CB8AC3E}">
        <p14:creationId xmlns:p14="http://schemas.microsoft.com/office/powerpoint/2010/main" val="37069563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願世間處處無刀劫</a:t>
            </a:r>
          </a:p>
        </p:txBody>
      </p:sp>
    </p:spTree>
    <p:extLst>
      <p:ext uri="{BB962C8B-B14F-4D97-AF65-F5344CB8AC3E}">
        <p14:creationId xmlns:p14="http://schemas.microsoft.com/office/powerpoint/2010/main" val="38589406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社會祥和樂正業</a:t>
            </a:r>
          </a:p>
        </p:txBody>
      </p:sp>
    </p:spTree>
    <p:extLst>
      <p:ext uri="{BB962C8B-B14F-4D97-AF65-F5344CB8AC3E}">
        <p14:creationId xmlns:p14="http://schemas.microsoft.com/office/powerpoint/2010/main" val="35716091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願佛法興顯弘大乘</a:t>
            </a:r>
          </a:p>
        </p:txBody>
      </p:sp>
    </p:spTree>
    <p:extLst>
      <p:ext uri="{BB962C8B-B14F-4D97-AF65-F5344CB8AC3E}">
        <p14:creationId xmlns:p14="http://schemas.microsoft.com/office/powerpoint/2010/main" val="35120053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不令邪法惑眾生</a:t>
            </a:r>
          </a:p>
        </p:txBody>
      </p:sp>
    </p:spTree>
    <p:extLst>
      <p:ext uri="{BB962C8B-B14F-4D97-AF65-F5344CB8AC3E}">
        <p14:creationId xmlns:p14="http://schemas.microsoft.com/office/powerpoint/2010/main" val="40671904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願菩提道心能相續</a:t>
            </a:r>
          </a:p>
        </p:txBody>
      </p:sp>
    </p:spTree>
    <p:extLst>
      <p:ext uri="{BB962C8B-B14F-4D97-AF65-F5344CB8AC3E}">
        <p14:creationId xmlns:p14="http://schemas.microsoft.com/office/powerpoint/2010/main" val="21752965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菩薩廣行無量義</a:t>
            </a:r>
          </a:p>
        </p:txBody>
      </p:sp>
    </p:spTree>
    <p:extLst>
      <p:ext uri="{BB962C8B-B14F-4D97-AF65-F5344CB8AC3E}">
        <p14:creationId xmlns:p14="http://schemas.microsoft.com/office/powerpoint/2010/main" val="7564644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6468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浪子迷途能知返</a:t>
            </a:r>
          </a:p>
        </p:txBody>
      </p:sp>
    </p:spTree>
    <p:extLst>
      <p:ext uri="{BB962C8B-B14F-4D97-AF65-F5344CB8AC3E}">
        <p14:creationId xmlns:p14="http://schemas.microsoft.com/office/powerpoint/2010/main" val="330652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我今一一誠發願</a:t>
            </a:r>
          </a:p>
        </p:txBody>
      </p:sp>
    </p:spTree>
    <p:extLst>
      <p:ext uri="{BB962C8B-B14F-4D97-AF65-F5344CB8AC3E}">
        <p14:creationId xmlns:p14="http://schemas.microsoft.com/office/powerpoint/2010/main" val="1058107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淨如琉璃化人間</a:t>
            </a:r>
          </a:p>
        </p:txBody>
      </p:sp>
    </p:spTree>
    <p:extLst>
      <p:ext uri="{BB962C8B-B14F-4D97-AF65-F5344CB8AC3E}">
        <p14:creationId xmlns:p14="http://schemas.microsoft.com/office/powerpoint/2010/main" val="1143287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願地獄皆能成淨土</a:t>
            </a:r>
          </a:p>
        </p:txBody>
      </p:sp>
    </p:spTree>
    <p:extLst>
      <p:ext uri="{BB962C8B-B14F-4D97-AF65-F5344CB8AC3E}">
        <p14:creationId xmlns:p14="http://schemas.microsoft.com/office/powerpoint/2010/main" val="2096232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一切業障均消除</a:t>
            </a:r>
          </a:p>
        </p:txBody>
      </p:sp>
    </p:spTree>
    <p:extLst>
      <p:ext uri="{BB962C8B-B14F-4D97-AF65-F5344CB8AC3E}">
        <p14:creationId xmlns:p14="http://schemas.microsoft.com/office/powerpoint/2010/main" val="3335197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願惡緣悉轉善良緣</a:t>
            </a:r>
          </a:p>
        </p:txBody>
      </p:sp>
    </p:spTree>
    <p:extLst>
      <p:ext uri="{BB962C8B-B14F-4D97-AF65-F5344CB8AC3E}">
        <p14:creationId xmlns:p14="http://schemas.microsoft.com/office/powerpoint/2010/main" val="1330253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刀山劍林變福田</a:t>
            </a:r>
          </a:p>
        </p:txBody>
      </p:sp>
    </p:spTree>
    <p:extLst>
      <p:ext uri="{BB962C8B-B14F-4D97-AF65-F5344CB8AC3E}">
        <p14:creationId xmlns:p14="http://schemas.microsoft.com/office/powerpoint/2010/main" val="3995235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136</Words>
  <Application>Microsoft Office PowerPoint</Application>
  <PresentationFormat>如螢幕大小 (16:9)</PresentationFormat>
  <Paragraphs>25</Paragraphs>
  <Slides>26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27" baseType="lpstr">
      <vt:lpstr>Office 佈景主題</vt:lpstr>
      <vt:lpstr>至誠發願</vt:lpstr>
      <vt:lpstr>日出東方消昏暗</vt:lpstr>
      <vt:lpstr>浪子迷途能知返</vt:lpstr>
      <vt:lpstr>我今一一誠發願</vt:lpstr>
      <vt:lpstr>淨如琉璃化人間</vt:lpstr>
      <vt:lpstr>願地獄皆能成淨土</vt:lpstr>
      <vt:lpstr>一切業障均消除</vt:lpstr>
      <vt:lpstr>願惡緣悉轉善良緣</vt:lpstr>
      <vt:lpstr>刀山劍林變福田</vt:lpstr>
      <vt:lpstr>願一切眾生得安樂</vt:lpstr>
      <vt:lpstr>無災無難心安然</vt:lpstr>
      <vt:lpstr>願不生殺念害群生</vt:lpstr>
      <vt:lpstr>萬物相依並相生</vt:lpstr>
      <vt:lpstr>願斷除累世諸惡習</vt:lpstr>
      <vt:lpstr>遠離亂想去障蔽</vt:lpstr>
      <vt:lpstr>願災疫瘟禍均消弭</vt:lpstr>
      <vt:lpstr>無病無痛無哭泣</vt:lpstr>
      <vt:lpstr>願天下衣食均豐饒</vt:lpstr>
      <vt:lpstr>無匱無乏無寒饑</vt:lpstr>
      <vt:lpstr>願世間處處無刀劫</vt:lpstr>
      <vt:lpstr>社會祥和樂正業</vt:lpstr>
      <vt:lpstr>願佛法興顯弘大乘</vt:lpstr>
      <vt:lpstr>不令邪法惑眾生</vt:lpstr>
      <vt:lpstr>願菩提道心能相續</vt:lpstr>
      <vt:lpstr>菩薩廣行無量義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至誠發願</dc:title>
  <dc:creator>James</dc:creator>
  <cp:lastModifiedBy>James</cp:lastModifiedBy>
  <cp:revision>1</cp:revision>
  <dcterms:created xsi:type="dcterms:W3CDTF">2017-11-10T08:56:21Z</dcterms:created>
  <dcterms:modified xsi:type="dcterms:W3CDTF">2017-11-10T08:57:47Z</dcterms:modified>
</cp:coreProperties>
</file>