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25149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D28C-C1DA-4409-A909-7F9524D132CA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047-43A2-416B-8DD3-E085199390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28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一一懺悔</a:t>
            </a:r>
          </a:p>
        </p:txBody>
      </p:sp>
    </p:spTree>
    <p:extLst>
      <p:ext uri="{BB962C8B-B14F-4D97-AF65-F5344CB8AC3E}">
        <p14:creationId xmlns:p14="http://schemas.microsoft.com/office/powerpoint/2010/main" val="1783793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懺悔嗜殺揮霍又慳貪</a:t>
            </a:r>
          </a:p>
        </p:txBody>
      </p:sp>
    </p:spTree>
    <p:extLst>
      <p:ext uri="{BB962C8B-B14F-4D97-AF65-F5344CB8AC3E}">
        <p14:creationId xmlns:p14="http://schemas.microsoft.com/office/powerpoint/2010/main" val="6806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惡鬼道中悔恨晚</a:t>
            </a:r>
          </a:p>
        </p:txBody>
      </p:sp>
    </p:spTree>
    <p:extLst>
      <p:ext uri="{BB962C8B-B14F-4D97-AF65-F5344CB8AC3E}">
        <p14:creationId xmlns:p14="http://schemas.microsoft.com/office/powerpoint/2010/main" val="687039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懺悔不離邪命行驕慢</a:t>
            </a:r>
          </a:p>
        </p:txBody>
      </p:sp>
    </p:spTree>
    <p:extLst>
      <p:ext uri="{BB962C8B-B14F-4D97-AF65-F5344CB8AC3E}">
        <p14:creationId xmlns:p14="http://schemas.microsoft.com/office/powerpoint/2010/main" val="308811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修羅道中罪難返</a:t>
            </a:r>
          </a:p>
        </p:txBody>
      </p:sp>
    </p:spTree>
    <p:extLst>
      <p:ext uri="{BB962C8B-B14F-4D97-AF65-F5344CB8AC3E}">
        <p14:creationId xmlns:p14="http://schemas.microsoft.com/office/powerpoint/2010/main" val="188915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懺悔恃勢傲物欺良善</a:t>
            </a:r>
          </a:p>
        </p:txBody>
      </p:sp>
    </p:spTree>
    <p:extLst>
      <p:ext uri="{BB962C8B-B14F-4D97-AF65-F5344CB8AC3E}">
        <p14:creationId xmlns:p14="http://schemas.microsoft.com/office/powerpoint/2010/main" val="2323256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不仁不義不檢點</a:t>
            </a:r>
          </a:p>
        </p:txBody>
      </p:sp>
    </p:spTree>
    <p:extLst>
      <p:ext uri="{BB962C8B-B14F-4D97-AF65-F5344CB8AC3E}">
        <p14:creationId xmlns:p14="http://schemas.microsoft.com/office/powerpoint/2010/main" val="1083070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懺悔惡口兩舌論長短</a:t>
            </a:r>
          </a:p>
        </p:txBody>
      </p:sp>
    </p:spTree>
    <p:extLst>
      <p:ext uri="{BB962C8B-B14F-4D97-AF65-F5344CB8AC3E}">
        <p14:creationId xmlns:p14="http://schemas.microsoft.com/office/powerpoint/2010/main" val="878674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無中生有造虛妄</a:t>
            </a:r>
          </a:p>
        </p:txBody>
      </p:sp>
    </p:spTree>
    <p:extLst>
      <p:ext uri="{BB962C8B-B14F-4D97-AF65-F5344CB8AC3E}">
        <p14:creationId xmlns:p14="http://schemas.microsoft.com/office/powerpoint/2010/main" val="23117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懺悔終日營營常計算</a:t>
            </a:r>
          </a:p>
        </p:txBody>
      </p:sp>
    </p:spTree>
    <p:extLst>
      <p:ext uri="{BB962C8B-B14F-4D97-AF65-F5344CB8AC3E}">
        <p14:creationId xmlns:p14="http://schemas.microsoft.com/office/powerpoint/2010/main" val="599132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惡念頻生善念斷</a:t>
            </a:r>
          </a:p>
        </p:txBody>
      </p:sp>
    </p:spTree>
    <p:extLst>
      <p:ext uri="{BB962C8B-B14F-4D97-AF65-F5344CB8AC3E}">
        <p14:creationId xmlns:p14="http://schemas.microsoft.com/office/powerpoint/2010/main" val="332705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地獄陰森誠悲戚</a:t>
            </a:r>
          </a:p>
        </p:txBody>
      </p:sp>
    </p:spTree>
    <p:extLst>
      <p:ext uri="{BB962C8B-B14F-4D97-AF65-F5344CB8AC3E}">
        <p14:creationId xmlns:p14="http://schemas.microsoft.com/office/powerpoint/2010/main" val="2460702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懺悔殘害生靈張罟網</a:t>
            </a:r>
          </a:p>
        </p:txBody>
      </p:sp>
    </p:spTree>
    <p:extLst>
      <p:ext uri="{BB962C8B-B14F-4D97-AF65-F5344CB8AC3E}">
        <p14:creationId xmlns:p14="http://schemas.microsoft.com/office/powerpoint/2010/main" val="2051823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惡業反撲必不放</a:t>
            </a:r>
          </a:p>
        </p:txBody>
      </p:sp>
    </p:spTree>
    <p:extLst>
      <p:ext uri="{BB962C8B-B14F-4D97-AF65-F5344CB8AC3E}">
        <p14:creationId xmlns:p14="http://schemas.microsoft.com/office/powerpoint/2010/main" val="2632906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懺悔橫暴兇狠似豺狼</a:t>
            </a:r>
          </a:p>
        </p:txBody>
      </p:sp>
    </p:spTree>
    <p:extLst>
      <p:ext uri="{BB962C8B-B14F-4D97-AF65-F5344CB8AC3E}">
        <p14:creationId xmlns:p14="http://schemas.microsoft.com/office/powerpoint/2010/main" val="54771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不慈不愛不敬賢</a:t>
            </a:r>
          </a:p>
        </p:txBody>
      </p:sp>
    </p:spTree>
    <p:extLst>
      <p:ext uri="{BB962C8B-B14F-4D97-AF65-F5344CB8AC3E}">
        <p14:creationId xmlns:p14="http://schemas.microsoft.com/office/powerpoint/2010/main" val="58130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懺悔違法亂紀行忤逆</a:t>
            </a:r>
          </a:p>
        </p:txBody>
      </p:sp>
    </p:spTree>
    <p:extLst>
      <p:ext uri="{BB962C8B-B14F-4D97-AF65-F5344CB8AC3E}">
        <p14:creationId xmlns:p14="http://schemas.microsoft.com/office/powerpoint/2010/main" val="2686046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不孝不順不倫理</a:t>
            </a:r>
          </a:p>
        </p:txBody>
      </p:sp>
    </p:spTree>
    <p:extLst>
      <p:ext uri="{BB962C8B-B14F-4D97-AF65-F5344CB8AC3E}">
        <p14:creationId xmlns:p14="http://schemas.microsoft.com/office/powerpoint/2010/main" val="3068642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懺悔不尊聖法不敬佛</a:t>
            </a:r>
          </a:p>
        </p:txBody>
      </p:sp>
    </p:spTree>
    <p:extLst>
      <p:ext uri="{BB962C8B-B14F-4D97-AF65-F5344CB8AC3E}">
        <p14:creationId xmlns:p14="http://schemas.microsoft.com/office/powerpoint/2010/main" val="3611530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不信正法能度人</a:t>
            </a:r>
          </a:p>
        </p:txBody>
      </p:sp>
    </p:spTree>
    <p:extLst>
      <p:ext uri="{BB962C8B-B14F-4D97-AF65-F5344CB8AC3E}">
        <p14:creationId xmlns:p14="http://schemas.microsoft.com/office/powerpoint/2010/main" val="202014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92763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所生功德悉迴向</a:t>
            </a:r>
          </a:p>
        </p:txBody>
      </p:sp>
    </p:spTree>
    <p:extLst>
      <p:ext uri="{BB962C8B-B14F-4D97-AF65-F5344CB8AC3E}">
        <p14:creationId xmlns:p14="http://schemas.microsoft.com/office/powerpoint/2010/main" val="727192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惡道輪迴出無期</a:t>
            </a:r>
          </a:p>
        </p:txBody>
      </p:sp>
    </p:spTree>
    <p:extLst>
      <p:ext uri="{BB962C8B-B14F-4D97-AF65-F5344CB8AC3E}">
        <p14:creationId xmlns:p14="http://schemas.microsoft.com/office/powerpoint/2010/main" val="4198254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煩惱業障果報障</a:t>
            </a:r>
          </a:p>
        </p:txBody>
      </p:sp>
    </p:spTree>
    <p:extLst>
      <p:ext uri="{BB962C8B-B14F-4D97-AF65-F5344CB8AC3E}">
        <p14:creationId xmlns:p14="http://schemas.microsoft.com/office/powerpoint/2010/main" val="509559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所生功德悉迴向</a:t>
            </a:r>
          </a:p>
        </p:txBody>
      </p:sp>
    </p:spTree>
    <p:extLst>
      <p:ext uri="{BB962C8B-B14F-4D97-AF65-F5344CB8AC3E}">
        <p14:creationId xmlns:p14="http://schemas.microsoft.com/office/powerpoint/2010/main" val="2960059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84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我今一一悉懺悔</a:t>
            </a:r>
          </a:p>
        </p:txBody>
      </p:sp>
    </p:spTree>
    <p:extLst>
      <p:ext uri="{BB962C8B-B14F-4D97-AF65-F5344CB8AC3E}">
        <p14:creationId xmlns:p14="http://schemas.microsoft.com/office/powerpoint/2010/main" val="8858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因緣果報不相欺</a:t>
            </a:r>
          </a:p>
        </p:txBody>
      </p:sp>
    </p:spTree>
    <p:extLst>
      <p:ext uri="{BB962C8B-B14F-4D97-AF65-F5344CB8AC3E}">
        <p14:creationId xmlns:p14="http://schemas.microsoft.com/office/powerpoint/2010/main" val="44540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懺悔身語意業罪萬端</a:t>
            </a:r>
          </a:p>
        </p:txBody>
      </p:sp>
    </p:spTree>
    <p:extLst>
      <p:ext uri="{BB962C8B-B14F-4D97-AF65-F5344CB8AC3E}">
        <p14:creationId xmlns:p14="http://schemas.microsoft.com/office/powerpoint/2010/main" val="348249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沉淪地獄苦無邊</a:t>
            </a:r>
          </a:p>
        </p:txBody>
      </p:sp>
    </p:spTree>
    <p:extLst>
      <p:ext uri="{BB962C8B-B14F-4D97-AF65-F5344CB8AC3E}">
        <p14:creationId xmlns:p14="http://schemas.microsoft.com/office/powerpoint/2010/main" val="287128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懺悔不修善法行惡業</a:t>
            </a:r>
          </a:p>
        </p:txBody>
      </p:sp>
    </p:spTree>
    <p:extLst>
      <p:ext uri="{BB962C8B-B14F-4D97-AF65-F5344CB8AC3E}">
        <p14:creationId xmlns:p14="http://schemas.microsoft.com/office/powerpoint/2010/main" val="326803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畜生道中受輪迴</a:t>
            </a:r>
          </a:p>
        </p:txBody>
      </p:sp>
    </p:spTree>
    <p:extLst>
      <p:ext uri="{BB962C8B-B14F-4D97-AF65-F5344CB8AC3E}">
        <p14:creationId xmlns:p14="http://schemas.microsoft.com/office/powerpoint/2010/main" val="32440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如螢幕大小 (16:9)</PresentationFormat>
  <Paragraphs>31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一一懺悔</vt:lpstr>
      <vt:lpstr>地獄陰森誠悲戚</vt:lpstr>
      <vt:lpstr>惡道輪迴出無期</vt:lpstr>
      <vt:lpstr>我今一一悉懺悔</vt:lpstr>
      <vt:lpstr>因緣果報不相欺</vt:lpstr>
      <vt:lpstr>懺悔身語意業罪萬端</vt:lpstr>
      <vt:lpstr>沉淪地獄苦無邊</vt:lpstr>
      <vt:lpstr>懺悔不修善法行惡業</vt:lpstr>
      <vt:lpstr>畜生道中受輪迴</vt:lpstr>
      <vt:lpstr>懺悔嗜殺揮霍又慳貪</vt:lpstr>
      <vt:lpstr>惡鬼道中悔恨晚</vt:lpstr>
      <vt:lpstr>懺悔不離邪命行驕慢</vt:lpstr>
      <vt:lpstr>修羅道中罪難返</vt:lpstr>
      <vt:lpstr>懺悔恃勢傲物欺良善</vt:lpstr>
      <vt:lpstr>不仁不義不檢點</vt:lpstr>
      <vt:lpstr>懺悔惡口兩舌論長短</vt:lpstr>
      <vt:lpstr>無中生有造虛妄</vt:lpstr>
      <vt:lpstr>懺悔終日營營常計算</vt:lpstr>
      <vt:lpstr>惡念頻生善念斷</vt:lpstr>
      <vt:lpstr>懺悔殘害生靈張罟網</vt:lpstr>
      <vt:lpstr>惡業反撲必不放</vt:lpstr>
      <vt:lpstr>懺悔橫暴兇狠似豺狼</vt:lpstr>
      <vt:lpstr>不慈不愛不敬賢</vt:lpstr>
      <vt:lpstr>懺悔違法亂紀行忤逆</vt:lpstr>
      <vt:lpstr>不孝不順不倫理</vt:lpstr>
      <vt:lpstr>懺悔不尊聖法不敬佛</vt:lpstr>
      <vt:lpstr>不信正法能度人</vt:lpstr>
      <vt:lpstr>懺悔煩惱業障果報障</vt:lpstr>
      <vt:lpstr>所生功德悉迴向</vt:lpstr>
      <vt:lpstr>煩惱業障果報障</vt:lpstr>
      <vt:lpstr>所生功德悉迴向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一一懺悔</dc:title>
  <dc:creator>James</dc:creator>
  <cp:lastModifiedBy>James</cp:lastModifiedBy>
  <cp:revision>1</cp:revision>
  <dcterms:created xsi:type="dcterms:W3CDTF">2017-11-10T08:52:28Z</dcterms:created>
  <dcterms:modified xsi:type="dcterms:W3CDTF">2017-11-10T08:53:40Z</dcterms:modified>
</cp:coreProperties>
</file>