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18356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625867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3F992-BDE3-4899-8721-427A53F72FA0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9EF54-191C-44B9-A089-1023B16B4F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8359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人天餘報</a:t>
            </a:r>
          </a:p>
        </p:txBody>
      </p:sp>
    </p:spTree>
    <p:extLst>
      <p:ext uri="{BB962C8B-B14F-4D97-AF65-F5344CB8AC3E}">
        <p14:creationId xmlns:p14="http://schemas.microsoft.com/office/powerpoint/2010/main" val="933192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670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五欲熾盛苦難填</a:t>
            </a:r>
          </a:p>
        </p:txBody>
      </p:sp>
    </p:spTree>
    <p:extLst>
      <p:ext uri="{BB962C8B-B14F-4D97-AF65-F5344CB8AC3E}">
        <p14:creationId xmlns:p14="http://schemas.microsoft.com/office/powerpoint/2010/main" val="616599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怨會愛離交相犯</a:t>
            </a:r>
          </a:p>
        </p:txBody>
      </p:sp>
    </p:spTree>
    <p:extLst>
      <p:ext uri="{BB962C8B-B14F-4D97-AF65-F5344CB8AC3E}">
        <p14:creationId xmlns:p14="http://schemas.microsoft.com/office/powerpoint/2010/main" val="1836948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酒池肉林夜未央</a:t>
            </a:r>
          </a:p>
        </p:txBody>
      </p:sp>
    </p:spTree>
    <p:extLst>
      <p:ext uri="{BB962C8B-B14F-4D97-AF65-F5344CB8AC3E}">
        <p14:creationId xmlns:p14="http://schemas.microsoft.com/office/powerpoint/2010/main" val="67647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嗜慾無度成糜爛</a:t>
            </a:r>
          </a:p>
        </p:txBody>
      </p:sp>
    </p:spTree>
    <p:extLst>
      <p:ext uri="{BB962C8B-B14F-4D97-AF65-F5344CB8AC3E}">
        <p14:creationId xmlns:p14="http://schemas.microsoft.com/office/powerpoint/2010/main" val="3476541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人天餘報應慎防</a:t>
            </a:r>
          </a:p>
        </p:txBody>
      </p:sp>
    </p:spTree>
    <p:extLst>
      <p:ext uri="{BB962C8B-B14F-4D97-AF65-F5344CB8AC3E}">
        <p14:creationId xmlns:p14="http://schemas.microsoft.com/office/powerpoint/2010/main" val="2253751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病入身心成膏肓</a:t>
            </a:r>
          </a:p>
        </p:txBody>
      </p:sp>
    </p:spTree>
    <p:extLst>
      <p:ext uri="{BB962C8B-B14F-4D97-AF65-F5344CB8AC3E}">
        <p14:creationId xmlns:p14="http://schemas.microsoft.com/office/powerpoint/2010/main" val="3244194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人生難得惡當斷</a:t>
            </a:r>
          </a:p>
        </p:txBody>
      </p:sp>
    </p:spTree>
    <p:extLst>
      <p:ext uri="{BB962C8B-B14F-4D97-AF65-F5344CB8AC3E}">
        <p14:creationId xmlns:p14="http://schemas.microsoft.com/office/powerpoint/2010/main" val="2964723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免再沉淪再遭殃</a:t>
            </a:r>
          </a:p>
        </p:txBody>
      </p:sp>
    </p:spTree>
    <p:extLst>
      <p:ext uri="{BB962C8B-B14F-4D97-AF65-F5344CB8AC3E}">
        <p14:creationId xmlns:p14="http://schemas.microsoft.com/office/powerpoint/2010/main" val="3837683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47</Words>
  <Application>Microsoft Office PowerPoint</Application>
  <PresentationFormat>如螢幕大小 (16:9)</PresentationFormat>
  <Paragraphs>9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人天餘報</vt:lpstr>
      <vt:lpstr>五欲熾盛苦難填</vt:lpstr>
      <vt:lpstr>怨會愛離交相犯</vt:lpstr>
      <vt:lpstr>酒池肉林夜未央</vt:lpstr>
      <vt:lpstr>嗜慾無度成糜爛</vt:lpstr>
      <vt:lpstr>人天餘報應慎防</vt:lpstr>
      <vt:lpstr>病入身心成膏肓</vt:lpstr>
      <vt:lpstr>人生難得惡當斷</vt:lpstr>
      <vt:lpstr>免再沉淪再遭殃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人天餘報</dc:title>
  <dc:creator>James</dc:creator>
  <cp:lastModifiedBy>James</cp:lastModifiedBy>
  <cp:revision>1</cp:revision>
  <dcterms:created xsi:type="dcterms:W3CDTF">2017-11-10T08:49:46Z</dcterms:created>
  <dcterms:modified xsi:type="dcterms:W3CDTF">2017-11-10T08:51:23Z</dcterms:modified>
</cp:coreProperties>
</file>