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30724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3128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4EE30-46D9-4C2B-9308-363FDFFC24BF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06DD7-E4F5-47E0-B5D3-6D56688E8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74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阿修羅道</a:t>
            </a:r>
          </a:p>
        </p:txBody>
      </p:sp>
    </p:spTree>
    <p:extLst>
      <p:ext uri="{BB962C8B-B14F-4D97-AF65-F5344CB8AC3E}">
        <p14:creationId xmlns:p14="http://schemas.microsoft.com/office/powerpoint/2010/main" val="315563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74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阿修羅道心迷惘</a:t>
            </a:r>
          </a:p>
        </p:txBody>
      </p:sp>
    </p:spTree>
    <p:extLst>
      <p:ext uri="{BB962C8B-B14F-4D97-AF65-F5344CB8AC3E}">
        <p14:creationId xmlns:p14="http://schemas.microsoft.com/office/powerpoint/2010/main" val="142111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頑劣憍慢愚為伴</a:t>
            </a:r>
          </a:p>
        </p:txBody>
      </p:sp>
    </p:spTree>
    <p:extLst>
      <p:ext uri="{BB962C8B-B14F-4D97-AF65-F5344CB8AC3E}">
        <p14:creationId xmlns:p14="http://schemas.microsoft.com/office/powerpoint/2010/main" val="18758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不別是非起瞋念</a:t>
            </a:r>
          </a:p>
        </p:txBody>
      </p:sp>
    </p:spTree>
    <p:extLst>
      <p:ext uri="{BB962C8B-B14F-4D97-AF65-F5344CB8AC3E}">
        <p14:creationId xmlns:p14="http://schemas.microsoft.com/office/powerpoint/2010/main" val="89900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不分善惡獻諛諂</a:t>
            </a:r>
          </a:p>
        </p:txBody>
      </p:sp>
    </p:spTree>
    <p:extLst>
      <p:ext uri="{BB962C8B-B14F-4D97-AF65-F5344CB8AC3E}">
        <p14:creationId xmlns:p14="http://schemas.microsoft.com/office/powerpoint/2010/main" val="103742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怖畏才知是苦難</a:t>
            </a:r>
          </a:p>
        </p:txBody>
      </p:sp>
    </p:spTree>
    <p:extLst>
      <p:ext uri="{BB962C8B-B14F-4D97-AF65-F5344CB8AC3E}">
        <p14:creationId xmlns:p14="http://schemas.microsoft.com/office/powerpoint/2010/main" val="183223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覺知才曉要心慌</a:t>
            </a:r>
          </a:p>
        </p:txBody>
      </p:sp>
    </p:spTree>
    <p:extLst>
      <p:ext uri="{BB962C8B-B14F-4D97-AF65-F5344CB8AC3E}">
        <p14:creationId xmlns:p14="http://schemas.microsoft.com/office/powerpoint/2010/main" val="252359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暴虐哀嚎處處現</a:t>
            </a:r>
          </a:p>
        </p:txBody>
      </p:sp>
    </p:spTree>
    <p:extLst>
      <p:ext uri="{BB962C8B-B14F-4D97-AF65-F5344CB8AC3E}">
        <p14:creationId xmlns:p14="http://schemas.microsoft.com/office/powerpoint/2010/main" val="1840865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歷歷實境在人間</a:t>
            </a:r>
          </a:p>
        </p:txBody>
      </p:sp>
    </p:spTree>
    <p:extLst>
      <p:ext uri="{BB962C8B-B14F-4D97-AF65-F5344CB8AC3E}">
        <p14:creationId xmlns:p14="http://schemas.microsoft.com/office/powerpoint/2010/main" val="544301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阿修羅道</vt:lpstr>
      <vt:lpstr>阿修羅道心迷惘</vt:lpstr>
      <vt:lpstr>頑劣憍慢愚為伴</vt:lpstr>
      <vt:lpstr>不別是非起瞋念</vt:lpstr>
      <vt:lpstr>不分善惡獻諛諂</vt:lpstr>
      <vt:lpstr>怖畏才知是苦難</vt:lpstr>
      <vt:lpstr>覺知才曉要心慌</vt:lpstr>
      <vt:lpstr>暴虐哀嚎處處現</vt:lpstr>
      <vt:lpstr>歷歷實境在人間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阿修羅道</dc:title>
  <dc:creator>James</dc:creator>
  <cp:lastModifiedBy>James</cp:lastModifiedBy>
  <cp:revision>2</cp:revision>
  <dcterms:created xsi:type="dcterms:W3CDTF">2017-11-10T08:47:00Z</dcterms:created>
  <dcterms:modified xsi:type="dcterms:W3CDTF">2017-11-10T08:48:56Z</dcterms:modified>
</cp:coreProperties>
</file>