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18356"/>
            <a:ext cx="8229600" cy="857250"/>
          </a:xfrm>
        </p:spPr>
        <p:txBody>
          <a:bodyPr>
            <a:noAutofit/>
          </a:bodyPr>
          <a:lstStyle>
            <a:lvl1pPr>
              <a:defRPr sz="6600" b="1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364024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137CC-862F-4059-B9CC-02DE7446F0F5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E66B2-C915-460C-B649-575FF07802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6344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餓鬼惡道</a:t>
            </a:r>
          </a:p>
        </p:txBody>
      </p:sp>
    </p:spTree>
    <p:extLst>
      <p:ext uri="{BB962C8B-B14F-4D97-AF65-F5344CB8AC3E}">
        <p14:creationId xmlns:p14="http://schemas.microsoft.com/office/powerpoint/2010/main" val="2335457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8510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人間亦有餓鬼道</a:t>
            </a:r>
          </a:p>
        </p:txBody>
      </p:sp>
    </p:spTree>
    <p:extLst>
      <p:ext uri="{BB962C8B-B14F-4D97-AF65-F5344CB8AC3E}">
        <p14:creationId xmlns:p14="http://schemas.microsoft.com/office/powerpoint/2010/main" val="1511303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飛禽走獸欲吃遍</a:t>
            </a:r>
          </a:p>
        </p:txBody>
      </p:sp>
    </p:spTree>
    <p:extLst>
      <p:ext uri="{BB962C8B-B14F-4D97-AF65-F5344CB8AC3E}">
        <p14:creationId xmlns:p14="http://schemas.microsoft.com/office/powerpoint/2010/main" val="222946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所吃均為群生體</a:t>
            </a:r>
          </a:p>
        </p:txBody>
      </p:sp>
    </p:spTree>
    <p:extLst>
      <p:ext uri="{BB962C8B-B14F-4D97-AF65-F5344CB8AC3E}">
        <p14:creationId xmlns:p14="http://schemas.microsoft.com/office/powerpoint/2010/main" val="1334473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所喝均為血膿漿</a:t>
            </a:r>
          </a:p>
        </p:txBody>
      </p:sp>
    </p:spTree>
    <p:extLst>
      <p:ext uri="{BB962C8B-B14F-4D97-AF65-F5344CB8AC3E}">
        <p14:creationId xmlns:p14="http://schemas.microsoft.com/office/powerpoint/2010/main" val="3938952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餓鬼道中長饑渴</a:t>
            </a:r>
          </a:p>
        </p:txBody>
      </p:sp>
    </p:spTree>
    <p:extLst>
      <p:ext uri="{BB962C8B-B14F-4D97-AF65-F5344CB8AC3E}">
        <p14:creationId xmlns:p14="http://schemas.microsoft.com/office/powerpoint/2010/main" val="753961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欲飲甘泉變乾涸</a:t>
            </a:r>
          </a:p>
        </p:txBody>
      </p:sp>
    </p:spTree>
    <p:extLst>
      <p:ext uri="{BB962C8B-B14F-4D97-AF65-F5344CB8AC3E}">
        <p14:creationId xmlns:p14="http://schemas.microsoft.com/office/powerpoint/2010/main" val="3661587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腹大咽小難吞嚥</a:t>
            </a:r>
          </a:p>
        </p:txBody>
      </p:sp>
    </p:spTree>
    <p:extLst>
      <p:ext uri="{BB962C8B-B14F-4D97-AF65-F5344CB8AC3E}">
        <p14:creationId xmlns:p14="http://schemas.microsoft.com/office/powerpoint/2010/main" val="1195117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美食入口化火焰</a:t>
            </a:r>
          </a:p>
        </p:txBody>
      </p:sp>
    </p:spTree>
    <p:extLst>
      <p:ext uri="{BB962C8B-B14F-4D97-AF65-F5344CB8AC3E}">
        <p14:creationId xmlns:p14="http://schemas.microsoft.com/office/powerpoint/2010/main" val="3380631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48</Words>
  <Application>Microsoft Office PowerPoint</Application>
  <PresentationFormat>如螢幕大小 (16:9)</PresentationFormat>
  <Paragraphs>9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Office 佈景主題</vt:lpstr>
      <vt:lpstr>餓鬼惡道</vt:lpstr>
      <vt:lpstr>人間亦有餓鬼道</vt:lpstr>
      <vt:lpstr>飛禽走獸欲吃遍</vt:lpstr>
      <vt:lpstr>所吃均為群生體</vt:lpstr>
      <vt:lpstr>所喝均為血膿漿</vt:lpstr>
      <vt:lpstr>餓鬼道中長饑渴</vt:lpstr>
      <vt:lpstr>欲飲甘泉變乾涸</vt:lpstr>
      <vt:lpstr>腹大咽小難吞嚥</vt:lpstr>
      <vt:lpstr>美食入口化火焰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餓鬼惡道</dc:title>
  <dc:creator>James</dc:creator>
  <cp:lastModifiedBy>James</cp:lastModifiedBy>
  <cp:revision>1</cp:revision>
  <dcterms:created xsi:type="dcterms:W3CDTF">2017-11-10T08:13:53Z</dcterms:created>
  <dcterms:modified xsi:type="dcterms:W3CDTF">2017-11-10T08:15:40Z</dcterms:modified>
</cp:coreProperties>
</file>