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723878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8072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FD10D-31C3-40CF-8026-2F13F138F07C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0DB4C-B76D-4521-AE73-440721104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4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畜生惡道</a:t>
            </a:r>
          </a:p>
        </p:txBody>
      </p:sp>
    </p:spTree>
    <p:extLst>
      <p:ext uri="{BB962C8B-B14F-4D97-AF65-F5344CB8AC3E}">
        <p14:creationId xmlns:p14="http://schemas.microsoft.com/office/powerpoint/2010/main" val="720890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376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無知無識無主張</a:t>
            </a:r>
          </a:p>
        </p:txBody>
      </p:sp>
    </p:spTree>
    <p:extLst>
      <p:ext uri="{BB962C8B-B14F-4D97-AF65-F5344CB8AC3E}">
        <p14:creationId xmlns:p14="http://schemas.microsoft.com/office/powerpoint/2010/main" val="2994807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無明眾生都一樣</a:t>
            </a:r>
          </a:p>
        </p:txBody>
      </p:sp>
    </p:spTree>
    <p:extLst>
      <p:ext uri="{BB962C8B-B14F-4D97-AF65-F5344CB8AC3E}">
        <p14:creationId xmlns:p14="http://schemas.microsoft.com/office/powerpoint/2010/main" val="86782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身繫囹圄無正見</a:t>
            </a:r>
          </a:p>
        </p:txBody>
      </p:sp>
    </p:spTree>
    <p:extLst>
      <p:ext uri="{BB962C8B-B14F-4D97-AF65-F5344CB8AC3E}">
        <p14:creationId xmlns:p14="http://schemas.microsoft.com/office/powerpoint/2010/main" val="314371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畜生道中總茫然</a:t>
            </a:r>
          </a:p>
        </p:txBody>
      </p:sp>
    </p:spTree>
    <p:extLst>
      <p:ext uri="{BB962C8B-B14F-4D97-AF65-F5344CB8AC3E}">
        <p14:creationId xmlns:p14="http://schemas.microsoft.com/office/powerpoint/2010/main" val="854749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負重牽犁餿為糧</a:t>
            </a:r>
          </a:p>
        </p:txBody>
      </p:sp>
    </p:spTree>
    <p:extLst>
      <p:ext uri="{BB962C8B-B14F-4D97-AF65-F5344CB8AC3E}">
        <p14:creationId xmlns:p14="http://schemas.microsoft.com/office/powerpoint/2010/main" val="2295377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世結冤仇償宿怨</a:t>
            </a:r>
          </a:p>
        </p:txBody>
      </p:sp>
    </p:spTree>
    <p:extLst>
      <p:ext uri="{BB962C8B-B14F-4D97-AF65-F5344CB8AC3E}">
        <p14:creationId xmlns:p14="http://schemas.microsoft.com/office/powerpoint/2010/main" val="2383656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總因痴愚現昏闇</a:t>
            </a:r>
          </a:p>
        </p:txBody>
      </p:sp>
    </p:spTree>
    <p:extLst>
      <p:ext uri="{BB962C8B-B14F-4D97-AF65-F5344CB8AC3E}">
        <p14:creationId xmlns:p14="http://schemas.microsoft.com/office/powerpoint/2010/main" val="3040813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任人屠割任撻鞭</a:t>
            </a:r>
          </a:p>
        </p:txBody>
      </p:sp>
    </p:spTree>
    <p:extLst>
      <p:ext uri="{BB962C8B-B14F-4D97-AF65-F5344CB8AC3E}">
        <p14:creationId xmlns:p14="http://schemas.microsoft.com/office/powerpoint/2010/main" val="1555321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如螢幕大小 (16:9)</PresentationFormat>
  <Paragraphs>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畜生惡道</vt:lpstr>
      <vt:lpstr>無知無識無主張</vt:lpstr>
      <vt:lpstr>無明眾生都一樣</vt:lpstr>
      <vt:lpstr>身繫囹圄無正見</vt:lpstr>
      <vt:lpstr>畜生道中總茫然</vt:lpstr>
      <vt:lpstr>負重牽犁餿為糧</vt:lpstr>
      <vt:lpstr>世結冤仇償宿怨</vt:lpstr>
      <vt:lpstr>總因痴愚現昏闇</vt:lpstr>
      <vt:lpstr>任人屠割任撻鞭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畜生惡道</dc:title>
  <dc:creator>James</dc:creator>
  <cp:lastModifiedBy>James</cp:lastModifiedBy>
  <cp:revision>3</cp:revision>
  <dcterms:created xsi:type="dcterms:W3CDTF">2017-11-10T08:10:35Z</dcterms:created>
  <dcterms:modified xsi:type="dcterms:W3CDTF">2017-11-10T08:12:35Z</dcterms:modified>
</cp:coreProperties>
</file>