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30724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2254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4BA0-EEB0-42D0-BE89-DCABB5E27817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F488A-84DB-4F9B-B162-39BB4C173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79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地獄人間</a:t>
            </a:r>
          </a:p>
        </p:txBody>
      </p:sp>
    </p:spTree>
    <p:extLst>
      <p:ext uri="{BB962C8B-B14F-4D97-AF65-F5344CB8AC3E}">
        <p14:creationId xmlns:p14="http://schemas.microsoft.com/office/powerpoint/2010/main" val="11423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8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佛陀告誡諸眾生</a:t>
            </a:r>
          </a:p>
        </p:txBody>
      </p:sp>
    </p:spTree>
    <p:extLst>
      <p:ext uri="{BB962C8B-B14F-4D97-AF65-F5344CB8AC3E}">
        <p14:creationId xmlns:p14="http://schemas.microsoft.com/office/powerpoint/2010/main" val="393265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地獄並非是虛言</a:t>
            </a:r>
          </a:p>
        </p:txBody>
      </p:sp>
    </p:spTree>
    <p:extLst>
      <p:ext uri="{BB962C8B-B14F-4D97-AF65-F5344CB8AC3E}">
        <p14:creationId xmlns:p14="http://schemas.microsoft.com/office/powerpoint/2010/main" val="429252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地獄不是在遠方</a:t>
            </a:r>
          </a:p>
        </p:txBody>
      </p:sp>
    </p:spTree>
    <p:extLst>
      <p:ext uri="{BB962C8B-B14F-4D97-AF65-F5344CB8AC3E}">
        <p14:creationId xmlns:p14="http://schemas.microsoft.com/office/powerpoint/2010/main" val="232776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地獄盡現在眼前</a:t>
            </a:r>
          </a:p>
        </p:txBody>
      </p:sp>
    </p:spTree>
    <p:extLst>
      <p:ext uri="{BB962C8B-B14F-4D97-AF65-F5344CB8AC3E}">
        <p14:creationId xmlns:p14="http://schemas.microsoft.com/office/powerpoint/2010/main" val="424615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仔細觀察與思量</a:t>
            </a:r>
          </a:p>
        </p:txBody>
      </p:sp>
    </p:spTree>
    <p:extLst>
      <p:ext uri="{BB962C8B-B14F-4D97-AF65-F5344CB8AC3E}">
        <p14:creationId xmlns:p14="http://schemas.microsoft.com/office/powerpoint/2010/main" val="2576299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桎梏處處在羈絆</a:t>
            </a:r>
          </a:p>
        </p:txBody>
      </p:sp>
    </p:spTree>
    <p:extLst>
      <p:ext uri="{BB962C8B-B14F-4D97-AF65-F5344CB8AC3E}">
        <p14:creationId xmlns:p14="http://schemas.microsoft.com/office/powerpoint/2010/main" val="390817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苦難時時現眼前</a:t>
            </a:r>
          </a:p>
        </p:txBody>
      </p:sp>
    </p:spTree>
    <p:extLst>
      <p:ext uri="{BB962C8B-B14F-4D97-AF65-F5344CB8AC3E}">
        <p14:creationId xmlns:p14="http://schemas.microsoft.com/office/powerpoint/2010/main" val="323802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煉獄宛如在人間</a:t>
            </a:r>
          </a:p>
        </p:txBody>
      </p:sp>
    </p:spTree>
    <p:extLst>
      <p:ext uri="{BB962C8B-B14F-4D97-AF65-F5344CB8AC3E}">
        <p14:creationId xmlns:p14="http://schemas.microsoft.com/office/powerpoint/2010/main" val="1436940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如螢幕大小 (16:9)</PresentationFormat>
  <Paragraphs>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地獄人間</vt:lpstr>
      <vt:lpstr>佛陀告誡諸眾生</vt:lpstr>
      <vt:lpstr>地獄並非是虛言</vt:lpstr>
      <vt:lpstr>地獄不是在遠方</vt:lpstr>
      <vt:lpstr>地獄盡現在眼前</vt:lpstr>
      <vt:lpstr>仔細觀察與思量</vt:lpstr>
      <vt:lpstr>桎梏處處在羈絆</vt:lpstr>
      <vt:lpstr>苦難時時現眼前</vt:lpstr>
      <vt:lpstr>煉獄宛如在人間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地獄人間</dc:title>
  <dc:creator>James</dc:creator>
  <cp:lastModifiedBy>James</cp:lastModifiedBy>
  <cp:revision>2</cp:revision>
  <dcterms:created xsi:type="dcterms:W3CDTF">2017-11-10T08:08:07Z</dcterms:created>
  <dcterms:modified xsi:type="dcterms:W3CDTF">2017-11-10T08:09:56Z</dcterms:modified>
</cp:coreProperties>
</file>