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5143500" type="screen16x9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1" d="100"/>
          <a:sy n="91" d="100"/>
        </p:scale>
        <p:origin x="-774" y="-10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3730724"/>
            <a:ext cx="8229600" cy="857250"/>
          </a:xfrm>
        </p:spPr>
        <p:txBody>
          <a:bodyPr>
            <a:noAutofit/>
          </a:bodyPr>
          <a:lstStyle>
            <a:lvl1pPr>
              <a:defRPr sz="6600" b="1">
                <a:latin typeface="標楷體" panose="03000509000000000000" pitchFamily="65" charset="-120"/>
                <a:ea typeface="標楷體" panose="03000509000000000000" pitchFamily="65" charset="-120"/>
              </a:defRPr>
            </a:lvl1pPr>
          </a:lstStyle>
          <a:p>
            <a:r>
              <a:rPr lang="zh-TW" altLang="en-US" dirty="0" smtClean="0"/>
              <a:t>按一下以編輯母片標題樣式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35225428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194BA0-EEB0-42D0-BE89-DCABB5E27817}" type="datetimeFigureOut">
              <a:rPr lang="zh-TW" altLang="en-US" smtClean="0"/>
              <a:t>2017/11/10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5F488A-84DB-4F9B-B162-39BB4C1735E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687979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地獄人間</a:t>
            </a:r>
          </a:p>
        </p:txBody>
      </p:sp>
    </p:spTree>
    <p:extLst>
      <p:ext uri="{BB962C8B-B14F-4D97-AF65-F5344CB8AC3E}">
        <p14:creationId xmlns:p14="http://schemas.microsoft.com/office/powerpoint/2010/main" val="11423580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55805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佛陀告誡諸眾生</a:t>
            </a:r>
          </a:p>
        </p:txBody>
      </p:sp>
    </p:spTree>
    <p:extLst>
      <p:ext uri="{BB962C8B-B14F-4D97-AF65-F5344CB8AC3E}">
        <p14:creationId xmlns:p14="http://schemas.microsoft.com/office/powerpoint/2010/main" val="39326598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地獄並非是虛言</a:t>
            </a:r>
          </a:p>
        </p:txBody>
      </p:sp>
    </p:spTree>
    <p:extLst>
      <p:ext uri="{BB962C8B-B14F-4D97-AF65-F5344CB8AC3E}">
        <p14:creationId xmlns:p14="http://schemas.microsoft.com/office/powerpoint/2010/main" val="42925277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地獄不是在遠方</a:t>
            </a:r>
          </a:p>
        </p:txBody>
      </p:sp>
    </p:spTree>
    <p:extLst>
      <p:ext uri="{BB962C8B-B14F-4D97-AF65-F5344CB8AC3E}">
        <p14:creationId xmlns:p14="http://schemas.microsoft.com/office/powerpoint/2010/main" val="23277674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地獄盡現在眼前</a:t>
            </a:r>
          </a:p>
        </p:txBody>
      </p:sp>
    </p:spTree>
    <p:extLst>
      <p:ext uri="{BB962C8B-B14F-4D97-AF65-F5344CB8AC3E}">
        <p14:creationId xmlns:p14="http://schemas.microsoft.com/office/powerpoint/2010/main" val="42461541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仔細觀察與思量</a:t>
            </a:r>
          </a:p>
        </p:txBody>
      </p:sp>
    </p:spTree>
    <p:extLst>
      <p:ext uri="{BB962C8B-B14F-4D97-AF65-F5344CB8AC3E}">
        <p14:creationId xmlns:p14="http://schemas.microsoft.com/office/powerpoint/2010/main" val="25762991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桎梏處處在羈絆</a:t>
            </a:r>
          </a:p>
        </p:txBody>
      </p:sp>
    </p:spTree>
    <p:extLst>
      <p:ext uri="{BB962C8B-B14F-4D97-AF65-F5344CB8AC3E}">
        <p14:creationId xmlns:p14="http://schemas.microsoft.com/office/powerpoint/2010/main" val="39081768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苦難時時現眼前</a:t>
            </a:r>
          </a:p>
        </p:txBody>
      </p:sp>
    </p:spTree>
    <p:extLst>
      <p:ext uri="{BB962C8B-B14F-4D97-AF65-F5344CB8AC3E}">
        <p14:creationId xmlns:p14="http://schemas.microsoft.com/office/powerpoint/2010/main" val="32380295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煉獄宛如在人間</a:t>
            </a:r>
          </a:p>
        </p:txBody>
      </p:sp>
    </p:spTree>
    <p:extLst>
      <p:ext uri="{BB962C8B-B14F-4D97-AF65-F5344CB8AC3E}">
        <p14:creationId xmlns:p14="http://schemas.microsoft.com/office/powerpoint/2010/main" val="14369404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35</Words>
  <Application>Microsoft Office PowerPoint</Application>
  <PresentationFormat>如螢幕大小 (16:9)</PresentationFormat>
  <Paragraphs>9</Paragraphs>
  <Slides>10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10</vt:i4>
      </vt:variant>
    </vt:vector>
  </HeadingPairs>
  <TitlesOfParts>
    <vt:vector size="11" baseType="lpstr">
      <vt:lpstr>Office 佈景主題</vt:lpstr>
      <vt:lpstr>地獄人間</vt:lpstr>
      <vt:lpstr>佛陀告誡諸眾生</vt:lpstr>
      <vt:lpstr>地獄並非是虛言</vt:lpstr>
      <vt:lpstr>地獄不是在遠方</vt:lpstr>
      <vt:lpstr>地獄盡現在眼前</vt:lpstr>
      <vt:lpstr>仔細觀察與思量</vt:lpstr>
      <vt:lpstr>桎梏處處在羈絆</vt:lpstr>
      <vt:lpstr>苦難時時現眼前</vt:lpstr>
      <vt:lpstr>煉獄宛如在人間</vt:lpstr>
      <vt:lpstr>PowerPoint 簡報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地獄人間</dc:title>
  <dc:creator>James</dc:creator>
  <cp:lastModifiedBy>James</cp:lastModifiedBy>
  <cp:revision>2</cp:revision>
  <dcterms:created xsi:type="dcterms:W3CDTF">2017-11-10T08:08:07Z</dcterms:created>
  <dcterms:modified xsi:type="dcterms:W3CDTF">2017-11-10T08:09:56Z</dcterms:modified>
</cp:coreProperties>
</file>