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523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57723-C424-48E3-A84F-FDFA363FA471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9312D-9D85-46C9-92E4-F6E5464E9E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049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地獄苦相</a:t>
            </a:r>
          </a:p>
        </p:txBody>
      </p:sp>
    </p:spTree>
    <p:extLst>
      <p:ext uri="{BB962C8B-B14F-4D97-AF65-F5344CB8AC3E}">
        <p14:creationId xmlns:p14="http://schemas.microsoft.com/office/powerpoint/2010/main" val="3965800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80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地獄苦相實遍滿</a:t>
            </a:r>
          </a:p>
        </p:txBody>
      </p:sp>
    </p:spTree>
    <p:extLst>
      <p:ext uri="{BB962C8B-B14F-4D97-AF65-F5344CB8AC3E}">
        <p14:creationId xmlns:p14="http://schemas.microsoft.com/office/powerpoint/2010/main" val="39615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觸目驚心生鼻酸</a:t>
            </a:r>
          </a:p>
        </p:txBody>
      </p:sp>
    </p:spTree>
    <p:extLst>
      <p:ext uri="{BB962C8B-B14F-4D97-AF65-F5344CB8AC3E}">
        <p14:creationId xmlns:p14="http://schemas.microsoft.com/office/powerpoint/2010/main" val="3927956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烈火鐵壁與銅牆</a:t>
            </a:r>
          </a:p>
        </p:txBody>
      </p:sp>
    </p:spTree>
    <p:extLst>
      <p:ext uri="{BB962C8B-B14F-4D97-AF65-F5344CB8AC3E}">
        <p14:creationId xmlns:p14="http://schemas.microsoft.com/office/powerpoint/2010/main" val="2430170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羅網劍樹與刀山</a:t>
            </a:r>
          </a:p>
        </p:txBody>
      </p:sp>
    </p:spTree>
    <p:extLst>
      <p:ext uri="{BB962C8B-B14F-4D97-AF65-F5344CB8AC3E}">
        <p14:creationId xmlns:p14="http://schemas.microsoft.com/office/powerpoint/2010/main" val="3786750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火烙哭嚎上雲漢</a:t>
            </a:r>
          </a:p>
        </p:txBody>
      </p:sp>
    </p:spTree>
    <p:extLst>
      <p:ext uri="{BB962C8B-B14F-4D97-AF65-F5344CB8AC3E}">
        <p14:creationId xmlns:p14="http://schemas.microsoft.com/office/powerpoint/2010/main" val="3231252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刀刑苦痛澈心肝</a:t>
            </a:r>
          </a:p>
        </p:txBody>
      </p:sp>
    </p:spTree>
    <p:extLst>
      <p:ext uri="{BB962C8B-B14F-4D97-AF65-F5344CB8AC3E}">
        <p14:creationId xmlns:p14="http://schemas.microsoft.com/office/powerpoint/2010/main" val="231281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刑罰晝夜無間斷</a:t>
            </a:r>
          </a:p>
        </p:txBody>
      </p:sp>
    </p:spTree>
    <p:extLst>
      <p:ext uri="{BB962C8B-B14F-4D97-AF65-F5344CB8AC3E}">
        <p14:creationId xmlns:p14="http://schemas.microsoft.com/office/powerpoint/2010/main" val="2143612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痛苦哀嚎令斷腸</a:t>
            </a:r>
          </a:p>
        </p:txBody>
      </p:sp>
    </p:spTree>
    <p:extLst>
      <p:ext uri="{BB962C8B-B14F-4D97-AF65-F5344CB8AC3E}">
        <p14:creationId xmlns:p14="http://schemas.microsoft.com/office/powerpoint/2010/main" val="3422017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如螢幕大小 (16:9)</PresentationFormat>
  <Paragraphs>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地獄苦相</vt:lpstr>
      <vt:lpstr>地獄苦相實遍滿</vt:lpstr>
      <vt:lpstr>觸目驚心生鼻酸</vt:lpstr>
      <vt:lpstr>烈火鐵壁與銅牆</vt:lpstr>
      <vt:lpstr>羅網劍樹與刀山</vt:lpstr>
      <vt:lpstr>火烙哭嚎上雲漢</vt:lpstr>
      <vt:lpstr>刀刑苦痛澈心肝</vt:lpstr>
      <vt:lpstr>刑罰晝夜無間斷</vt:lpstr>
      <vt:lpstr>痛苦哀嚎令斷腸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地獄苦相</dc:title>
  <dc:creator>James</dc:creator>
  <cp:lastModifiedBy>James</cp:lastModifiedBy>
  <cp:revision>1</cp:revision>
  <dcterms:created xsi:type="dcterms:W3CDTF">2017-11-10T08:05:01Z</dcterms:created>
  <dcterms:modified xsi:type="dcterms:W3CDTF">2017-11-10T08:06:22Z</dcterms:modified>
</cp:coreProperties>
</file>