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18356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784020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5E337-1968-4AB8-8C0F-E42D1D85F126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C4543-9D67-403F-B463-8CA326CF8D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899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懺悔果報障</a:t>
            </a:r>
          </a:p>
        </p:txBody>
      </p:sp>
    </p:spTree>
    <p:extLst>
      <p:ext uri="{BB962C8B-B14F-4D97-AF65-F5344CB8AC3E}">
        <p14:creationId xmlns:p14="http://schemas.microsoft.com/office/powerpoint/2010/main" val="34813495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33589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縱情昧理心意亂</a:t>
            </a:r>
          </a:p>
        </p:txBody>
      </p:sp>
    </p:spTree>
    <p:extLst>
      <p:ext uri="{BB962C8B-B14F-4D97-AF65-F5344CB8AC3E}">
        <p14:creationId xmlns:p14="http://schemas.microsoft.com/office/powerpoint/2010/main" val="3128759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無明蔽障業萬端</a:t>
            </a:r>
          </a:p>
        </p:txBody>
      </p:sp>
    </p:spTree>
    <p:extLst>
      <p:ext uri="{BB962C8B-B14F-4D97-AF65-F5344CB8AC3E}">
        <p14:creationId xmlns:p14="http://schemas.microsoft.com/office/powerpoint/2010/main" val="2730321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沉溺欲境如狂象</a:t>
            </a:r>
          </a:p>
        </p:txBody>
      </p:sp>
    </p:spTree>
    <p:extLst>
      <p:ext uri="{BB962C8B-B14F-4D97-AF65-F5344CB8AC3E}">
        <p14:creationId xmlns:p14="http://schemas.microsoft.com/office/powerpoint/2010/main" val="3876889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飛蛾撲火逐妄緣</a:t>
            </a:r>
          </a:p>
        </p:txBody>
      </p:sp>
    </p:spTree>
    <p:extLst>
      <p:ext uri="{BB962C8B-B14F-4D97-AF65-F5344CB8AC3E}">
        <p14:creationId xmlns:p14="http://schemas.microsoft.com/office/powerpoint/2010/main" val="684850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罪業從來無粗細</a:t>
            </a:r>
          </a:p>
        </p:txBody>
      </p:sp>
    </p:spTree>
    <p:extLst>
      <p:ext uri="{BB962C8B-B14F-4D97-AF65-F5344CB8AC3E}">
        <p14:creationId xmlns:p14="http://schemas.microsoft.com/office/powerpoint/2010/main" val="3403849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果報來時苦難言</a:t>
            </a:r>
          </a:p>
        </p:txBody>
      </p:sp>
    </p:spTree>
    <p:extLst>
      <p:ext uri="{BB962C8B-B14F-4D97-AF65-F5344CB8AC3E}">
        <p14:creationId xmlns:p14="http://schemas.microsoft.com/office/powerpoint/2010/main" val="2230239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六道輪迴墮惡趣</a:t>
            </a:r>
          </a:p>
        </p:txBody>
      </p:sp>
    </p:spTree>
    <p:extLst>
      <p:ext uri="{BB962C8B-B14F-4D97-AF65-F5344CB8AC3E}">
        <p14:creationId xmlns:p14="http://schemas.microsoft.com/office/powerpoint/2010/main" val="3424295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萬劫難拔陷深淵</a:t>
            </a:r>
          </a:p>
        </p:txBody>
      </p:sp>
    </p:spTree>
    <p:extLst>
      <p:ext uri="{BB962C8B-B14F-4D97-AF65-F5344CB8AC3E}">
        <p14:creationId xmlns:p14="http://schemas.microsoft.com/office/powerpoint/2010/main" val="1731679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47</Words>
  <Application>Microsoft Office PowerPoint</Application>
  <PresentationFormat>如螢幕大小 (16:9)</PresentationFormat>
  <Paragraphs>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懺悔果報障</vt:lpstr>
      <vt:lpstr>縱情昧理心意亂</vt:lpstr>
      <vt:lpstr>無明蔽障業萬端</vt:lpstr>
      <vt:lpstr>沉溺欲境如狂象</vt:lpstr>
      <vt:lpstr>飛蛾撲火逐妄緣</vt:lpstr>
      <vt:lpstr>罪業從來無粗細</vt:lpstr>
      <vt:lpstr>果報來時苦難言</vt:lpstr>
      <vt:lpstr>六道輪迴墮惡趣</vt:lpstr>
      <vt:lpstr>萬劫難拔陷深淵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懺悔果報障</dc:title>
  <dc:creator>James</dc:creator>
  <cp:lastModifiedBy>James</cp:lastModifiedBy>
  <cp:revision>1</cp:revision>
  <dcterms:created xsi:type="dcterms:W3CDTF">2017-11-10T08:00:53Z</dcterms:created>
  <dcterms:modified xsi:type="dcterms:W3CDTF">2017-11-10T08:02:23Z</dcterms:modified>
</cp:coreProperties>
</file>