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723878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977428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2D9F8-2D9F-42F3-96B4-1FDFF7D900A6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A59D6-A999-4386-90AE-4711237156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626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至誠</a:t>
            </a:r>
            <a:r>
              <a:rPr lang="zh-TW" altLang="en-US" dirty="0"/>
              <a:t>發願</a:t>
            </a:r>
          </a:p>
        </p:txBody>
      </p:sp>
    </p:spTree>
    <p:extLst>
      <p:ext uri="{BB962C8B-B14F-4D97-AF65-F5344CB8AC3E}">
        <p14:creationId xmlns:p14="http://schemas.microsoft.com/office/powerpoint/2010/main" val="2801772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願生生世世持齋戒</a:t>
            </a:r>
          </a:p>
        </p:txBody>
      </p:sp>
    </p:spTree>
    <p:extLst>
      <p:ext uri="{BB962C8B-B14F-4D97-AF65-F5344CB8AC3E}">
        <p14:creationId xmlns:p14="http://schemas.microsoft.com/office/powerpoint/2010/main" val="2518085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不聞哀嚎宰殺聲</a:t>
            </a:r>
          </a:p>
        </p:txBody>
      </p:sp>
    </p:spTree>
    <p:extLst>
      <p:ext uri="{BB962C8B-B14F-4D97-AF65-F5344CB8AC3E}">
        <p14:creationId xmlns:p14="http://schemas.microsoft.com/office/powerpoint/2010/main" val="407743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願少欲知足無盜想</a:t>
            </a:r>
          </a:p>
        </p:txBody>
      </p:sp>
    </p:spTree>
    <p:extLst>
      <p:ext uri="{BB962C8B-B14F-4D97-AF65-F5344CB8AC3E}">
        <p14:creationId xmlns:p14="http://schemas.microsoft.com/office/powerpoint/2010/main" val="3885414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不忮不奪不貪婪</a:t>
            </a:r>
          </a:p>
        </p:txBody>
      </p:sp>
    </p:spTree>
    <p:extLst>
      <p:ext uri="{BB962C8B-B14F-4D97-AF65-F5344CB8AC3E}">
        <p14:creationId xmlns:p14="http://schemas.microsoft.com/office/powerpoint/2010/main" val="1442200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願樂善好施不慳貪</a:t>
            </a:r>
          </a:p>
        </p:txBody>
      </p:sp>
    </p:spTree>
    <p:extLst>
      <p:ext uri="{BB962C8B-B14F-4D97-AF65-F5344CB8AC3E}">
        <p14:creationId xmlns:p14="http://schemas.microsoft.com/office/powerpoint/2010/main" val="2103967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難捨能捨道業成</a:t>
            </a:r>
          </a:p>
        </p:txBody>
      </p:sp>
    </p:spTree>
    <p:extLst>
      <p:ext uri="{BB962C8B-B14F-4D97-AF65-F5344CB8AC3E}">
        <p14:creationId xmlns:p14="http://schemas.microsoft.com/office/powerpoint/2010/main" val="3610901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願恆持無染清淨戒</a:t>
            </a:r>
          </a:p>
        </p:txBody>
      </p:sp>
    </p:spTree>
    <p:extLst>
      <p:ext uri="{BB962C8B-B14F-4D97-AF65-F5344CB8AC3E}">
        <p14:creationId xmlns:p14="http://schemas.microsoft.com/office/powerpoint/2010/main" val="805326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不受色誘無淫想</a:t>
            </a:r>
          </a:p>
        </p:txBody>
      </p:sp>
    </p:spTree>
    <p:extLst>
      <p:ext uri="{BB962C8B-B14F-4D97-AF65-F5344CB8AC3E}">
        <p14:creationId xmlns:p14="http://schemas.microsoft.com/office/powerpoint/2010/main" val="1447612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願了悟貪愛如桎梏</a:t>
            </a:r>
          </a:p>
        </p:txBody>
      </p:sp>
    </p:spTree>
    <p:extLst>
      <p:ext uri="{BB962C8B-B14F-4D97-AF65-F5344CB8AC3E}">
        <p14:creationId xmlns:p14="http://schemas.microsoft.com/office/powerpoint/2010/main" val="187611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厭離五欲不受縛</a:t>
            </a:r>
          </a:p>
        </p:txBody>
      </p:sp>
    </p:spTree>
    <p:extLst>
      <p:ext uri="{BB962C8B-B14F-4D97-AF65-F5344CB8AC3E}">
        <p14:creationId xmlns:p14="http://schemas.microsoft.com/office/powerpoint/2010/main" val="398723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紅塵滾滾迷自性</a:t>
            </a:r>
          </a:p>
        </p:txBody>
      </p:sp>
    </p:spTree>
    <p:extLst>
      <p:ext uri="{BB962C8B-B14F-4D97-AF65-F5344CB8AC3E}">
        <p14:creationId xmlns:p14="http://schemas.microsoft.com/office/powerpoint/2010/main" val="2984986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願不說人非不惡口</a:t>
            </a:r>
          </a:p>
        </p:txBody>
      </p:sp>
    </p:spTree>
    <p:extLst>
      <p:ext uri="{BB962C8B-B14F-4D97-AF65-F5344CB8AC3E}">
        <p14:creationId xmlns:p14="http://schemas.microsoft.com/office/powerpoint/2010/main" val="1589512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口吐蓮花聲細柔</a:t>
            </a:r>
          </a:p>
        </p:txBody>
      </p:sp>
    </p:spTree>
    <p:extLst>
      <p:ext uri="{BB962C8B-B14F-4D97-AF65-F5344CB8AC3E}">
        <p14:creationId xmlns:p14="http://schemas.microsoft.com/office/powerpoint/2010/main" val="1195257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願不傳謠言不妄語</a:t>
            </a:r>
          </a:p>
        </p:txBody>
      </p:sp>
    </p:spTree>
    <p:extLst>
      <p:ext uri="{BB962C8B-B14F-4D97-AF65-F5344CB8AC3E}">
        <p14:creationId xmlns:p14="http://schemas.microsoft.com/office/powerpoint/2010/main" val="3374581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待人真誠莫自欺</a:t>
            </a:r>
          </a:p>
        </p:txBody>
      </p:sp>
    </p:spTree>
    <p:extLst>
      <p:ext uri="{BB962C8B-B14F-4D97-AF65-F5344CB8AC3E}">
        <p14:creationId xmlns:p14="http://schemas.microsoft.com/office/powerpoint/2010/main" val="19538793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願不說兩舌引猜忌</a:t>
            </a:r>
          </a:p>
        </p:txBody>
      </p:sp>
    </p:spTree>
    <p:extLst>
      <p:ext uri="{BB962C8B-B14F-4D97-AF65-F5344CB8AC3E}">
        <p14:creationId xmlns:p14="http://schemas.microsoft.com/office/powerpoint/2010/main" val="3737609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常說合和利益語</a:t>
            </a:r>
          </a:p>
        </p:txBody>
      </p:sp>
    </p:spTree>
    <p:extLst>
      <p:ext uri="{BB962C8B-B14F-4D97-AF65-F5344CB8AC3E}">
        <p14:creationId xmlns:p14="http://schemas.microsoft.com/office/powerpoint/2010/main" val="1475714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願不諂不媚不綺語</a:t>
            </a:r>
          </a:p>
        </p:txBody>
      </p:sp>
    </p:spTree>
    <p:extLst>
      <p:ext uri="{BB962C8B-B14F-4D97-AF65-F5344CB8AC3E}">
        <p14:creationId xmlns:p14="http://schemas.microsoft.com/office/powerpoint/2010/main" val="246902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謹言慎行與謙虛</a:t>
            </a:r>
          </a:p>
        </p:txBody>
      </p:sp>
    </p:spTree>
    <p:extLst>
      <p:ext uri="{BB962C8B-B14F-4D97-AF65-F5344CB8AC3E}">
        <p14:creationId xmlns:p14="http://schemas.microsoft.com/office/powerpoint/2010/main" val="24631851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願六根明慧皆清淨</a:t>
            </a:r>
          </a:p>
        </p:txBody>
      </p:sp>
    </p:spTree>
    <p:extLst>
      <p:ext uri="{BB962C8B-B14F-4D97-AF65-F5344CB8AC3E}">
        <p14:creationId xmlns:p14="http://schemas.microsoft.com/office/powerpoint/2010/main" val="6842010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不受塵惑亂自心</a:t>
            </a:r>
          </a:p>
        </p:txBody>
      </p:sp>
    </p:spTree>
    <p:extLst>
      <p:ext uri="{BB962C8B-B14F-4D97-AF65-F5344CB8AC3E}">
        <p14:creationId xmlns:p14="http://schemas.microsoft.com/office/powerpoint/2010/main" val="390800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三心蔽障煩惱生</a:t>
            </a:r>
          </a:p>
        </p:txBody>
      </p:sp>
    </p:spTree>
    <p:extLst>
      <p:ext uri="{BB962C8B-B14F-4D97-AF65-F5344CB8AC3E}">
        <p14:creationId xmlns:p14="http://schemas.microsoft.com/office/powerpoint/2010/main" val="15900007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願已造惡業悉永斷</a:t>
            </a:r>
          </a:p>
        </p:txBody>
      </p:sp>
    </p:spTree>
    <p:extLst>
      <p:ext uri="{BB962C8B-B14F-4D97-AF65-F5344CB8AC3E}">
        <p14:creationId xmlns:p14="http://schemas.microsoft.com/office/powerpoint/2010/main" val="3784234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未造惡業令不生</a:t>
            </a:r>
          </a:p>
        </p:txBody>
      </p:sp>
    </p:spTree>
    <p:extLst>
      <p:ext uri="{BB962C8B-B14F-4D97-AF65-F5344CB8AC3E}">
        <p14:creationId xmlns:p14="http://schemas.microsoft.com/office/powerpoint/2010/main" val="14922326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7700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人人本具有佛性</a:t>
            </a:r>
          </a:p>
        </p:txBody>
      </p:sp>
    </p:spTree>
    <p:extLst>
      <p:ext uri="{BB962C8B-B14F-4D97-AF65-F5344CB8AC3E}">
        <p14:creationId xmlns:p14="http://schemas.microsoft.com/office/powerpoint/2010/main" val="3360928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三業荒唐起無明</a:t>
            </a:r>
          </a:p>
        </p:txBody>
      </p:sp>
    </p:spTree>
    <p:extLst>
      <p:ext uri="{BB962C8B-B14F-4D97-AF65-F5344CB8AC3E}">
        <p14:creationId xmlns:p14="http://schemas.microsoft.com/office/powerpoint/2010/main" val="1373991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我今虔敬誠發願</a:t>
            </a:r>
          </a:p>
        </p:txBody>
      </p:sp>
    </p:spTree>
    <p:extLst>
      <p:ext uri="{BB962C8B-B14F-4D97-AF65-F5344CB8AC3E}">
        <p14:creationId xmlns:p14="http://schemas.microsoft.com/office/powerpoint/2010/main" val="841829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身口業障令不生</a:t>
            </a:r>
          </a:p>
        </p:txBody>
      </p:sp>
    </p:spTree>
    <p:extLst>
      <p:ext uri="{BB962C8B-B14F-4D97-AF65-F5344CB8AC3E}">
        <p14:creationId xmlns:p14="http://schemas.microsoft.com/office/powerpoint/2010/main" val="1565938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願永離怨憎不殺生</a:t>
            </a:r>
          </a:p>
        </p:txBody>
      </p:sp>
    </p:spTree>
    <p:extLst>
      <p:ext uri="{BB962C8B-B14F-4D97-AF65-F5344CB8AC3E}">
        <p14:creationId xmlns:p14="http://schemas.microsoft.com/office/powerpoint/2010/main" val="2585389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救生護生不顧身</a:t>
            </a:r>
          </a:p>
        </p:txBody>
      </p:sp>
    </p:spTree>
    <p:extLst>
      <p:ext uri="{BB962C8B-B14F-4D97-AF65-F5344CB8AC3E}">
        <p14:creationId xmlns:p14="http://schemas.microsoft.com/office/powerpoint/2010/main" val="1273488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184</Words>
  <Application>Microsoft Office PowerPoint</Application>
  <PresentationFormat>如螢幕大小 (16:9)</PresentationFormat>
  <Paragraphs>31</Paragraphs>
  <Slides>32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3" baseType="lpstr">
      <vt:lpstr>Office 佈景主題</vt:lpstr>
      <vt:lpstr>至誠發願</vt:lpstr>
      <vt:lpstr>紅塵滾滾迷自性</vt:lpstr>
      <vt:lpstr>三心蔽障煩惱生</vt:lpstr>
      <vt:lpstr>人人本具有佛性</vt:lpstr>
      <vt:lpstr>三業荒唐起無明</vt:lpstr>
      <vt:lpstr>我今虔敬誠發願</vt:lpstr>
      <vt:lpstr>身口業障令不生</vt:lpstr>
      <vt:lpstr>願永離怨憎不殺生</vt:lpstr>
      <vt:lpstr>救生護生不顧身</vt:lpstr>
      <vt:lpstr>願生生世世持齋戒</vt:lpstr>
      <vt:lpstr>不聞哀嚎宰殺聲</vt:lpstr>
      <vt:lpstr>願少欲知足無盜想</vt:lpstr>
      <vt:lpstr>不忮不奪不貪婪</vt:lpstr>
      <vt:lpstr>願樂善好施不慳貪</vt:lpstr>
      <vt:lpstr>難捨能捨道業成</vt:lpstr>
      <vt:lpstr>願恆持無染清淨戒</vt:lpstr>
      <vt:lpstr>不受色誘無淫想</vt:lpstr>
      <vt:lpstr>願了悟貪愛如桎梏</vt:lpstr>
      <vt:lpstr>厭離五欲不受縛</vt:lpstr>
      <vt:lpstr>願不說人非不惡口</vt:lpstr>
      <vt:lpstr>口吐蓮花聲細柔</vt:lpstr>
      <vt:lpstr>願不傳謠言不妄語</vt:lpstr>
      <vt:lpstr>待人真誠莫自欺</vt:lpstr>
      <vt:lpstr>願不說兩舌引猜忌</vt:lpstr>
      <vt:lpstr>常說合和利益語</vt:lpstr>
      <vt:lpstr>願不諂不媚不綺語</vt:lpstr>
      <vt:lpstr>謹言慎行與謙虛</vt:lpstr>
      <vt:lpstr>願六根明慧皆清淨</vt:lpstr>
      <vt:lpstr>不受塵惑亂自心</vt:lpstr>
      <vt:lpstr>願已造惡業悉永斷</vt:lpstr>
      <vt:lpstr>未造惡業令不生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至誠發願</dc:title>
  <dc:creator>James</dc:creator>
  <cp:lastModifiedBy>James</cp:lastModifiedBy>
  <cp:revision>2</cp:revision>
  <dcterms:created xsi:type="dcterms:W3CDTF">2017-11-10T07:57:52Z</dcterms:created>
  <dcterms:modified xsi:type="dcterms:W3CDTF">2017-11-10T07:59:54Z</dcterms:modified>
</cp:coreProperties>
</file>