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3750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C650E-F43B-4C1B-A351-AE90E6AB09C0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AF6EC-54C8-47BE-9C38-6995AB1EB1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78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一一懺悔</a:t>
            </a:r>
          </a:p>
        </p:txBody>
      </p:sp>
    </p:spTree>
    <p:extLst>
      <p:ext uri="{BB962C8B-B14F-4D97-AF65-F5344CB8AC3E}">
        <p14:creationId xmlns:p14="http://schemas.microsoft.com/office/powerpoint/2010/main" val="1894988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懺悔愛欲深重難自拔</a:t>
            </a:r>
          </a:p>
        </p:txBody>
      </p:sp>
    </p:spTree>
    <p:extLst>
      <p:ext uri="{BB962C8B-B14F-4D97-AF65-F5344CB8AC3E}">
        <p14:creationId xmlns:p14="http://schemas.microsoft.com/office/powerpoint/2010/main" val="3844642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淫欲海中任浮沉</a:t>
            </a:r>
          </a:p>
        </p:txBody>
      </p:sp>
    </p:spTree>
    <p:extLst>
      <p:ext uri="{BB962C8B-B14F-4D97-AF65-F5344CB8AC3E}">
        <p14:creationId xmlns:p14="http://schemas.microsoft.com/office/powerpoint/2010/main" val="3504308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懺悔口說妄語圖私利</a:t>
            </a:r>
          </a:p>
        </p:txBody>
      </p:sp>
    </p:spTree>
    <p:extLst>
      <p:ext uri="{BB962C8B-B14F-4D97-AF65-F5344CB8AC3E}">
        <p14:creationId xmlns:p14="http://schemas.microsoft.com/office/powerpoint/2010/main" val="1200506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毒蛇惡口常傷人</a:t>
            </a:r>
          </a:p>
        </p:txBody>
      </p:sp>
    </p:spTree>
    <p:extLst>
      <p:ext uri="{BB962C8B-B14F-4D97-AF65-F5344CB8AC3E}">
        <p14:creationId xmlns:p14="http://schemas.microsoft.com/office/powerpoint/2010/main" val="2185833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懺悔常說不實綺麗語</a:t>
            </a:r>
          </a:p>
        </p:txBody>
      </p:sp>
    </p:spTree>
    <p:extLst>
      <p:ext uri="{BB962C8B-B14F-4D97-AF65-F5344CB8AC3E}">
        <p14:creationId xmlns:p14="http://schemas.microsoft.com/office/powerpoint/2010/main" val="789887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兩舌挑撥傷和諧</a:t>
            </a:r>
          </a:p>
        </p:txBody>
      </p:sp>
    </p:spTree>
    <p:extLst>
      <p:ext uri="{BB962C8B-B14F-4D97-AF65-F5344CB8AC3E}">
        <p14:creationId xmlns:p14="http://schemas.microsoft.com/office/powerpoint/2010/main" val="36604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懺悔眼根常受色相惑</a:t>
            </a:r>
          </a:p>
        </p:txBody>
      </p:sp>
    </p:spTree>
    <p:extLst>
      <p:ext uri="{BB962C8B-B14F-4D97-AF65-F5344CB8AC3E}">
        <p14:creationId xmlns:p14="http://schemas.microsoft.com/office/powerpoint/2010/main" val="342240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看見美色起貪著</a:t>
            </a:r>
          </a:p>
        </p:txBody>
      </p:sp>
    </p:spTree>
    <p:extLst>
      <p:ext uri="{BB962C8B-B14F-4D97-AF65-F5344CB8AC3E}">
        <p14:creationId xmlns:p14="http://schemas.microsoft.com/office/powerpoint/2010/main" val="1615633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懺悔耳根常受聲塵惑</a:t>
            </a:r>
          </a:p>
        </p:txBody>
      </p:sp>
    </p:spTree>
    <p:extLst>
      <p:ext uri="{BB962C8B-B14F-4D97-AF65-F5344CB8AC3E}">
        <p14:creationId xmlns:p14="http://schemas.microsoft.com/office/powerpoint/2010/main" val="4035763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好聲能讓耳根濁</a:t>
            </a:r>
          </a:p>
        </p:txBody>
      </p:sp>
    </p:spTree>
    <p:extLst>
      <p:ext uri="{BB962C8B-B14F-4D97-AF65-F5344CB8AC3E}">
        <p14:creationId xmlns:p14="http://schemas.microsoft.com/office/powerpoint/2010/main" val="22584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我今一一悉懺悔</a:t>
            </a:r>
          </a:p>
        </p:txBody>
      </p:sp>
    </p:spTree>
    <p:extLst>
      <p:ext uri="{BB962C8B-B14F-4D97-AF65-F5344CB8AC3E}">
        <p14:creationId xmlns:p14="http://schemas.microsoft.com/office/powerpoint/2010/main" val="1922660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懺悔鼻根常受香塵惑</a:t>
            </a:r>
          </a:p>
        </p:txBody>
      </p:sp>
    </p:spTree>
    <p:extLst>
      <p:ext uri="{BB962C8B-B14F-4D97-AF65-F5344CB8AC3E}">
        <p14:creationId xmlns:p14="http://schemas.microsoft.com/office/powerpoint/2010/main" val="3273071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鼻藉名香起非想</a:t>
            </a:r>
          </a:p>
        </p:txBody>
      </p:sp>
    </p:spTree>
    <p:extLst>
      <p:ext uri="{BB962C8B-B14F-4D97-AF65-F5344CB8AC3E}">
        <p14:creationId xmlns:p14="http://schemas.microsoft.com/office/powerpoint/2010/main" val="2190920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懺悔舌根常受味覺惑</a:t>
            </a:r>
          </a:p>
        </p:txBody>
      </p:sp>
    </p:spTree>
    <p:extLst>
      <p:ext uri="{BB962C8B-B14F-4D97-AF65-F5344CB8AC3E}">
        <p14:creationId xmlns:p14="http://schemas.microsoft.com/office/powerpoint/2010/main" val="377954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山珍海味欲遍嘗</a:t>
            </a:r>
          </a:p>
        </p:txBody>
      </p:sp>
    </p:spTree>
    <p:extLst>
      <p:ext uri="{BB962C8B-B14F-4D97-AF65-F5344CB8AC3E}">
        <p14:creationId xmlns:p14="http://schemas.microsoft.com/office/powerpoint/2010/main" val="2688719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懺悔身根常受觸境惑</a:t>
            </a:r>
          </a:p>
        </p:txBody>
      </p:sp>
    </p:spTree>
    <p:extLst>
      <p:ext uri="{BB962C8B-B14F-4D97-AF65-F5344CB8AC3E}">
        <p14:creationId xmlns:p14="http://schemas.microsoft.com/office/powerpoint/2010/main" val="69386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冰肌細滑難跳脫</a:t>
            </a:r>
          </a:p>
        </p:txBody>
      </p:sp>
    </p:spTree>
    <p:extLst>
      <p:ext uri="{BB962C8B-B14F-4D97-AF65-F5344CB8AC3E}">
        <p14:creationId xmlns:p14="http://schemas.microsoft.com/office/powerpoint/2010/main" val="1352634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懺悔意根常受法境惑</a:t>
            </a:r>
          </a:p>
        </p:txBody>
      </p:sp>
    </p:spTree>
    <p:extLst>
      <p:ext uri="{BB962C8B-B14F-4D97-AF65-F5344CB8AC3E}">
        <p14:creationId xmlns:p14="http://schemas.microsoft.com/office/powerpoint/2010/main" val="2317637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意亂情迷惹過錯</a:t>
            </a:r>
          </a:p>
        </p:txBody>
      </p:sp>
    </p:spTree>
    <p:extLst>
      <p:ext uri="{BB962C8B-B14F-4D97-AF65-F5344CB8AC3E}">
        <p14:creationId xmlns:p14="http://schemas.microsoft.com/office/powerpoint/2010/main" val="3734908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92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遠離諸業莫沉淪</a:t>
            </a:r>
          </a:p>
        </p:txBody>
      </p:sp>
    </p:spTree>
    <p:extLst>
      <p:ext uri="{BB962C8B-B14F-4D97-AF65-F5344CB8AC3E}">
        <p14:creationId xmlns:p14="http://schemas.microsoft.com/office/powerpoint/2010/main" val="250262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懺悔刀杖槍石殺眾生</a:t>
            </a:r>
          </a:p>
        </p:txBody>
      </p:sp>
    </p:spTree>
    <p:extLst>
      <p:ext uri="{BB962C8B-B14F-4D97-AF65-F5344CB8AC3E}">
        <p14:creationId xmlns:p14="http://schemas.microsoft.com/office/powerpoint/2010/main" val="362165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暴戾橫行傷生靈</a:t>
            </a:r>
          </a:p>
        </p:txBody>
      </p:sp>
    </p:spTree>
    <p:extLst>
      <p:ext uri="{BB962C8B-B14F-4D97-AF65-F5344CB8AC3E}">
        <p14:creationId xmlns:p14="http://schemas.microsoft.com/office/powerpoint/2010/main" val="2327758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懺悔誤殺濫殺嬉戲殺</a:t>
            </a:r>
          </a:p>
        </p:txBody>
      </p:sp>
    </p:spTree>
    <p:extLst>
      <p:ext uri="{BB962C8B-B14F-4D97-AF65-F5344CB8AC3E}">
        <p14:creationId xmlns:p14="http://schemas.microsoft.com/office/powerpoint/2010/main" val="289685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漠視眾生本平等</a:t>
            </a:r>
          </a:p>
        </p:txBody>
      </p:sp>
    </p:spTree>
    <p:extLst>
      <p:ext uri="{BB962C8B-B14F-4D97-AF65-F5344CB8AC3E}">
        <p14:creationId xmlns:p14="http://schemas.microsoft.com/office/powerpoint/2010/main" val="348482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懺悔臨財不戒起貪心</a:t>
            </a:r>
          </a:p>
        </p:txBody>
      </p:sp>
    </p:spTree>
    <p:extLst>
      <p:ext uri="{BB962C8B-B14F-4D97-AF65-F5344CB8AC3E}">
        <p14:creationId xmlns:p14="http://schemas.microsoft.com/office/powerpoint/2010/main" val="1031112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不慚不愧無悔心</a:t>
            </a:r>
          </a:p>
        </p:txBody>
      </p:sp>
    </p:spTree>
    <p:extLst>
      <p:ext uri="{BB962C8B-B14F-4D97-AF65-F5344CB8AC3E}">
        <p14:creationId xmlns:p14="http://schemas.microsoft.com/office/powerpoint/2010/main" val="4290296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163</Words>
  <Application>Microsoft Office PowerPoint</Application>
  <PresentationFormat>如螢幕大小 (16:9)</PresentationFormat>
  <Paragraphs>27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Office 佈景主題</vt:lpstr>
      <vt:lpstr>一一懺悔</vt:lpstr>
      <vt:lpstr>我今一一悉懺悔</vt:lpstr>
      <vt:lpstr>遠離諸業莫沉淪</vt:lpstr>
      <vt:lpstr>懺悔刀杖槍石殺眾生</vt:lpstr>
      <vt:lpstr>暴戾橫行傷生靈</vt:lpstr>
      <vt:lpstr>懺悔誤殺濫殺嬉戲殺</vt:lpstr>
      <vt:lpstr>漠視眾生本平等</vt:lpstr>
      <vt:lpstr>懺悔臨財不戒起貪心</vt:lpstr>
      <vt:lpstr>不慚不愧無悔心</vt:lpstr>
      <vt:lpstr>懺悔愛欲深重難自拔</vt:lpstr>
      <vt:lpstr>淫欲海中任浮沉</vt:lpstr>
      <vt:lpstr>懺悔口說妄語圖私利</vt:lpstr>
      <vt:lpstr>毒蛇惡口常傷人</vt:lpstr>
      <vt:lpstr>懺悔常說不實綺麗語</vt:lpstr>
      <vt:lpstr>兩舌挑撥傷和諧</vt:lpstr>
      <vt:lpstr>懺悔眼根常受色相惑</vt:lpstr>
      <vt:lpstr>看見美色起貪著</vt:lpstr>
      <vt:lpstr>懺悔耳根常受聲塵惑</vt:lpstr>
      <vt:lpstr>好聲能讓耳根濁</vt:lpstr>
      <vt:lpstr>懺悔鼻根常受香塵惑</vt:lpstr>
      <vt:lpstr>鼻藉名香起非想</vt:lpstr>
      <vt:lpstr>懺悔舌根常受味覺惑</vt:lpstr>
      <vt:lpstr>山珍海味欲遍嘗</vt:lpstr>
      <vt:lpstr>懺悔身根常受觸境惑</vt:lpstr>
      <vt:lpstr>冰肌細滑難跳脫</vt:lpstr>
      <vt:lpstr>懺悔意根常受法境惑</vt:lpstr>
      <vt:lpstr>意亂情迷惹過錯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一一懺悔</dc:title>
  <dc:creator>James</dc:creator>
  <cp:lastModifiedBy>James</cp:lastModifiedBy>
  <cp:revision>2</cp:revision>
  <dcterms:created xsi:type="dcterms:W3CDTF">2017-11-10T07:54:33Z</dcterms:created>
  <dcterms:modified xsi:type="dcterms:W3CDTF">2017-11-10T07:56:00Z</dcterms:modified>
</cp:coreProperties>
</file>