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87528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0E436-6364-436A-A520-CC98B70B1585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0705C-7216-490E-89F6-73943EC7E4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3302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六</a:t>
            </a:r>
            <a:r>
              <a:rPr lang="zh-TW" altLang="en-US" dirty="0"/>
              <a:t>根不淨</a:t>
            </a:r>
            <a:r>
              <a:rPr lang="zh-TW" altLang="en-US" dirty="0" smtClean="0"/>
              <a:t>業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22022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絲竹管樂生諸相</a:t>
            </a:r>
          </a:p>
        </p:txBody>
      </p:sp>
    </p:spTree>
    <p:extLst>
      <p:ext uri="{BB962C8B-B14F-4D97-AF65-F5344CB8AC3E}">
        <p14:creationId xmlns:p14="http://schemas.microsoft.com/office/powerpoint/2010/main" val="1709017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耳根貪著起非想</a:t>
            </a:r>
          </a:p>
        </p:txBody>
      </p:sp>
    </p:spTree>
    <p:extLst>
      <p:ext uri="{BB962C8B-B14F-4D97-AF65-F5344CB8AC3E}">
        <p14:creationId xmlns:p14="http://schemas.microsoft.com/office/powerpoint/2010/main" val="2055296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鼻貪沉檀與麝香</a:t>
            </a:r>
          </a:p>
        </p:txBody>
      </p:sp>
    </p:spTree>
    <p:extLst>
      <p:ext uri="{BB962C8B-B14F-4D97-AF65-F5344CB8AC3E}">
        <p14:creationId xmlns:p14="http://schemas.microsoft.com/office/powerpoint/2010/main" val="2993790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鬱金蘇合起非想</a:t>
            </a:r>
          </a:p>
        </p:txBody>
      </p:sp>
    </p:spTree>
    <p:extLst>
      <p:ext uri="{BB962C8B-B14F-4D97-AF65-F5344CB8AC3E}">
        <p14:creationId xmlns:p14="http://schemas.microsoft.com/office/powerpoint/2010/main" val="3935199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舌貪好味鮮肥甘</a:t>
            </a:r>
          </a:p>
        </p:txBody>
      </p:sp>
    </p:spTree>
    <p:extLst>
      <p:ext uri="{BB962C8B-B14F-4D97-AF65-F5344CB8AC3E}">
        <p14:creationId xmlns:p14="http://schemas.microsoft.com/office/powerpoint/2010/main" val="3727148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眾生血肉恣意啖</a:t>
            </a:r>
          </a:p>
        </p:txBody>
      </p:sp>
    </p:spTree>
    <p:extLst>
      <p:ext uri="{BB962C8B-B14F-4D97-AF65-F5344CB8AC3E}">
        <p14:creationId xmlns:p14="http://schemas.microsoft.com/office/powerpoint/2010/main" val="3795866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資養四大增苦本</a:t>
            </a:r>
          </a:p>
        </p:txBody>
      </p:sp>
    </p:spTree>
    <p:extLst>
      <p:ext uri="{BB962C8B-B14F-4D97-AF65-F5344CB8AC3E}">
        <p14:creationId xmlns:p14="http://schemas.microsoft.com/office/powerpoint/2010/main" val="688031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為逞口欲起非想</a:t>
            </a:r>
          </a:p>
        </p:txBody>
      </p:sp>
    </p:spTree>
    <p:extLst>
      <p:ext uri="{BB962C8B-B14F-4D97-AF65-F5344CB8AC3E}">
        <p14:creationId xmlns:p14="http://schemas.microsoft.com/office/powerpoint/2010/main" val="9644436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身好華麗錦繡緞</a:t>
            </a:r>
          </a:p>
        </p:txBody>
      </p:sp>
    </p:spTree>
    <p:extLst>
      <p:ext uri="{BB962C8B-B14F-4D97-AF65-F5344CB8AC3E}">
        <p14:creationId xmlns:p14="http://schemas.microsoft.com/office/powerpoint/2010/main" val="622850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七珍麗服起非想</a:t>
            </a:r>
          </a:p>
        </p:txBody>
      </p:sp>
    </p:spTree>
    <p:extLst>
      <p:ext uri="{BB962C8B-B14F-4D97-AF65-F5344CB8AC3E}">
        <p14:creationId xmlns:p14="http://schemas.microsoft.com/office/powerpoint/2010/main" val="2242523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眾多罪業緣六根</a:t>
            </a:r>
          </a:p>
        </p:txBody>
      </p:sp>
    </p:spTree>
    <p:extLst>
      <p:ext uri="{BB962C8B-B14F-4D97-AF65-F5344CB8AC3E}">
        <p14:creationId xmlns:p14="http://schemas.microsoft.com/office/powerpoint/2010/main" val="650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意多情迷觸乖法</a:t>
            </a:r>
          </a:p>
        </p:txBody>
      </p:sp>
    </p:spTree>
    <p:extLst>
      <p:ext uri="{BB962C8B-B14F-4D97-AF65-F5344CB8AC3E}">
        <p14:creationId xmlns:p14="http://schemas.microsoft.com/office/powerpoint/2010/main" val="3486714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六根不淨業無邊</a:t>
            </a:r>
          </a:p>
        </p:txBody>
      </p:sp>
    </p:spTree>
    <p:extLst>
      <p:ext uri="{BB962C8B-B14F-4D97-AF65-F5344CB8AC3E}">
        <p14:creationId xmlns:p14="http://schemas.microsoft.com/office/powerpoint/2010/main" val="1346021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4000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眼為色惑愛染生</a:t>
            </a:r>
          </a:p>
        </p:txBody>
      </p:sp>
    </p:spTree>
    <p:extLst>
      <p:ext uri="{BB962C8B-B14F-4D97-AF65-F5344CB8AC3E}">
        <p14:creationId xmlns:p14="http://schemas.microsoft.com/office/powerpoint/2010/main" val="4012484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眼入豔色生愛欲</a:t>
            </a:r>
          </a:p>
        </p:txBody>
      </p:sp>
    </p:spTree>
    <p:extLst>
      <p:ext uri="{BB962C8B-B14F-4D97-AF65-F5344CB8AC3E}">
        <p14:creationId xmlns:p14="http://schemas.microsoft.com/office/powerpoint/2010/main" val="2171846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目視珍寶想奪取</a:t>
            </a:r>
          </a:p>
        </p:txBody>
      </p:sp>
    </p:spTree>
    <p:extLst>
      <p:ext uri="{BB962C8B-B14F-4D97-AF65-F5344CB8AC3E}">
        <p14:creationId xmlns:p14="http://schemas.microsoft.com/office/powerpoint/2010/main" val="1412566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或見娥娥紅粉粧</a:t>
            </a:r>
          </a:p>
        </p:txBody>
      </p:sp>
    </p:spTree>
    <p:extLst>
      <p:ext uri="{BB962C8B-B14F-4D97-AF65-F5344CB8AC3E}">
        <p14:creationId xmlns:p14="http://schemas.microsoft.com/office/powerpoint/2010/main" val="268459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姿態撩人起非想</a:t>
            </a:r>
          </a:p>
        </p:txBody>
      </p:sp>
    </p:spTree>
    <p:extLst>
      <p:ext uri="{BB962C8B-B14F-4D97-AF65-F5344CB8AC3E}">
        <p14:creationId xmlns:p14="http://schemas.microsoft.com/office/powerpoint/2010/main" val="1260947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耳貪好聲喜宮商</a:t>
            </a:r>
          </a:p>
        </p:txBody>
      </p:sp>
    </p:spTree>
    <p:extLst>
      <p:ext uri="{BB962C8B-B14F-4D97-AF65-F5344CB8AC3E}">
        <p14:creationId xmlns:p14="http://schemas.microsoft.com/office/powerpoint/2010/main" val="958452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鶯聲媚語扣心弦</a:t>
            </a:r>
          </a:p>
        </p:txBody>
      </p:sp>
    </p:spTree>
    <p:extLst>
      <p:ext uri="{BB962C8B-B14F-4D97-AF65-F5344CB8AC3E}">
        <p14:creationId xmlns:p14="http://schemas.microsoft.com/office/powerpoint/2010/main" val="227519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125</Words>
  <Application>Microsoft Office PowerPoint</Application>
  <PresentationFormat>如螢幕大小 (16:9)</PresentationFormat>
  <Paragraphs>21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佈景主題</vt:lpstr>
      <vt:lpstr>六根不淨業</vt:lpstr>
      <vt:lpstr>眾多罪業緣六根</vt:lpstr>
      <vt:lpstr>眼為色惑愛染生</vt:lpstr>
      <vt:lpstr>眼入豔色生愛欲</vt:lpstr>
      <vt:lpstr>目視珍寶想奪取</vt:lpstr>
      <vt:lpstr>或見娥娥紅粉粧</vt:lpstr>
      <vt:lpstr>姿態撩人起非想</vt:lpstr>
      <vt:lpstr>耳貪好聲喜宮商</vt:lpstr>
      <vt:lpstr>鶯聲媚語扣心弦</vt:lpstr>
      <vt:lpstr>絲竹管樂生諸相</vt:lpstr>
      <vt:lpstr>耳根貪著起非想</vt:lpstr>
      <vt:lpstr>鼻貪沉檀與麝香</vt:lpstr>
      <vt:lpstr>鬱金蘇合起非想</vt:lpstr>
      <vt:lpstr>舌貪好味鮮肥甘</vt:lpstr>
      <vt:lpstr>眾生血肉恣意啖</vt:lpstr>
      <vt:lpstr>資養四大增苦本</vt:lpstr>
      <vt:lpstr>為逞口欲起非想</vt:lpstr>
      <vt:lpstr>身好華麗錦繡緞</vt:lpstr>
      <vt:lpstr>七珍麗服起非想</vt:lpstr>
      <vt:lpstr>意多情迷觸乖法</vt:lpstr>
      <vt:lpstr>六根不淨業無邊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六根不淨業</dc:title>
  <dc:creator>James</dc:creator>
  <cp:lastModifiedBy>James</cp:lastModifiedBy>
  <cp:revision>1</cp:revision>
  <dcterms:created xsi:type="dcterms:W3CDTF">2017-11-10T07:51:45Z</dcterms:created>
  <dcterms:modified xsi:type="dcterms:W3CDTF">2017-11-10T07:53:23Z</dcterms:modified>
</cp:coreProperties>
</file>