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723878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05945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948B2-432E-4A1D-8F33-970D14D8BDA3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4C014-4CBA-4520-BD7B-89DE491F04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0123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	</a:t>
            </a:r>
            <a:r>
              <a:rPr lang="zh-TW" altLang="en-US" dirty="0"/>
              <a:t>語四惡業</a:t>
            </a:r>
          </a:p>
        </p:txBody>
      </p:sp>
    </p:spTree>
    <p:extLst>
      <p:ext uri="{BB962C8B-B14F-4D97-AF65-F5344CB8AC3E}">
        <p14:creationId xmlns:p14="http://schemas.microsoft.com/office/powerpoint/2010/main" val="4140567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罵詈毀辱傷情意</a:t>
            </a:r>
          </a:p>
        </p:txBody>
      </p:sp>
    </p:spTree>
    <p:extLst>
      <p:ext uri="{BB962C8B-B14F-4D97-AF65-F5344CB8AC3E}">
        <p14:creationId xmlns:p14="http://schemas.microsoft.com/office/powerpoint/2010/main" val="413458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咄咄逼人見傷痕</a:t>
            </a:r>
          </a:p>
        </p:txBody>
      </p:sp>
    </p:spTree>
    <p:extLst>
      <p:ext uri="{BB962C8B-B14F-4D97-AF65-F5344CB8AC3E}">
        <p14:creationId xmlns:p14="http://schemas.microsoft.com/office/powerpoint/2010/main" val="691306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第二語業是妄語</a:t>
            </a:r>
          </a:p>
        </p:txBody>
      </p:sp>
    </p:spTree>
    <p:extLst>
      <p:ext uri="{BB962C8B-B14F-4D97-AF65-F5344CB8AC3E}">
        <p14:creationId xmlns:p14="http://schemas.microsoft.com/office/powerpoint/2010/main" val="4054781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語中不含真誠意</a:t>
            </a:r>
          </a:p>
        </p:txBody>
      </p:sp>
    </p:spTree>
    <p:extLst>
      <p:ext uri="{BB962C8B-B14F-4D97-AF65-F5344CB8AC3E}">
        <p14:creationId xmlns:p14="http://schemas.microsoft.com/office/powerpoint/2010/main" val="1115435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妄語欺人也自欺</a:t>
            </a:r>
          </a:p>
        </p:txBody>
      </p:sp>
    </p:spTree>
    <p:extLst>
      <p:ext uri="{BB962C8B-B14F-4D97-AF65-F5344CB8AC3E}">
        <p14:creationId xmlns:p14="http://schemas.microsoft.com/office/powerpoint/2010/main" val="1221987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無中生有當兒戲</a:t>
            </a:r>
          </a:p>
        </p:txBody>
      </p:sp>
    </p:spTree>
    <p:extLst>
      <p:ext uri="{BB962C8B-B14F-4D97-AF65-F5344CB8AC3E}">
        <p14:creationId xmlns:p14="http://schemas.microsoft.com/office/powerpoint/2010/main" val="250893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未得說得誑世人</a:t>
            </a:r>
          </a:p>
        </p:txBody>
      </p:sp>
    </p:spTree>
    <p:extLst>
      <p:ext uri="{BB962C8B-B14F-4D97-AF65-F5344CB8AC3E}">
        <p14:creationId xmlns:p14="http://schemas.microsoft.com/office/powerpoint/2010/main" val="4220074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未知說知假亂真</a:t>
            </a:r>
          </a:p>
        </p:txBody>
      </p:sp>
    </p:spTree>
    <p:extLst>
      <p:ext uri="{BB962C8B-B14F-4D97-AF65-F5344CB8AC3E}">
        <p14:creationId xmlns:p14="http://schemas.microsoft.com/office/powerpoint/2010/main" val="265362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從來妄語最惱人</a:t>
            </a:r>
          </a:p>
        </p:txBody>
      </p:sp>
    </p:spTree>
    <p:extLst>
      <p:ext uri="{BB962C8B-B14F-4D97-AF65-F5344CB8AC3E}">
        <p14:creationId xmlns:p14="http://schemas.microsoft.com/office/powerpoint/2010/main" val="2525491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破妄顯真最殊勝</a:t>
            </a:r>
          </a:p>
        </p:txBody>
      </p:sp>
    </p:spTree>
    <p:extLst>
      <p:ext uri="{BB962C8B-B14F-4D97-AF65-F5344CB8AC3E}">
        <p14:creationId xmlns:p14="http://schemas.microsoft.com/office/powerpoint/2010/main" val="3476907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語業有四如刀刃</a:t>
            </a:r>
          </a:p>
        </p:txBody>
      </p:sp>
    </p:spTree>
    <p:extLst>
      <p:ext uri="{BB962C8B-B14F-4D97-AF65-F5344CB8AC3E}">
        <p14:creationId xmlns:p14="http://schemas.microsoft.com/office/powerpoint/2010/main" val="7292231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第三語業是綺語</a:t>
            </a:r>
          </a:p>
        </p:txBody>
      </p:sp>
    </p:spTree>
    <p:extLst>
      <p:ext uri="{BB962C8B-B14F-4D97-AF65-F5344CB8AC3E}">
        <p14:creationId xmlns:p14="http://schemas.microsoft.com/office/powerpoint/2010/main" val="4148701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綺語好聽又華麗</a:t>
            </a:r>
          </a:p>
        </p:txBody>
      </p:sp>
    </p:spTree>
    <p:extLst>
      <p:ext uri="{BB962C8B-B14F-4D97-AF65-F5344CB8AC3E}">
        <p14:creationId xmlns:p14="http://schemas.microsoft.com/office/powerpoint/2010/main" val="471700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恰似鴉片包糖衣</a:t>
            </a:r>
          </a:p>
        </p:txBody>
      </p:sp>
    </p:spTree>
    <p:extLst>
      <p:ext uri="{BB962C8B-B14F-4D97-AF65-F5344CB8AC3E}">
        <p14:creationId xmlns:p14="http://schemas.microsoft.com/office/powerpoint/2010/main" val="5460054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明知有毒卻歡喜</a:t>
            </a:r>
          </a:p>
        </p:txBody>
      </p:sp>
    </p:spTree>
    <p:extLst>
      <p:ext uri="{BB962C8B-B14F-4D97-AF65-F5344CB8AC3E}">
        <p14:creationId xmlns:p14="http://schemas.microsoft.com/office/powerpoint/2010/main" val="25448902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或以翰墨文過非</a:t>
            </a:r>
          </a:p>
        </p:txBody>
      </p:sp>
    </p:spTree>
    <p:extLst>
      <p:ext uri="{BB962C8B-B14F-4D97-AF65-F5344CB8AC3E}">
        <p14:creationId xmlns:p14="http://schemas.microsoft.com/office/powerpoint/2010/main" val="40351289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或以音聲獻諂媚</a:t>
            </a:r>
          </a:p>
        </p:txBody>
      </p:sp>
    </p:spTree>
    <p:extLst>
      <p:ext uri="{BB962C8B-B14F-4D97-AF65-F5344CB8AC3E}">
        <p14:creationId xmlns:p14="http://schemas.microsoft.com/office/powerpoint/2010/main" val="30149257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或作篇章把惡頌</a:t>
            </a:r>
          </a:p>
        </p:txBody>
      </p:sp>
    </p:spTree>
    <p:extLst>
      <p:ext uri="{BB962C8B-B14F-4D97-AF65-F5344CB8AC3E}">
        <p14:creationId xmlns:p14="http://schemas.microsoft.com/office/powerpoint/2010/main" val="29433454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惑人耳目禍無窮</a:t>
            </a:r>
          </a:p>
        </p:txBody>
      </p:sp>
    </p:spTree>
    <p:extLst>
      <p:ext uri="{BB962C8B-B14F-4D97-AF65-F5344CB8AC3E}">
        <p14:creationId xmlns:p14="http://schemas.microsoft.com/office/powerpoint/2010/main" val="26170989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第四語業是兩舌</a:t>
            </a:r>
          </a:p>
        </p:txBody>
      </p:sp>
    </p:spTree>
    <p:extLst>
      <p:ext uri="{BB962C8B-B14F-4D97-AF65-F5344CB8AC3E}">
        <p14:creationId xmlns:p14="http://schemas.microsoft.com/office/powerpoint/2010/main" val="15637813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兩舌能造諸眾惡</a:t>
            </a:r>
          </a:p>
        </p:txBody>
      </p:sp>
    </p:spTree>
    <p:extLst>
      <p:ext uri="{BB962C8B-B14F-4D97-AF65-F5344CB8AC3E}">
        <p14:creationId xmlns:p14="http://schemas.microsoft.com/office/powerpoint/2010/main" val="1402001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刀刀見血能傷人</a:t>
            </a:r>
          </a:p>
        </p:txBody>
      </p:sp>
    </p:spTree>
    <p:extLst>
      <p:ext uri="{BB962C8B-B14F-4D97-AF65-F5344CB8AC3E}">
        <p14:creationId xmlns:p14="http://schemas.microsoft.com/office/powerpoint/2010/main" val="8547820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面譽背毀語萬端</a:t>
            </a:r>
          </a:p>
        </p:txBody>
      </p:sp>
    </p:spTree>
    <p:extLst>
      <p:ext uri="{BB962C8B-B14F-4D97-AF65-F5344CB8AC3E}">
        <p14:creationId xmlns:p14="http://schemas.microsoft.com/office/powerpoint/2010/main" val="8482424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說此道彼進讒言</a:t>
            </a:r>
          </a:p>
        </p:txBody>
      </p:sp>
    </p:spTree>
    <p:extLst>
      <p:ext uri="{BB962C8B-B14F-4D97-AF65-F5344CB8AC3E}">
        <p14:creationId xmlns:p14="http://schemas.microsoft.com/office/powerpoint/2010/main" val="3030009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撥弄是非玩離間</a:t>
            </a:r>
          </a:p>
        </p:txBody>
      </p:sp>
    </p:spTree>
    <p:extLst>
      <p:ext uri="{BB962C8B-B14F-4D97-AF65-F5344CB8AC3E}">
        <p14:creationId xmlns:p14="http://schemas.microsoft.com/office/powerpoint/2010/main" val="17784911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父子失和親疏矌</a:t>
            </a:r>
          </a:p>
        </p:txBody>
      </p:sp>
    </p:spTree>
    <p:extLst>
      <p:ext uri="{BB962C8B-B14F-4D97-AF65-F5344CB8AC3E}">
        <p14:creationId xmlns:p14="http://schemas.microsoft.com/office/powerpoint/2010/main" val="8154839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兩舌能起諸爭端</a:t>
            </a:r>
          </a:p>
        </p:txBody>
      </p:sp>
    </p:spTree>
    <p:extLst>
      <p:ext uri="{BB962C8B-B14F-4D97-AF65-F5344CB8AC3E}">
        <p14:creationId xmlns:p14="http://schemas.microsoft.com/office/powerpoint/2010/main" val="21432542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社會動盪最不祥</a:t>
            </a:r>
          </a:p>
        </p:txBody>
      </p:sp>
    </p:spTree>
    <p:extLst>
      <p:ext uri="{BB962C8B-B14F-4D97-AF65-F5344CB8AC3E}">
        <p14:creationId xmlns:p14="http://schemas.microsoft.com/office/powerpoint/2010/main" val="19985943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3078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第一語業是惡口</a:t>
            </a:r>
          </a:p>
        </p:txBody>
      </p:sp>
    </p:spTree>
    <p:extLst>
      <p:ext uri="{BB962C8B-B14F-4D97-AF65-F5344CB8AC3E}">
        <p14:creationId xmlns:p14="http://schemas.microsoft.com/office/powerpoint/2010/main" val="2405923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粗言鄙語最難忍</a:t>
            </a:r>
          </a:p>
        </p:txBody>
      </p:sp>
    </p:spTree>
    <p:extLst>
      <p:ext uri="{BB962C8B-B14F-4D97-AF65-F5344CB8AC3E}">
        <p14:creationId xmlns:p14="http://schemas.microsoft.com/office/powerpoint/2010/main" val="1741003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惡口傷人語似針</a:t>
            </a:r>
          </a:p>
        </p:txBody>
      </p:sp>
    </p:spTree>
    <p:extLst>
      <p:ext uri="{BB962C8B-B14F-4D97-AF65-F5344CB8AC3E}">
        <p14:creationId xmlns:p14="http://schemas.microsoft.com/office/powerpoint/2010/main" val="4095937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或怨天地訶鬼神</a:t>
            </a:r>
          </a:p>
        </p:txBody>
      </p:sp>
    </p:spTree>
    <p:extLst>
      <p:ext uri="{BB962C8B-B14F-4D97-AF65-F5344CB8AC3E}">
        <p14:creationId xmlns:p14="http://schemas.microsoft.com/office/powerpoint/2010/main" val="2106943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或斥聖賢誣良善</a:t>
            </a:r>
          </a:p>
        </p:txBody>
      </p:sp>
    </p:spTree>
    <p:extLst>
      <p:ext uri="{BB962C8B-B14F-4D97-AF65-F5344CB8AC3E}">
        <p14:creationId xmlns:p14="http://schemas.microsoft.com/office/powerpoint/2010/main" val="2434872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不問尊卑與疏親</a:t>
            </a:r>
          </a:p>
        </p:txBody>
      </p:sp>
    </p:spTree>
    <p:extLst>
      <p:ext uri="{BB962C8B-B14F-4D97-AF65-F5344CB8AC3E}">
        <p14:creationId xmlns:p14="http://schemas.microsoft.com/office/powerpoint/2010/main" val="3168094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185</Words>
  <Application>Microsoft Office PowerPoint</Application>
  <PresentationFormat>如螢幕大小 (16:9)</PresentationFormat>
  <Paragraphs>35</Paragraphs>
  <Slides>36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36</vt:i4>
      </vt:variant>
    </vt:vector>
  </HeadingPairs>
  <TitlesOfParts>
    <vt:vector size="37" baseType="lpstr">
      <vt:lpstr>Office 佈景主題</vt:lpstr>
      <vt:lpstr> 語四惡業</vt:lpstr>
      <vt:lpstr>語業有四如刀刃</vt:lpstr>
      <vt:lpstr>刀刀見血能傷人</vt:lpstr>
      <vt:lpstr>第一語業是惡口</vt:lpstr>
      <vt:lpstr>粗言鄙語最難忍</vt:lpstr>
      <vt:lpstr>惡口傷人語似針</vt:lpstr>
      <vt:lpstr>或怨天地訶鬼神</vt:lpstr>
      <vt:lpstr>或斥聖賢誣良善</vt:lpstr>
      <vt:lpstr>不問尊卑與疏親</vt:lpstr>
      <vt:lpstr>罵詈毀辱傷情意</vt:lpstr>
      <vt:lpstr>咄咄逼人見傷痕</vt:lpstr>
      <vt:lpstr>第二語業是妄語</vt:lpstr>
      <vt:lpstr>語中不含真誠意</vt:lpstr>
      <vt:lpstr>妄語欺人也自欺</vt:lpstr>
      <vt:lpstr>無中生有當兒戲</vt:lpstr>
      <vt:lpstr>未得說得誑世人</vt:lpstr>
      <vt:lpstr>未知說知假亂真</vt:lpstr>
      <vt:lpstr>從來妄語最惱人</vt:lpstr>
      <vt:lpstr>破妄顯真最殊勝</vt:lpstr>
      <vt:lpstr>第三語業是綺語</vt:lpstr>
      <vt:lpstr>綺語好聽又華麗</vt:lpstr>
      <vt:lpstr>恰似鴉片包糖衣</vt:lpstr>
      <vt:lpstr>明知有毒卻歡喜</vt:lpstr>
      <vt:lpstr>或以翰墨文過非</vt:lpstr>
      <vt:lpstr>或以音聲獻諂媚</vt:lpstr>
      <vt:lpstr>或作篇章把惡頌</vt:lpstr>
      <vt:lpstr>惑人耳目禍無窮</vt:lpstr>
      <vt:lpstr>第四語業是兩舌</vt:lpstr>
      <vt:lpstr>兩舌能造諸眾惡</vt:lpstr>
      <vt:lpstr>面譽背毀語萬端</vt:lpstr>
      <vt:lpstr>說此道彼進讒言</vt:lpstr>
      <vt:lpstr>撥弄是非玩離間</vt:lpstr>
      <vt:lpstr>父子失和親疏矌</vt:lpstr>
      <vt:lpstr>兩舌能起諸爭端</vt:lpstr>
      <vt:lpstr>社會動盪最不祥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語四惡業</dc:title>
  <dc:creator>James</dc:creator>
  <cp:lastModifiedBy>James</cp:lastModifiedBy>
  <cp:revision>2</cp:revision>
  <dcterms:created xsi:type="dcterms:W3CDTF">2017-11-10T07:46:13Z</dcterms:created>
  <dcterms:modified xsi:type="dcterms:W3CDTF">2017-11-10T07:48:44Z</dcterms:modified>
</cp:coreProperties>
</file>