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23878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407476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11897-9332-4A7F-80DD-2162E397BDD2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42A77-AEA1-4FEB-BB74-C07CB96747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341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	</a:t>
            </a:r>
            <a:r>
              <a:rPr lang="zh-TW" altLang="en-US" dirty="0"/>
              <a:t>身三惡業</a:t>
            </a:r>
          </a:p>
        </p:txBody>
      </p:sp>
    </p:spTree>
    <p:extLst>
      <p:ext uri="{BB962C8B-B14F-4D97-AF65-F5344CB8AC3E}">
        <p14:creationId xmlns:p14="http://schemas.microsoft.com/office/powerpoint/2010/main" val="3914358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或因邪信起殺心</a:t>
            </a:r>
          </a:p>
        </p:txBody>
      </p:sp>
    </p:spTree>
    <p:extLst>
      <p:ext uri="{BB962C8B-B14F-4D97-AF65-F5344CB8AC3E}">
        <p14:creationId xmlns:p14="http://schemas.microsoft.com/office/powerpoint/2010/main" val="356953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屠殺牲畜祭鬼神</a:t>
            </a:r>
          </a:p>
        </p:txBody>
      </p:sp>
    </p:spTree>
    <p:extLst>
      <p:ext uri="{BB962C8B-B14F-4D97-AF65-F5344CB8AC3E}">
        <p14:creationId xmlns:p14="http://schemas.microsoft.com/office/powerpoint/2010/main" val="3528506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或因嬉樂起殺心</a:t>
            </a:r>
          </a:p>
        </p:txBody>
      </p:sp>
    </p:spTree>
    <p:extLst>
      <p:ext uri="{BB962C8B-B14F-4D97-AF65-F5344CB8AC3E}">
        <p14:creationId xmlns:p14="http://schemas.microsoft.com/office/powerpoint/2010/main" val="3956749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射鳥獵獸放犬鷹</a:t>
            </a:r>
          </a:p>
        </p:txBody>
      </p:sp>
    </p:spTree>
    <p:extLst>
      <p:ext uri="{BB962C8B-B14F-4D97-AF65-F5344CB8AC3E}">
        <p14:creationId xmlns:p14="http://schemas.microsoft.com/office/powerpoint/2010/main" val="2392266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或因自殺傷自身</a:t>
            </a:r>
          </a:p>
        </p:txBody>
      </p:sp>
    </p:spTree>
    <p:extLst>
      <p:ext uri="{BB962C8B-B14F-4D97-AF65-F5344CB8AC3E}">
        <p14:creationId xmlns:p14="http://schemas.microsoft.com/office/powerpoint/2010/main" val="2618301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教唆同謀害人命</a:t>
            </a:r>
          </a:p>
        </p:txBody>
      </p:sp>
    </p:spTree>
    <p:extLst>
      <p:ext uri="{BB962C8B-B14F-4D97-AF65-F5344CB8AC3E}">
        <p14:creationId xmlns:p14="http://schemas.microsoft.com/office/powerpoint/2010/main" val="3590472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或恃威勢施暴行</a:t>
            </a:r>
          </a:p>
        </p:txBody>
      </p:sp>
    </p:spTree>
    <p:extLst>
      <p:ext uri="{BB962C8B-B14F-4D97-AF65-F5344CB8AC3E}">
        <p14:creationId xmlns:p14="http://schemas.microsoft.com/office/powerpoint/2010/main" val="2200434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恣意杖打揮刀刃</a:t>
            </a:r>
          </a:p>
        </p:txBody>
      </p:sp>
    </p:spTree>
    <p:extLst>
      <p:ext uri="{BB962C8B-B14F-4D97-AF65-F5344CB8AC3E}">
        <p14:creationId xmlns:p14="http://schemas.microsoft.com/office/powerpoint/2010/main" val="1707342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佛言眾生皆平等</a:t>
            </a:r>
          </a:p>
        </p:txBody>
      </p:sp>
    </p:spTree>
    <p:extLst>
      <p:ext uri="{BB962C8B-B14F-4D97-AF65-F5344CB8AC3E}">
        <p14:creationId xmlns:p14="http://schemas.microsoft.com/office/powerpoint/2010/main" val="992889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己所不欲勿施人</a:t>
            </a:r>
          </a:p>
        </p:txBody>
      </p:sp>
    </p:spTree>
    <p:extLst>
      <p:ext uri="{BB962C8B-B14F-4D97-AF65-F5344CB8AC3E}">
        <p14:creationId xmlns:p14="http://schemas.microsoft.com/office/powerpoint/2010/main" val="417013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身業有三殺盜淫</a:t>
            </a:r>
          </a:p>
        </p:txBody>
      </p:sp>
    </p:spTree>
    <p:extLst>
      <p:ext uri="{BB962C8B-B14F-4D97-AF65-F5344CB8AC3E}">
        <p14:creationId xmlns:p14="http://schemas.microsoft.com/office/powerpoint/2010/main" val="134035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天生萬物必有因</a:t>
            </a:r>
          </a:p>
        </p:txBody>
      </p:sp>
    </p:spTree>
    <p:extLst>
      <p:ext uri="{BB962C8B-B14F-4D97-AF65-F5344CB8AC3E}">
        <p14:creationId xmlns:p14="http://schemas.microsoft.com/office/powerpoint/2010/main" val="1899984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同住娑婆一家人</a:t>
            </a:r>
          </a:p>
        </p:txBody>
      </p:sp>
    </p:spTree>
    <p:extLst>
      <p:ext uri="{BB962C8B-B14F-4D97-AF65-F5344CB8AC3E}">
        <p14:creationId xmlns:p14="http://schemas.microsoft.com/office/powerpoint/2010/main" val="33498549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上天皆有好生德</a:t>
            </a:r>
          </a:p>
        </p:txBody>
      </p:sp>
    </p:spTree>
    <p:extLst>
      <p:ext uri="{BB962C8B-B14F-4D97-AF65-F5344CB8AC3E}">
        <p14:creationId xmlns:p14="http://schemas.microsoft.com/office/powerpoint/2010/main" val="26292759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緣何無故濫殺生</a:t>
            </a:r>
          </a:p>
        </p:txBody>
      </p:sp>
    </p:spTree>
    <p:extLst>
      <p:ext uri="{BB962C8B-B14F-4D97-AF65-F5344CB8AC3E}">
        <p14:creationId xmlns:p14="http://schemas.microsoft.com/office/powerpoint/2010/main" val="3828488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第二身業是盜取</a:t>
            </a:r>
          </a:p>
        </p:txBody>
      </p:sp>
    </p:spTree>
    <p:extLst>
      <p:ext uri="{BB962C8B-B14F-4D97-AF65-F5344CB8AC3E}">
        <p14:creationId xmlns:p14="http://schemas.microsoft.com/office/powerpoint/2010/main" val="141552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竊盜業重應切記</a:t>
            </a:r>
          </a:p>
        </p:txBody>
      </p:sp>
    </p:spTree>
    <p:extLst>
      <p:ext uri="{BB962C8B-B14F-4D97-AF65-F5344CB8AC3E}">
        <p14:creationId xmlns:p14="http://schemas.microsoft.com/office/powerpoint/2010/main" val="26389191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非分之想切莫有</a:t>
            </a:r>
          </a:p>
        </p:txBody>
      </p:sp>
    </p:spTree>
    <p:extLst>
      <p:ext uri="{BB962C8B-B14F-4D97-AF65-F5344CB8AC3E}">
        <p14:creationId xmlns:p14="http://schemas.microsoft.com/office/powerpoint/2010/main" val="29554512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不義之財慎莫取</a:t>
            </a:r>
          </a:p>
        </p:txBody>
      </p:sp>
    </p:spTree>
    <p:extLst>
      <p:ext uri="{BB962C8B-B14F-4D97-AF65-F5344CB8AC3E}">
        <p14:creationId xmlns:p14="http://schemas.microsoft.com/office/powerpoint/2010/main" val="1898644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偷斤減兩費心機</a:t>
            </a:r>
          </a:p>
        </p:txBody>
      </p:sp>
    </p:spTree>
    <p:extLst>
      <p:ext uri="{BB962C8B-B14F-4D97-AF65-F5344CB8AC3E}">
        <p14:creationId xmlns:p14="http://schemas.microsoft.com/office/powerpoint/2010/main" val="1255693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以粗易細甚不義</a:t>
            </a:r>
          </a:p>
        </p:txBody>
      </p:sp>
    </p:spTree>
    <p:extLst>
      <p:ext uri="{BB962C8B-B14F-4D97-AF65-F5344CB8AC3E}">
        <p14:creationId xmlns:p14="http://schemas.microsoft.com/office/powerpoint/2010/main" val="122328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種種罪業殺最深</a:t>
            </a:r>
          </a:p>
        </p:txBody>
      </p:sp>
    </p:spTree>
    <p:extLst>
      <p:ext uri="{BB962C8B-B14F-4D97-AF65-F5344CB8AC3E}">
        <p14:creationId xmlns:p14="http://schemas.microsoft.com/office/powerpoint/2010/main" val="6144805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以短換長施巧計</a:t>
            </a:r>
          </a:p>
        </p:txBody>
      </p:sp>
    </p:spTree>
    <p:extLst>
      <p:ext uri="{BB962C8B-B14F-4D97-AF65-F5344CB8AC3E}">
        <p14:creationId xmlns:p14="http://schemas.microsoft.com/office/powerpoint/2010/main" val="10269369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欺童騙叟圖毫利</a:t>
            </a:r>
          </a:p>
        </p:txBody>
      </p:sp>
    </p:spTree>
    <p:extLst>
      <p:ext uri="{BB962C8B-B14F-4D97-AF65-F5344CB8AC3E}">
        <p14:creationId xmlns:p14="http://schemas.microsoft.com/office/powerpoint/2010/main" val="7212444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穿門入戶偷珍稀</a:t>
            </a:r>
          </a:p>
        </p:txBody>
      </p:sp>
    </p:spTree>
    <p:extLst>
      <p:ext uri="{BB962C8B-B14F-4D97-AF65-F5344CB8AC3E}">
        <p14:creationId xmlns:p14="http://schemas.microsoft.com/office/powerpoint/2010/main" val="23079625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貸放高利謀債息</a:t>
            </a:r>
          </a:p>
        </p:txBody>
      </p:sp>
    </p:spTree>
    <p:extLst>
      <p:ext uri="{BB962C8B-B14F-4D97-AF65-F5344CB8AC3E}">
        <p14:creationId xmlns:p14="http://schemas.microsoft.com/office/powerpoint/2010/main" val="12875772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移籬拓牆侵宅地</a:t>
            </a:r>
          </a:p>
        </p:txBody>
      </p:sp>
    </p:spTree>
    <p:extLst>
      <p:ext uri="{BB962C8B-B14F-4D97-AF65-F5344CB8AC3E}">
        <p14:creationId xmlns:p14="http://schemas.microsoft.com/office/powerpoint/2010/main" val="28965093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欺人無知行詐取</a:t>
            </a:r>
          </a:p>
        </p:txBody>
      </p:sp>
    </p:spTree>
    <p:extLst>
      <p:ext uri="{BB962C8B-B14F-4D97-AF65-F5344CB8AC3E}">
        <p14:creationId xmlns:p14="http://schemas.microsoft.com/office/powerpoint/2010/main" val="16594696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或侵公產圖私利</a:t>
            </a:r>
          </a:p>
        </p:txBody>
      </p:sp>
    </p:spTree>
    <p:extLst>
      <p:ext uri="{BB962C8B-B14F-4D97-AF65-F5344CB8AC3E}">
        <p14:creationId xmlns:p14="http://schemas.microsoft.com/office/powerpoint/2010/main" val="20089899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或拐兒童誘婦女</a:t>
            </a:r>
          </a:p>
        </p:txBody>
      </p:sp>
    </p:spTree>
    <p:extLst>
      <p:ext uri="{BB962C8B-B14F-4D97-AF65-F5344CB8AC3E}">
        <p14:creationId xmlns:p14="http://schemas.microsoft.com/office/powerpoint/2010/main" val="29678649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或假權勢侵公帑</a:t>
            </a:r>
          </a:p>
        </p:txBody>
      </p:sp>
    </p:spTree>
    <p:extLst>
      <p:ext uri="{BB962C8B-B14F-4D97-AF65-F5344CB8AC3E}">
        <p14:creationId xmlns:p14="http://schemas.microsoft.com/office/powerpoint/2010/main" val="40886484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或擅職務索賄款</a:t>
            </a:r>
          </a:p>
        </p:txBody>
      </p:sp>
    </p:spTree>
    <p:extLst>
      <p:ext uri="{BB962C8B-B14F-4D97-AF65-F5344CB8AC3E}">
        <p14:creationId xmlns:p14="http://schemas.microsoft.com/office/powerpoint/2010/main" val="415546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或逞口欲起殺心</a:t>
            </a:r>
          </a:p>
        </p:txBody>
      </p:sp>
    </p:spTree>
    <p:extLst>
      <p:ext uri="{BB962C8B-B14F-4D97-AF65-F5344CB8AC3E}">
        <p14:creationId xmlns:p14="http://schemas.microsoft.com/office/powerpoint/2010/main" val="24705385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或持槍刀奪人財</a:t>
            </a:r>
          </a:p>
        </p:txBody>
      </p:sp>
    </p:spTree>
    <p:extLst>
      <p:ext uri="{BB962C8B-B14F-4D97-AF65-F5344CB8AC3E}">
        <p14:creationId xmlns:p14="http://schemas.microsoft.com/office/powerpoint/2010/main" val="16291109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魚肉鄉民種災殃</a:t>
            </a:r>
          </a:p>
        </p:txBody>
      </p:sp>
    </p:spTree>
    <p:extLst>
      <p:ext uri="{BB962C8B-B14F-4D97-AF65-F5344CB8AC3E}">
        <p14:creationId xmlns:p14="http://schemas.microsoft.com/office/powerpoint/2010/main" val="32191927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或組集團行詐騙</a:t>
            </a:r>
          </a:p>
        </p:txBody>
      </p:sp>
    </p:spTree>
    <p:extLst>
      <p:ext uri="{BB962C8B-B14F-4D97-AF65-F5344CB8AC3E}">
        <p14:creationId xmlns:p14="http://schemas.microsoft.com/office/powerpoint/2010/main" val="32888179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受騙無辜淚斑斑</a:t>
            </a:r>
          </a:p>
        </p:txBody>
      </p:sp>
    </p:spTree>
    <p:extLst>
      <p:ext uri="{BB962C8B-B14F-4D97-AF65-F5344CB8AC3E}">
        <p14:creationId xmlns:p14="http://schemas.microsoft.com/office/powerpoint/2010/main" val="26491497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竊盜不分大與小</a:t>
            </a:r>
          </a:p>
        </p:txBody>
      </p:sp>
    </p:spTree>
    <p:extLst>
      <p:ext uri="{BB962C8B-B14F-4D97-AF65-F5344CB8AC3E}">
        <p14:creationId xmlns:p14="http://schemas.microsoft.com/office/powerpoint/2010/main" val="8933547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種種罪行業難消</a:t>
            </a:r>
          </a:p>
        </p:txBody>
      </p:sp>
    </p:spTree>
    <p:extLst>
      <p:ext uri="{BB962C8B-B14F-4D97-AF65-F5344CB8AC3E}">
        <p14:creationId xmlns:p14="http://schemas.microsoft.com/office/powerpoint/2010/main" val="3974054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第三身業是淫欲</a:t>
            </a:r>
          </a:p>
        </p:txBody>
      </p:sp>
    </p:spTree>
    <p:extLst>
      <p:ext uri="{BB962C8B-B14F-4D97-AF65-F5344CB8AC3E}">
        <p14:creationId xmlns:p14="http://schemas.microsoft.com/office/powerpoint/2010/main" val="23568977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邪淫罪業無巨細</a:t>
            </a:r>
          </a:p>
        </p:txBody>
      </p:sp>
    </p:spTree>
    <p:extLst>
      <p:ext uri="{BB962C8B-B14F-4D97-AF65-F5344CB8AC3E}">
        <p14:creationId xmlns:p14="http://schemas.microsoft.com/office/powerpoint/2010/main" val="23264794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一旦沾戀即陷溺</a:t>
            </a:r>
          </a:p>
        </p:txBody>
      </p:sp>
    </p:spTree>
    <p:extLst>
      <p:ext uri="{BB962C8B-B14F-4D97-AF65-F5344CB8AC3E}">
        <p14:creationId xmlns:p14="http://schemas.microsoft.com/office/powerpoint/2010/main" val="35651632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欲海生波風浪起</a:t>
            </a:r>
          </a:p>
        </p:txBody>
      </p:sp>
    </p:spTree>
    <p:extLst>
      <p:ext uri="{BB962C8B-B14F-4D97-AF65-F5344CB8AC3E}">
        <p14:creationId xmlns:p14="http://schemas.microsoft.com/office/powerpoint/2010/main" val="171179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嗜食血肉殺群生</a:t>
            </a:r>
          </a:p>
        </p:txBody>
      </p:sp>
    </p:spTree>
    <p:extLst>
      <p:ext uri="{BB962C8B-B14F-4D97-AF65-F5344CB8AC3E}">
        <p14:creationId xmlns:p14="http://schemas.microsoft.com/office/powerpoint/2010/main" val="218755403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佛言愛欲如痴獄</a:t>
            </a:r>
          </a:p>
        </p:txBody>
      </p:sp>
    </p:spTree>
    <p:extLst>
      <p:ext uri="{BB962C8B-B14F-4D97-AF65-F5344CB8AC3E}">
        <p14:creationId xmlns:p14="http://schemas.microsoft.com/office/powerpoint/2010/main" val="31780607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身心煎熬苦難離</a:t>
            </a:r>
          </a:p>
        </p:txBody>
      </p:sp>
    </p:spTree>
    <p:extLst>
      <p:ext uri="{BB962C8B-B14F-4D97-AF65-F5344CB8AC3E}">
        <p14:creationId xmlns:p14="http://schemas.microsoft.com/office/powerpoint/2010/main" val="27946128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人與禽獸何差異</a:t>
            </a:r>
          </a:p>
        </p:txBody>
      </p:sp>
    </p:spTree>
    <p:extLst>
      <p:ext uri="{BB962C8B-B14F-4D97-AF65-F5344CB8AC3E}">
        <p14:creationId xmlns:p14="http://schemas.microsoft.com/office/powerpoint/2010/main" val="40713332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差在知恥與明禮</a:t>
            </a:r>
          </a:p>
        </p:txBody>
      </p:sp>
    </p:spTree>
    <p:extLst>
      <p:ext uri="{BB962C8B-B14F-4D97-AF65-F5344CB8AC3E}">
        <p14:creationId xmlns:p14="http://schemas.microsoft.com/office/powerpoint/2010/main" val="8794215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威脅利誘奪人婦</a:t>
            </a:r>
          </a:p>
        </p:txBody>
      </p:sp>
    </p:spTree>
    <p:extLst>
      <p:ext uri="{BB962C8B-B14F-4D97-AF65-F5344CB8AC3E}">
        <p14:creationId xmlns:p14="http://schemas.microsoft.com/office/powerpoint/2010/main" val="24077994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拆人良緣毀眷屬</a:t>
            </a:r>
          </a:p>
        </p:txBody>
      </p:sp>
    </p:spTree>
    <p:extLst>
      <p:ext uri="{BB962C8B-B14F-4D97-AF65-F5344CB8AC3E}">
        <p14:creationId xmlns:p14="http://schemas.microsoft.com/office/powerpoint/2010/main" val="30761860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貪人美貌暴無辜</a:t>
            </a:r>
          </a:p>
        </p:txBody>
      </p:sp>
    </p:spTree>
    <p:extLst>
      <p:ext uri="{BB962C8B-B14F-4D97-AF65-F5344CB8AC3E}">
        <p14:creationId xmlns:p14="http://schemas.microsoft.com/office/powerpoint/2010/main" val="72885629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毀人貞節最可惡</a:t>
            </a:r>
          </a:p>
        </p:txBody>
      </p:sp>
    </p:spTree>
    <p:extLst>
      <p:ext uri="{BB962C8B-B14F-4D97-AF65-F5344CB8AC3E}">
        <p14:creationId xmlns:p14="http://schemas.microsoft.com/office/powerpoint/2010/main" val="182614856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沉溺聲色銷魂窟</a:t>
            </a:r>
          </a:p>
        </p:txBody>
      </p:sp>
    </p:spTree>
    <p:extLst>
      <p:ext uri="{BB962C8B-B14F-4D97-AF65-F5344CB8AC3E}">
        <p14:creationId xmlns:p14="http://schemas.microsoft.com/office/powerpoint/2010/main" val="39279492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日夜尋歡妻兒哭</a:t>
            </a:r>
          </a:p>
        </p:txBody>
      </p:sp>
    </p:spTree>
    <p:extLst>
      <p:ext uri="{BB962C8B-B14F-4D97-AF65-F5344CB8AC3E}">
        <p14:creationId xmlns:p14="http://schemas.microsoft.com/office/powerpoint/2010/main" val="4124597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或謀錢財起害心</a:t>
            </a:r>
          </a:p>
        </p:txBody>
      </p:sp>
    </p:spTree>
    <p:extLst>
      <p:ext uri="{BB962C8B-B14F-4D97-AF65-F5344CB8AC3E}">
        <p14:creationId xmlns:p14="http://schemas.microsoft.com/office/powerpoint/2010/main" val="30875412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因緣果報應了悟</a:t>
            </a:r>
          </a:p>
        </p:txBody>
      </p:sp>
    </p:spTree>
    <p:extLst>
      <p:ext uri="{BB962C8B-B14F-4D97-AF65-F5344CB8AC3E}">
        <p14:creationId xmlns:p14="http://schemas.microsoft.com/office/powerpoint/2010/main" val="13781774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淫欲業重難消除</a:t>
            </a:r>
          </a:p>
        </p:txBody>
      </p:sp>
    </p:spTree>
    <p:extLst>
      <p:ext uri="{BB962C8B-B14F-4D97-AF65-F5344CB8AC3E}">
        <p14:creationId xmlns:p14="http://schemas.microsoft.com/office/powerpoint/2010/main" val="158783859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奉勸世人當潔身</a:t>
            </a:r>
          </a:p>
        </p:txBody>
      </p:sp>
    </p:spTree>
    <p:extLst>
      <p:ext uri="{BB962C8B-B14F-4D97-AF65-F5344CB8AC3E}">
        <p14:creationId xmlns:p14="http://schemas.microsoft.com/office/powerpoint/2010/main" val="353200403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禮義廉恥當守護</a:t>
            </a:r>
          </a:p>
        </p:txBody>
      </p:sp>
    </p:spTree>
    <p:extLst>
      <p:ext uri="{BB962C8B-B14F-4D97-AF65-F5344CB8AC3E}">
        <p14:creationId xmlns:p14="http://schemas.microsoft.com/office/powerpoint/2010/main" val="342160205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做妻要做貞節婦</a:t>
            </a:r>
          </a:p>
        </p:txBody>
      </p:sp>
    </p:spTree>
    <p:extLst>
      <p:ext uri="{BB962C8B-B14F-4D97-AF65-F5344CB8AC3E}">
        <p14:creationId xmlns:p14="http://schemas.microsoft.com/office/powerpoint/2010/main" val="35320921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當夫要當忠誠夫</a:t>
            </a:r>
          </a:p>
        </p:txBody>
      </p:sp>
    </p:spTree>
    <p:extLst>
      <p:ext uri="{BB962C8B-B14F-4D97-AF65-F5344CB8AC3E}">
        <p14:creationId xmlns:p14="http://schemas.microsoft.com/office/powerpoint/2010/main" val="169439302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人人都把身心顧</a:t>
            </a:r>
          </a:p>
        </p:txBody>
      </p:sp>
    </p:spTree>
    <p:extLst>
      <p:ext uri="{BB962C8B-B14F-4D97-AF65-F5344CB8AC3E}">
        <p14:creationId xmlns:p14="http://schemas.microsoft.com/office/powerpoint/2010/main" val="28190979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家家和樂皆幸福</a:t>
            </a:r>
          </a:p>
        </p:txBody>
      </p:sp>
    </p:spTree>
    <p:extLst>
      <p:ext uri="{BB962C8B-B14F-4D97-AF65-F5344CB8AC3E}">
        <p14:creationId xmlns:p14="http://schemas.microsoft.com/office/powerpoint/2010/main" val="367043163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132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奪人珍寶害人命</a:t>
            </a:r>
          </a:p>
        </p:txBody>
      </p:sp>
    </p:spTree>
    <p:extLst>
      <p:ext uri="{BB962C8B-B14F-4D97-AF65-F5344CB8AC3E}">
        <p14:creationId xmlns:p14="http://schemas.microsoft.com/office/powerpoint/2010/main" val="448394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或因戲慢起殺心</a:t>
            </a:r>
          </a:p>
        </p:txBody>
      </p:sp>
    </p:spTree>
    <p:extLst>
      <p:ext uri="{BB962C8B-B14F-4D97-AF65-F5344CB8AC3E}">
        <p14:creationId xmlns:p14="http://schemas.microsoft.com/office/powerpoint/2010/main" val="2558062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踐踏螻蟻傷它命</a:t>
            </a:r>
          </a:p>
        </p:txBody>
      </p:sp>
    </p:spTree>
    <p:extLst>
      <p:ext uri="{BB962C8B-B14F-4D97-AF65-F5344CB8AC3E}">
        <p14:creationId xmlns:p14="http://schemas.microsoft.com/office/powerpoint/2010/main" val="3021901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354</Words>
  <Application>Microsoft Office PowerPoint</Application>
  <PresentationFormat>如螢幕大小 (16:9)</PresentationFormat>
  <Paragraphs>67</Paragraphs>
  <Slides>68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68</vt:i4>
      </vt:variant>
    </vt:vector>
  </HeadingPairs>
  <TitlesOfParts>
    <vt:vector size="69" baseType="lpstr">
      <vt:lpstr>Office 佈景主題</vt:lpstr>
      <vt:lpstr> 身三惡業</vt:lpstr>
      <vt:lpstr>身業有三殺盜淫</vt:lpstr>
      <vt:lpstr>種種罪業殺最深</vt:lpstr>
      <vt:lpstr>或逞口欲起殺心</vt:lpstr>
      <vt:lpstr>嗜食血肉殺群生</vt:lpstr>
      <vt:lpstr>或謀錢財起害心</vt:lpstr>
      <vt:lpstr>奪人珍寶害人命</vt:lpstr>
      <vt:lpstr>或因戲慢起殺心</vt:lpstr>
      <vt:lpstr>踐踏螻蟻傷它命</vt:lpstr>
      <vt:lpstr>或因邪信起殺心</vt:lpstr>
      <vt:lpstr>屠殺牲畜祭鬼神</vt:lpstr>
      <vt:lpstr>或因嬉樂起殺心</vt:lpstr>
      <vt:lpstr>射鳥獵獸放犬鷹</vt:lpstr>
      <vt:lpstr>或因自殺傷自身</vt:lpstr>
      <vt:lpstr>教唆同謀害人命</vt:lpstr>
      <vt:lpstr>或恃威勢施暴行</vt:lpstr>
      <vt:lpstr>恣意杖打揮刀刃</vt:lpstr>
      <vt:lpstr>佛言眾生皆平等</vt:lpstr>
      <vt:lpstr>己所不欲勿施人</vt:lpstr>
      <vt:lpstr>天生萬物必有因</vt:lpstr>
      <vt:lpstr>同住娑婆一家人</vt:lpstr>
      <vt:lpstr>上天皆有好生德</vt:lpstr>
      <vt:lpstr>緣何無故濫殺生</vt:lpstr>
      <vt:lpstr>第二身業是盜取</vt:lpstr>
      <vt:lpstr>竊盜業重應切記</vt:lpstr>
      <vt:lpstr>非分之想切莫有</vt:lpstr>
      <vt:lpstr>不義之財慎莫取</vt:lpstr>
      <vt:lpstr>偷斤減兩費心機</vt:lpstr>
      <vt:lpstr>以粗易細甚不義</vt:lpstr>
      <vt:lpstr>以短換長施巧計</vt:lpstr>
      <vt:lpstr>欺童騙叟圖毫利</vt:lpstr>
      <vt:lpstr>穿門入戶偷珍稀</vt:lpstr>
      <vt:lpstr>貸放高利謀債息</vt:lpstr>
      <vt:lpstr>移籬拓牆侵宅地</vt:lpstr>
      <vt:lpstr>欺人無知行詐取</vt:lpstr>
      <vt:lpstr>或侵公產圖私利</vt:lpstr>
      <vt:lpstr>或拐兒童誘婦女</vt:lpstr>
      <vt:lpstr>或假權勢侵公帑</vt:lpstr>
      <vt:lpstr>或擅職務索賄款</vt:lpstr>
      <vt:lpstr>或持槍刀奪人財</vt:lpstr>
      <vt:lpstr>魚肉鄉民種災殃</vt:lpstr>
      <vt:lpstr>或組集團行詐騙</vt:lpstr>
      <vt:lpstr>受騙無辜淚斑斑</vt:lpstr>
      <vt:lpstr>竊盜不分大與小</vt:lpstr>
      <vt:lpstr>種種罪行業難消</vt:lpstr>
      <vt:lpstr>第三身業是淫欲</vt:lpstr>
      <vt:lpstr>邪淫罪業無巨細</vt:lpstr>
      <vt:lpstr>一旦沾戀即陷溺</vt:lpstr>
      <vt:lpstr>欲海生波風浪起</vt:lpstr>
      <vt:lpstr>佛言愛欲如痴獄</vt:lpstr>
      <vt:lpstr>身心煎熬苦難離</vt:lpstr>
      <vt:lpstr>人與禽獸何差異</vt:lpstr>
      <vt:lpstr>差在知恥與明禮</vt:lpstr>
      <vt:lpstr>威脅利誘奪人婦</vt:lpstr>
      <vt:lpstr>拆人良緣毀眷屬</vt:lpstr>
      <vt:lpstr>貪人美貌暴無辜</vt:lpstr>
      <vt:lpstr>毀人貞節最可惡</vt:lpstr>
      <vt:lpstr>沉溺聲色銷魂窟</vt:lpstr>
      <vt:lpstr>日夜尋歡妻兒哭</vt:lpstr>
      <vt:lpstr>因緣果報應了悟</vt:lpstr>
      <vt:lpstr>淫欲業重難消除</vt:lpstr>
      <vt:lpstr>奉勸世人當潔身</vt:lpstr>
      <vt:lpstr>禮義廉恥當守護</vt:lpstr>
      <vt:lpstr>做妻要做貞節婦</vt:lpstr>
      <vt:lpstr>當夫要當忠誠夫</vt:lpstr>
      <vt:lpstr>人人都把身心顧</vt:lpstr>
      <vt:lpstr>家家和樂皆幸福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身三惡業</dc:title>
  <dc:creator>James</dc:creator>
  <cp:lastModifiedBy>James</cp:lastModifiedBy>
  <cp:revision>3</cp:revision>
  <dcterms:created xsi:type="dcterms:W3CDTF">2017-11-10T07:42:02Z</dcterms:created>
  <dcterms:modified xsi:type="dcterms:W3CDTF">2017-11-10T07:44:23Z</dcterms:modified>
</cp:coreProperties>
</file>