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18356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251585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C2EE9-98F8-4665-A71F-7CBF7CECF3CC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C0C84-B4FC-4B4D-9347-8F179C798E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0071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/>
              <a:t>懺悔業障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7374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三是後報非不報</a:t>
            </a:r>
          </a:p>
        </p:txBody>
      </p:sp>
    </p:spTree>
    <p:extLst>
      <p:ext uri="{BB962C8B-B14F-4D97-AF65-F5344CB8AC3E}">
        <p14:creationId xmlns:p14="http://schemas.microsoft.com/office/powerpoint/2010/main" val="1434546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善惡業熟皆悉報</a:t>
            </a:r>
          </a:p>
        </p:txBody>
      </p:sp>
    </p:spTree>
    <p:extLst>
      <p:ext uri="{BB962C8B-B14F-4D97-AF65-F5344CB8AC3E}">
        <p14:creationId xmlns:p14="http://schemas.microsoft.com/office/powerpoint/2010/main" val="2335522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6876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果報不同因業力</a:t>
            </a:r>
          </a:p>
        </p:txBody>
      </p:sp>
    </p:spTree>
    <p:extLst>
      <p:ext uri="{BB962C8B-B14F-4D97-AF65-F5344CB8AC3E}">
        <p14:creationId xmlns:p14="http://schemas.microsoft.com/office/powerpoint/2010/main" val="146795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如影隨形不相離</a:t>
            </a:r>
          </a:p>
        </p:txBody>
      </p:sp>
    </p:spTree>
    <p:extLst>
      <p:ext uri="{BB962C8B-B14F-4D97-AF65-F5344CB8AC3E}">
        <p14:creationId xmlns:p14="http://schemas.microsoft.com/office/powerpoint/2010/main" val="3468739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凡夫不明業報義</a:t>
            </a:r>
          </a:p>
        </p:txBody>
      </p:sp>
    </p:spTree>
    <p:extLst>
      <p:ext uri="{BB962C8B-B14F-4D97-AF65-F5344CB8AC3E}">
        <p14:creationId xmlns:p14="http://schemas.microsoft.com/office/powerpoint/2010/main" val="1237009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但見善人常被欺</a:t>
            </a:r>
          </a:p>
        </p:txBody>
      </p:sp>
    </p:spTree>
    <p:extLst>
      <p:ext uri="{BB962C8B-B14F-4D97-AF65-F5344CB8AC3E}">
        <p14:creationId xmlns:p14="http://schemas.microsoft.com/office/powerpoint/2010/main" val="3601601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惡人總是甚得意</a:t>
            </a:r>
          </a:p>
        </p:txBody>
      </p:sp>
    </p:spTree>
    <p:extLst>
      <p:ext uri="{BB962C8B-B14F-4D97-AF65-F5344CB8AC3E}">
        <p14:creationId xmlns:p14="http://schemas.microsoft.com/office/powerpoint/2010/main" val="3234835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便對業理起懷疑</a:t>
            </a:r>
          </a:p>
        </p:txBody>
      </p:sp>
    </p:spTree>
    <p:extLst>
      <p:ext uri="{BB962C8B-B14F-4D97-AF65-F5344CB8AC3E}">
        <p14:creationId xmlns:p14="http://schemas.microsoft.com/office/powerpoint/2010/main" val="1434305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經中言說報有三</a:t>
            </a:r>
          </a:p>
        </p:txBody>
      </p:sp>
    </p:spTree>
    <p:extLst>
      <p:ext uri="{BB962C8B-B14F-4D97-AF65-F5344CB8AC3E}">
        <p14:creationId xmlns:p14="http://schemas.microsoft.com/office/powerpoint/2010/main" val="840752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一是現報二生報</a:t>
            </a:r>
          </a:p>
        </p:txBody>
      </p:sp>
    </p:spTree>
    <p:extLst>
      <p:ext uri="{BB962C8B-B14F-4D97-AF65-F5344CB8AC3E}">
        <p14:creationId xmlns:p14="http://schemas.microsoft.com/office/powerpoint/2010/main" val="545589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61</Words>
  <Application>Microsoft Office PowerPoint</Application>
  <PresentationFormat>如螢幕大小 (16:9)</PresentationFormat>
  <Paragraphs>11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懺悔業障</vt:lpstr>
      <vt:lpstr>果報不同因業力</vt:lpstr>
      <vt:lpstr>如影隨形不相離</vt:lpstr>
      <vt:lpstr>凡夫不明業報義</vt:lpstr>
      <vt:lpstr>但見善人常被欺</vt:lpstr>
      <vt:lpstr>惡人總是甚得意</vt:lpstr>
      <vt:lpstr>便對業理起懷疑</vt:lpstr>
      <vt:lpstr>經中言說報有三</vt:lpstr>
      <vt:lpstr>一是現報二生報</vt:lpstr>
      <vt:lpstr>三是後報非不報</vt:lpstr>
      <vt:lpstr>善惡業熟皆悉報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果報不同因業力</dc:title>
  <dc:creator>James</dc:creator>
  <cp:lastModifiedBy>James</cp:lastModifiedBy>
  <cp:revision>2</cp:revision>
  <dcterms:created xsi:type="dcterms:W3CDTF">2017-11-10T07:39:05Z</dcterms:created>
  <dcterms:modified xsi:type="dcterms:W3CDTF">2017-11-10T07:50:37Z</dcterms:modified>
</cp:coreProperties>
</file>