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73" r:id="rId3"/>
    <p:sldMasterId id="2147483707" r:id="rId4"/>
    <p:sldMasterId id="2147483752" r:id="rId5"/>
    <p:sldMasterId id="2147483808" r:id="rId6"/>
    <p:sldMasterId id="2147483820" r:id="rId7"/>
    <p:sldMasterId id="2147483832" r:id="rId8"/>
    <p:sldMasterId id="2147483921" r:id="rId9"/>
    <p:sldMasterId id="2147484021" r:id="rId10"/>
    <p:sldMasterId id="2147484033" r:id="rId11"/>
    <p:sldMasterId id="2147484309" r:id="rId12"/>
    <p:sldMasterId id="2147486180" r:id="rId13"/>
    <p:sldMasterId id="2147493122" r:id="rId14"/>
  </p:sldMasterIdLst>
  <p:notesMasterIdLst>
    <p:notesMasterId r:id="rId21"/>
  </p:notesMasterIdLst>
  <p:sldIdLst>
    <p:sldId id="256" r:id="rId15"/>
    <p:sldId id="338" r:id="rId16"/>
    <p:sldId id="343" r:id="rId17"/>
    <p:sldId id="350" r:id="rId18"/>
    <p:sldId id="346" r:id="rId19"/>
    <p:sldId id="348" r:id="rId20"/>
  </p:sldIdLst>
  <p:sldSz cx="9144000" cy="5143500" type="screen16x9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66"/>
    <a:srgbClr val="FFFF99"/>
    <a:srgbClr val="CCFFFF"/>
    <a:srgbClr val="FFFFCC"/>
    <a:srgbClr val="000066"/>
    <a:srgbClr val="0000C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83003" autoAdjust="0"/>
  </p:normalViewPr>
  <p:slideViewPr>
    <p:cSldViewPr>
      <p:cViewPr varScale="1">
        <p:scale>
          <a:sx n="74" d="100"/>
          <a:sy n="74" d="100"/>
        </p:scale>
        <p:origin x="106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陳怡萱" userId="1ffd37bf-4533-4a5b-a20d-e4b17969f246" providerId="ADAL" clId="{19A01440-2F94-4052-B3F0-5C832FE68D8D}"/>
    <pc:docChg chg="undo custSel modSld">
      <pc:chgData name="陳怡萱" userId="1ffd37bf-4533-4a5b-a20d-e4b17969f246" providerId="ADAL" clId="{19A01440-2F94-4052-B3F0-5C832FE68D8D}" dt="2023-11-16T01:37:51.555" v="1445" actId="688"/>
      <pc:docMkLst>
        <pc:docMk/>
      </pc:docMkLst>
      <pc:sldChg chg="modNotesTx">
        <pc:chgData name="陳怡萱" userId="1ffd37bf-4533-4a5b-a20d-e4b17969f246" providerId="ADAL" clId="{19A01440-2F94-4052-B3F0-5C832FE68D8D}" dt="2023-11-13T01:23:52.748" v="2" actId="113"/>
        <pc:sldMkLst>
          <pc:docMk/>
          <pc:sldMk cId="0" sldId="338"/>
        </pc:sldMkLst>
      </pc:sldChg>
      <pc:sldChg chg="addSp delSp modSp mod modNotesTx">
        <pc:chgData name="陳怡萱" userId="1ffd37bf-4533-4a5b-a20d-e4b17969f246" providerId="ADAL" clId="{19A01440-2F94-4052-B3F0-5C832FE68D8D}" dt="2023-11-16T01:37:51.555" v="1445" actId="688"/>
        <pc:sldMkLst>
          <pc:docMk/>
          <pc:sldMk cId="0" sldId="343"/>
        </pc:sldMkLst>
        <pc:picChg chg="add del mod modCrop">
          <ac:chgData name="陳怡萱" userId="1ffd37bf-4533-4a5b-a20d-e4b17969f246" providerId="ADAL" clId="{19A01440-2F94-4052-B3F0-5C832FE68D8D}" dt="2023-11-15T01:29:42.034" v="464" actId="478"/>
          <ac:picMkLst>
            <pc:docMk/>
            <pc:sldMk cId="0" sldId="343"/>
            <ac:picMk id="3" creationId="{5C8D0709-B8A8-4E8D-8110-A35A66DBCDCF}"/>
          </ac:picMkLst>
        </pc:picChg>
        <pc:picChg chg="add del mod modCrop">
          <ac:chgData name="陳怡萱" userId="1ffd37bf-4533-4a5b-a20d-e4b17969f246" providerId="ADAL" clId="{19A01440-2F94-4052-B3F0-5C832FE68D8D}" dt="2023-11-15T01:03:01.682" v="334" actId="21"/>
          <ac:picMkLst>
            <pc:docMk/>
            <pc:sldMk cId="0" sldId="343"/>
            <ac:picMk id="5" creationId="{1B0F4795-E0EC-49F7-908E-5A859ABE5B17}"/>
          </ac:picMkLst>
        </pc:picChg>
        <pc:picChg chg="del mod">
          <ac:chgData name="陳怡萱" userId="1ffd37bf-4533-4a5b-a20d-e4b17969f246" providerId="ADAL" clId="{19A01440-2F94-4052-B3F0-5C832FE68D8D}" dt="2023-11-15T00:38:39.591" v="56" actId="478"/>
          <ac:picMkLst>
            <pc:docMk/>
            <pc:sldMk cId="0" sldId="343"/>
            <ac:picMk id="8" creationId="{E7E52048-E10F-450F-8430-86741119F9E2}"/>
          </ac:picMkLst>
        </pc:picChg>
        <pc:picChg chg="del mod">
          <ac:chgData name="陳怡萱" userId="1ffd37bf-4533-4a5b-a20d-e4b17969f246" providerId="ADAL" clId="{19A01440-2F94-4052-B3F0-5C832FE68D8D}" dt="2023-11-15T01:03:02.857" v="335" actId="478"/>
          <ac:picMkLst>
            <pc:docMk/>
            <pc:sldMk cId="0" sldId="343"/>
            <ac:picMk id="9" creationId="{498C1BC7-3159-4706-83E1-1F1C475F61EC}"/>
          </ac:picMkLst>
        </pc:picChg>
        <pc:picChg chg="add del mod">
          <ac:chgData name="陳怡萱" userId="1ffd37bf-4533-4a5b-a20d-e4b17969f246" providerId="ADAL" clId="{19A01440-2F94-4052-B3F0-5C832FE68D8D}" dt="2023-11-15T01:05:13.434" v="368" actId="478"/>
          <ac:picMkLst>
            <pc:docMk/>
            <pc:sldMk cId="0" sldId="343"/>
            <ac:picMk id="12" creationId="{B986E1FD-5A9E-4531-A870-C52194FD9AB7}"/>
          </ac:picMkLst>
        </pc:picChg>
        <pc:picChg chg="add del mod">
          <ac:chgData name="陳怡萱" userId="1ffd37bf-4533-4a5b-a20d-e4b17969f246" providerId="ADAL" clId="{19A01440-2F94-4052-B3F0-5C832FE68D8D}" dt="2023-11-15T01:05:31.303" v="371" actId="478"/>
          <ac:picMkLst>
            <pc:docMk/>
            <pc:sldMk cId="0" sldId="343"/>
            <ac:picMk id="13" creationId="{DC7E3610-3997-4996-8AA6-6C4D3352B126}"/>
          </ac:picMkLst>
        </pc:picChg>
        <pc:picChg chg="add del mod modCrop">
          <ac:chgData name="陳怡萱" userId="1ffd37bf-4533-4a5b-a20d-e4b17969f246" providerId="ADAL" clId="{19A01440-2F94-4052-B3F0-5C832FE68D8D}" dt="2023-11-15T01:14:36.870" v="423" actId="478"/>
          <ac:picMkLst>
            <pc:docMk/>
            <pc:sldMk cId="0" sldId="343"/>
            <ac:picMk id="15" creationId="{BFEA5E8D-BCF3-45EB-97FA-B5D4B467F3E4}"/>
          </ac:picMkLst>
        </pc:picChg>
        <pc:picChg chg="add del mod">
          <ac:chgData name="陳怡萱" userId="1ffd37bf-4533-4a5b-a20d-e4b17969f246" providerId="ADAL" clId="{19A01440-2F94-4052-B3F0-5C832FE68D8D}" dt="2023-11-15T01:14:37.440" v="424" actId="478"/>
          <ac:picMkLst>
            <pc:docMk/>
            <pc:sldMk cId="0" sldId="343"/>
            <ac:picMk id="17" creationId="{3834BBC4-2E87-4EE9-8A01-AFC02163990F}"/>
          </ac:picMkLst>
        </pc:picChg>
        <pc:picChg chg="add del mod modCrop">
          <ac:chgData name="陳怡萱" userId="1ffd37bf-4533-4a5b-a20d-e4b17969f246" providerId="ADAL" clId="{19A01440-2F94-4052-B3F0-5C832FE68D8D}" dt="2023-11-15T01:40:32.016" v="754" actId="478"/>
          <ac:picMkLst>
            <pc:docMk/>
            <pc:sldMk cId="0" sldId="343"/>
            <ac:picMk id="19" creationId="{8FBABEF6-7A8E-4540-9657-6BB18A97607C}"/>
          </ac:picMkLst>
        </pc:picChg>
        <pc:picChg chg="add del mod">
          <ac:chgData name="陳怡萱" userId="1ffd37bf-4533-4a5b-a20d-e4b17969f246" providerId="ADAL" clId="{19A01440-2F94-4052-B3F0-5C832FE68D8D}" dt="2023-11-15T01:29:41.404" v="463" actId="478"/>
          <ac:picMkLst>
            <pc:docMk/>
            <pc:sldMk cId="0" sldId="343"/>
            <ac:picMk id="21" creationId="{A8638F84-903A-4068-AE71-AAE7F46A530B}"/>
          </ac:picMkLst>
        </pc:picChg>
        <pc:picChg chg="add del mod">
          <ac:chgData name="陳怡萱" userId="1ffd37bf-4533-4a5b-a20d-e4b17969f246" providerId="ADAL" clId="{19A01440-2F94-4052-B3F0-5C832FE68D8D}" dt="2023-11-15T01:32:47.690" v="493" actId="478"/>
          <ac:picMkLst>
            <pc:docMk/>
            <pc:sldMk cId="0" sldId="343"/>
            <ac:picMk id="23" creationId="{7CCC4D1C-17E2-4050-9FB7-2035FAF192E8}"/>
          </ac:picMkLst>
        </pc:picChg>
        <pc:picChg chg="add del mod modCrop">
          <ac:chgData name="陳怡萱" userId="1ffd37bf-4533-4a5b-a20d-e4b17969f246" providerId="ADAL" clId="{19A01440-2F94-4052-B3F0-5C832FE68D8D}" dt="2023-11-15T01:40:29.569" v="753" actId="478"/>
          <ac:picMkLst>
            <pc:docMk/>
            <pc:sldMk cId="0" sldId="343"/>
            <ac:picMk id="25" creationId="{4261EDA4-95E5-41E5-A0F6-A663C044ECE9}"/>
          </ac:picMkLst>
        </pc:picChg>
        <pc:picChg chg="add del mod">
          <ac:chgData name="陳怡萱" userId="1ffd37bf-4533-4a5b-a20d-e4b17969f246" providerId="ADAL" clId="{19A01440-2F94-4052-B3F0-5C832FE68D8D}" dt="2023-11-15T01:40:27.414" v="752" actId="478"/>
          <ac:picMkLst>
            <pc:docMk/>
            <pc:sldMk cId="0" sldId="343"/>
            <ac:picMk id="27" creationId="{AA8F8AAF-45E6-42DD-A75A-782F6233DBEC}"/>
          </ac:picMkLst>
        </pc:picChg>
        <pc:picChg chg="add del mod">
          <ac:chgData name="陳怡萱" userId="1ffd37bf-4533-4a5b-a20d-e4b17969f246" providerId="ADAL" clId="{19A01440-2F94-4052-B3F0-5C832FE68D8D}" dt="2023-11-15T01:40:22.213" v="750" actId="478"/>
          <ac:picMkLst>
            <pc:docMk/>
            <pc:sldMk cId="0" sldId="343"/>
            <ac:picMk id="29" creationId="{607BED89-34B4-4058-AB1A-13EBAE7C377E}"/>
          </ac:picMkLst>
        </pc:picChg>
        <pc:picChg chg="add mod modCrop">
          <ac:chgData name="陳怡萱" userId="1ffd37bf-4533-4a5b-a20d-e4b17969f246" providerId="ADAL" clId="{19A01440-2F94-4052-B3F0-5C832FE68D8D}" dt="2023-11-15T02:05:27.440" v="1442" actId="14100"/>
          <ac:picMkLst>
            <pc:docMk/>
            <pc:sldMk cId="0" sldId="343"/>
            <ac:picMk id="31" creationId="{D683D625-42E1-48E4-BA3B-652FDFA117C7}"/>
          </ac:picMkLst>
        </pc:picChg>
        <pc:picChg chg="add mod modCrop">
          <ac:chgData name="陳怡萱" userId="1ffd37bf-4533-4a5b-a20d-e4b17969f246" providerId="ADAL" clId="{19A01440-2F94-4052-B3F0-5C832FE68D8D}" dt="2023-11-16T01:37:51.555" v="1445" actId="688"/>
          <ac:picMkLst>
            <pc:docMk/>
            <pc:sldMk cId="0" sldId="343"/>
            <ac:picMk id="33" creationId="{1842F980-6D60-447F-A975-A71A6CBE0B46}"/>
          </ac:picMkLst>
        </pc:picChg>
        <pc:picChg chg="add del mod">
          <ac:chgData name="陳怡萱" userId="1ffd37bf-4533-4a5b-a20d-e4b17969f246" providerId="ADAL" clId="{19A01440-2F94-4052-B3F0-5C832FE68D8D}" dt="2023-11-15T01:51:18.679" v="1121" actId="478"/>
          <ac:picMkLst>
            <pc:docMk/>
            <pc:sldMk cId="0" sldId="343"/>
            <ac:picMk id="34" creationId="{80CD4CAF-B0DD-44CF-A839-2F54DB0BD9F5}"/>
          </ac:picMkLst>
        </pc:picChg>
      </pc:sldChg>
      <pc:sldChg chg="modSp mod">
        <pc:chgData name="陳怡萱" userId="1ffd37bf-4533-4a5b-a20d-e4b17969f246" providerId="ADAL" clId="{19A01440-2F94-4052-B3F0-5C832FE68D8D}" dt="2023-11-15T02:05:34.469" v="1444" actId="20577"/>
        <pc:sldMkLst>
          <pc:docMk/>
          <pc:sldMk cId="0" sldId="348"/>
        </pc:sldMkLst>
        <pc:spChg chg="mod">
          <ac:chgData name="陳怡萱" userId="1ffd37bf-4533-4a5b-a20d-e4b17969f246" providerId="ADAL" clId="{19A01440-2F94-4052-B3F0-5C832FE68D8D}" dt="2023-11-15T02:05:34.469" v="1444" actId="20577"/>
          <ac:spMkLst>
            <pc:docMk/>
            <pc:sldMk cId="0" sldId="348"/>
            <ac:spMk id="37893" creationId="{F38FB411-7DF0-4FC0-A17E-A295A76B9C96}"/>
          </ac:spMkLst>
        </pc:spChg>
      </pc:sldChg>
      <pc:sldChg chg="modNotesTx">
        <pc:chgData name="陳怡萱" userId="1ffd37bf-4533-4a5b-a20d-e4b17969f246" providerId="ADAL" clId="{19A01440-2F94-4052-B3F0-5C832FE68D8D}" dt="2023-11-13T01:24:42.154" v="12" actId="20577"/>
        <pc:sldMkLst>
          <pc:docMk/>
          <pc:sldMk cId="0" sldId="3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4889332-9706-43D5-846F-8F622D6B05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C55DD5-EFB2-456E-907A-F0FDB267C2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CE5F25A-9204-4FBA-A5CB-4C52020738E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2085543-377A-4ED0-983A-6411BD18FE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8915FBF-32AD-44C5-94EB-204726C1DB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43ACCE8C-EA73-4B10-9C9B-9F41D7C57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A23232C-E354-44B2-A029-6C943E16560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>
            <a:extLst>
              <a:ext uri="{FF2B5EF4-FFF2-40B4-BE49-F238E27FC236}">
                <a16:creationId xmlns:a16="http://schemas.microsoft.com/office/drawing/2014/main" id="{AEB4D748-6A8B-4A0E-8112-9D7B5ECD5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>
            <a:extLst>
              <a:ext uri="{FF2B5EF4-FFF2-40B4-BE49-F238E27FC236}">
                <a16:creationId xmlns:a16="http://schemas.microsoft.com/office/drawing/2014/main" id="{63DD7D33-EA89-4F1B-AB39-BB42CEF1A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b="1" dirty="0">
                <a:latin typeface="Arial" panose="020B0604020202020204" pitchFamily="34" charset="0"/>
              </a:rPr>
              <a:t>每年參加慈濟的歲末祝福，最期待就是拿到福慧紅包！</a:t>
            </a:r>
            <a:endParaRPr lang="en-US" altLang="zh-TW" b="1" dirty="0">
              <a:latin typeface="Arial" panose="020B0604020202020204" pitchFamily="34" charset="0"/>
            </a:endParaRPr>
          </a:p>
          <a:p>
            <a:r>
              <a:rPr lang="zh-TW" altLang="en-US" b="1" dirty="0">
                <a:latin typeface="Arial" panose="020B0604020202020204" pitchFamily="34" charset="0"/>
              </a:rPr>
              <a:t>「福慧紅包」來自上人的著作版稅，以及常住師父一日不作、一日不食的工作所得，是智慧財與功德財的精華。</a:t>
            </a:r>
            <a:endParaRPr lang="en-US" altLang="zh-TW" b="1" dirty="0">
              <a:latin typeface="Arial" panose="020B0604020202020204" pitchFamily="34" charset="0"/>
            </a:endParaRPr>
          </a:p>
          <a:p>
            <a:r>
              <a:rPr lang="zh-TW" altLang="en-US" b="1" dirty="0">
                <a:latin typeface="Arial" panose="020B0604020202020204" pitchFamily="34" charset="0"/>
              </a:rPr>
              <a:t>這份祝福，不知道您拿過幾年？代代相傳，這是愛的傳家寶。</a:t>
            </a:r>
            <a:endParaRPr lang="en-US" altLang="zh-TW" b="1" dirty="0">
              <a:latin typeface="Arial" panose="020B0604020202020204" pitchFamily="34" charset="0"/>
            </a:endParaRPr>
          </a:p>
          <a:p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28676" name="投影片編號版面配置區 3">
            <a:extLst>
              <a:ext uri="{FF2B5EF4-FFF2-40B4-BE49-F238E27FC236}">
                <a16:creationId xmlns:a16="http://schemas.microsoft.com/office/drawing/2014/main" id="{ECF44AE1-735A-4C4B-B743-CCC008955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D29A539-AA74-4EAF-895E-AB34777AA3F0}" type="slidenum">
              <a:rPr lang="en-US" altLang="zh-TW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7DB7C80-E745-469E-A324-1526AE13BC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41B3A62-6013-4809-B76C-38AFD61B7D77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91DD48D-0825-4C6C-AFA4-D99106477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7094C91-6CA8-4420-A08D-587A38461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福慧紅包以「菩提樹」圖案設計。</a:t>
            </a:r>
            <a:r>
              <a:rPr lang="en-US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2500</a:t>
            </a:r>
            <a:r>
              <a:rPr lang="zh-TW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年前，佛陀在印度菩提迦耶的菩提樹下夜睹明星，證道成佛。</a:t>
            </a:r>
            <a:r>
              <a:rPr lang="en-US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2500 </a:t>
            </a:r>
            <a:r>
              <a:rPr lang="zh-TW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年後，在靜思精舍，證嚴上人將佛陀慈悲喜捨的精神，化作具體可行的四大八法菩薩道。</a:t>
            </a:r>
            <a:endParaRPr lang="zh-TW" altLang="zh-TW" sz="1200" b="1" kern="100" dirty="0">
              <a:effectLst/>
              <a:latin typeface="+mj-ea"/>
              <a:ea typeface="+mj-ea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BFD920A-F212-4EE2-85BB-3C7F4A796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091DD76-1A97-4486-8A59-E5B436A63063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30D283B-13C5-4329-9D15-3512F7B8B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006FC0C-3AE2-49A7-8370-FE6D5774E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今年紀念幣正面是慈濟</a:t>
            </a:r>
            <a:r>
              <a:rPr lang="en-US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58</a:t>
            </a:r>
            <a:r>
              <a:rPr lang="zh-TW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週年的</a:t>
            </a:r>
            <a:r>
              <a:rPr lang="en-US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LOGO</a:t>
            </a:r>
            <a:r>
              <a:rPr lang="zh-TW" altLang="zh-TW" sz="12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和法船，代表慈濟法船航向全球五大洲，行願將近一甲子；另一面則以「靜思大殿」為圖案設計，靜思精舍是靜思法脈的源頭，慈濟宗門的精神指標，也是全球慈濟人心靈的故鄉，期待人人莫忘初衷，守住清淨心，勤行菩薩道。</a:t>
            </a:r>
            <a:endParaRPr lang="zh-TW" altLang="zh-TW" sz="1200" b="1" kern="100" dirty="0">
              <a:effectLst/>
              <a:latin typeface="+mj-ea"/>
              <a:ea typeface="+mj-ea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9FCBEF5C-ECCA-4E45-BA5E-CC67BB8FA8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DE9D92F-503D-436E-A141-5F7FEC25CF18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5951D5C-72FF-4699-836B-364D294EF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ACEFE98-0A2C-4345-858A-86E2D10AE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打開紅包，看到宇宙大覺者膚慰地球，同時也看到靈鷲山上，當年佛陀宣講法華經無量義的說法台。而在地球上與菩提迦耶同緯度的靜思精舍，日不落的慈濟世界，</a:t>
            </a:r>
            <a:r>
              <a:rPr lang="en-US" altLang="zh-TW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58</a:t>
            </a:r>
            <a:r>
              <a:rPr lang="zh-TW" altLang="zh-TW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年來分秒不空過的走入人群，擁抱蒼生，救拔苦難，弘揚正法。</a:t>
            </a:r>
            <a:endParaRPr lang="zh-TW" altLang="zh-TW" sz="1200" b="1" dirty="0">
              <a:latin typeface="+mj-ea"/>
              <a:ea typeface="+mj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3B55B158-F482-4D00-A052-E2ED15523D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0A1E02C-3967-4FE6-844E-9DD6832753C9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0240A2F-7465-4AA8-B426-8071BB1D5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E75557D-49E2-4A89-896E-C65F31655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z="1800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每個紅包都有一句靜思語，這是 上人對大家的祝福。同時，也有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Mangal" panose="02040503050203030202" pitchFamily="18" charset="0"/>
              </a:rPr>
              <a:t>上人開示的祈願文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r>
              <a:rPr lang="zh-TW" altLang="zh-TW" sz="1800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願諸世界常安穩，無邊福智益群生。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r>
              <a:rPr lang="zh-TW" altLang="zh-TW" sz="1800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所有罪障並消除，遠離眾苦歸安樂。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r>
              <a:rPr lang="zh-TW" altLang="zh-TW" sz="1800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祈願天地之間萬事萬物都能遠離苦難，世代安居樂業人安心。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>
            <a:extLst>
              <a:ext uri="{FF2B5EF4-FFF2-40B4-BE49-F238E27FC236}">
                <a16:creationId xmlns:a16="http://schemas.microsoft.com/office/drawing/2014/main" id="{63560E07-98CA-4155-9E36-B65FDA6E1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備忘稿版面配置區 2">
            <a:extLst>
              <a:ext uri="{FF2B5EF4-FFF2-40B4-BE49-F238E27FC236}">
                <a16:creationId xmlns:a16="http://schemas.microsoft.com/office/drawing/2014/main" id="{38A1730C-4E1A-4DDD-AF74-30FDB563D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z="18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啟發人人的愛心，弘法利生，以善以愛共造無量福德，祝禱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Mangal" panose="02040503050203030202" pitchFamily="18" charset="0"/>
              </a:rPr>
              <a:t>人人平安，家家吉祥。</a:t>
            </a:r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38916" name="投影片編號版面配置區 3">
            <a:extLst>
              <a:ext uri="{FF2B5EF4-FFF2-40B4-BE49-F238E27FC236}">
                <a16:creationId xmlns:a16="http://schemas.microsoft.com/office/drawing/2014/main" id="{66232BFA-6A56-49C6-B8CD-31E7D7961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4C00452-3C69-47E6-9EFC-45C73AEE32DE}" type="slidenum">
              <a:rPr lang="en-US" altLang="zh-TW"/>
              <a:pPr>
                <a:spcBef>
                  <a:spcPct val="0"/>
                </a:spcBef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D67717-3E6E-48B5-84B4-E3FC2CC84F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BC857C-4D10-41AC-9085-FCFC01CD5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412250-C396-4679-813E-CC6F6028E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91D74-7D9D-4D70-A730-DC38ADDEDD9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669677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06EC51-7241-4B40-AC5A-170028DF3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295C60-DF89-4F46-A1C2-FFCA3473A0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16D6CB-F578-44CF-AEA0-FF82AF95E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65B8A-D21C-4910-BA7B-2638DAFB010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6050241"/>
      </p:ext>
    </p:extLst>
  </p:cSld>
  <p:clrMapOvr>
    <a:masterClrMapping/>
  </p:clrMapOvr>
  <p:transition spd="slow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4F2989-093A-4CD4-A307-A1C197ACE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095654-A31B-466C-8AEE-D5A447078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E2DD6-DDB1-48C2-AA62-44062A305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21BF5-DF03-4522-A169-FACDF5A43D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1812653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957C9A-5006-4015-9F53-4F9DA9BCD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FC2DE9-F4DE-4CEC-AB9F-5B79D3599D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0ABA3-633F-44B7-AA21-7BE486C27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24751-0DAD-4AF3-AD80-CB0752D545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2889712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D5929-6B9E-49F8-A9D4-62C280421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0B59AF-555A-4BEB-9D8F-9D1C742F1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417CFE-D48E-47F3-8F6E-448BF2F70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849B3-68F7-439C-9E7A-55D1A0568CE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616345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761E9-6B63-47E7-B1F4-232E174FB5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D10C3-D509-4D1D-A06A-78AF9FAB9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7A320-0663-4F22-B04A-0F11117B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31973-B93D-4E8B-83CC-2C3AFD715C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1554292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53B078-8967-480B-B4BC-C40DFB1E6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6A9629-FCD6-48E0-BF9B-BD0DE7472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C3CFBD-83B7-49AF-975D-C8A06AEDD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7DF4D-0054-4BB2-A28E-81426FBD066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0031942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1D3CDC-8721-4EC1-8D0D-E5ED10DCE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A490D0-9400-438C-AEFB-979CE56BD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7DE6EE-33B7-4040-99BE-2B6B8E340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8BF05-FFCD-4C76-9C28-07202CC19B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003753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C3789A-835E-4E2D-865B-18F1DF256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DD56EB-ED80-4ECA-B059-1E460AE40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2939FA-112B-4F19-93BA-2DE848902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35234-5737-4B65-9E94-3B27887FE0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629844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DD3B3-C04A-4489-8684-B1789BD1C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49841-6AE2-4963-B00A-CA296D6E9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5B5E4-6D95-40B2-9257-28908EAAB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E450F-150E-4EF0-B1F2-6CD7E0A711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3714093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E8379-293A-4AF2-9529-1FF8FE83B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2C345-4265-409A-8D45-30127AFAB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86267-7AB8-4441-9A6A-2A0BC8330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1E0DD-6AEE-408D-BD60-B55FEBC755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6600199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462D34-8B3E-4139-8DD1-3130A318E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CB3E9-EFFD-4091-9EAD-3F53FB2A70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0CB0B-7899-48E9-8932-3FE4D8878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BB545-EDE4-4489-AB47-CAC7B7861BB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94107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FDC7FA-D8B5-420E-B1BF-340307326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94B82-FF0B-460E-A415-CC94778E9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C7BD70-8F38-4B55-A1D9-51AB629E7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8E32-60EF-4C07-B732-8830B5DF2C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4859355"/>
      </p:ext>
    </p:extLst>
  </p:cSld>
  <p:clrMapOvr>
    <a:masterClrMapping/>
  </p:clrMapOvr>
  <p:transition spd="slow"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56BB55-3194-4A6D-AE57-496F3A0D3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E0AEC-AC4E-4699-8B08-0E753BEFD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2CC951-586C-4915-ADC1-9406539B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CCEAA-051C-487E-8A73-331258EB31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5568526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12B7B3-7EBB-4A81-B412-709B2B533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E8C79-AA7F-485A-A702-D74200BD31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FB9350-F22F-4677-8454-96C1C2E78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3F6B8533-F824-4B6B-8A3D-D8AC42CE084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3612123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12FB14-5831-4567-8A51-8DB31FB56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FEF071-CFDF-436D-B49C-95BC6ADFD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63852-4859-4008-B4BB-58C8697B4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462B60F-8424-409F-83BE-C3D34B3C9E5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5389892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C0C033-8FB3-4715-B522-0D06468B5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70F98-A49A-4789-B81D-5A4F4E1C3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099533-26E7-408F-9E62-70F9F6212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60822D0-31FF-48D0-B326-A47C7AA23D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3810301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E6ABE-35C0-4ED0-8316-12D743AF0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80813-F81F-44DE-B728-87385199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0468D-F578-44F4-A478-A55BB8E78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13DC47C-FF6B-41AD-B011-948D2F6A29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0676608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AC7DDD-A2DE-43A7-A95E-811FDA61A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0F599C-C686-4352-B3A1-CAF50F5EC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988197-E5ED-47BA-8860-0A7EB1CFA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6AAA3F68-C037-453F-BB4D-840EA18500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656287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07310C-24B6-4BCF-BFC2-1E5AEEE37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36BDD9-32F7-4BBB-89CB-2490D7319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8721C9-49A4-4087-9A31-9DE55E992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10BC2057-C509-4E49-8D25-157C7A25ED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489444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2DE34E-1CA4-4257-92B8-2D23BF36B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3E0F81-5AEF-401E-8F95-F1D518DDA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2191F6-44E0-4924-AE0F-1BA721712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A840E60-5A5D-496C-96A7-FD7C8DF687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078382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797419-19F5-4693-81D1-DFE60C143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4AD85-A556-4F4E-B6F0-D4F24DFC2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A37EE3-45AC-4123-9C4E-E72CEE3DF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31C9CA2-4421-424D-9B8F-55FECED3E2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9853682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8F780-B5B7-4B26-BF91-94EA47E5E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596E8-6A38-45EC-81CA-B7864278E0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3B7AB-A94D-43C2-8C6D-D8BA7E672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8AD10F91-5281-4057-B1F9-1261FC5731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244305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610536-81C8-4A06-B2E6-5C63265E3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22216-9621-474C-82EF-9888790D1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571D6A-7170-47FC-8D09-4EA0A134F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366EF-F328-4189-BCA9-501BC1C3ED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9534896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5C5858-CA7D-4B5B-8DCA-AF04B8231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B4F4F7-A6A9-447F-87EE-2538A9109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02127B-9E96-446C-8DE0-F21D6099DE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DD612E87-19E7-4401-A127-38F19AC160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6051492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97AA3-1443-4D9B-AC3C-D846BD8C1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2C0167-1B4B-4B29-B37F-0C16724CA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0562D8-BF5C-49CA-A32B-6D3091A80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FCCCF2E3-01E8-4BBB-A3FB-F31C49690A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341970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B35F65-99E9-48A5-8CA1-85E25F4197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67B68E-87F2-4085-82BB-5F35922BC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449E32-72C5-49B3-9D8D-4B73398E4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167D4-3778-4E38-93CE-D9B69BFBCD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5697921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953075-00B0-4DD9-A809-E768A2172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5339F4-E07A-4514-9318-A62D40DF7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0B64D9-E0E1-4D11-9AE5-A1FFFBA80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F2DBD-E91D-4201-8ECB-75F5247FE76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2589682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416621-E49D-44BC-A56F-46C5CB202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C9595A-8819-4433-896F-9B51677DD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2E9621-89D0-4416-88B0-B9273F5FA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E00D1-36CA-4F5B-A160-330E8819CD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4478578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D439C-58A6-48D4-9DA1-017CD710B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726A0-16E2-4F56-94FC-EDCC5E1AD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3C744D-0234-4A91-80EC-ACF874085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C94E0-97BA-427B-95C8-1499DCD4B37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0618756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1DB05C-88D0-4247-9B5C-BDE46F362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4035CA-A88E-4CA6-913A-A63A5CB8B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0923B3-9CC8-4235-8746-3BAB036F7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8C173-ACBC-4DD4-A6B3-3C6F9043FDB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8756400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DD9EC7-0FDA-4C16-B602-EB4D8B1A6B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8CF354-CAC7-4ABE-896D-2227805C0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A940A1-8666-47EF-93D9-2AA2C3B12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0DA04-8294-417F-9061-3624F750FB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8876393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47047D-556B-411E-A537-4BE27C708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FA69CD-3E97-49ED-ABE2-503BC12AA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8D9989-54C9-4130-A227-A3FC4BF5E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CCACE-59DA-437D-8EB4-D22F059DA1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7885802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DFC51B-5865-4E0A-A5EE-C1A2D2211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8AEE8E-CD81-445A-A43D-13689BBE3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EF652A-7BCC-4D7D-AE51-707C1C8E6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56048-5F39-4856-8887-E9EA6B5219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372030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FDDB5E-11A4-441F-B5C4-401DAA9F40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8D0320-4992-4338-90E8-929FF1E9C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73F84-C58D-4C44-929D-2E83F25D5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29C18-BF7E-4F76-8698-C60838FC06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44394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35F7E-9D84-44F4-B714-28EC1ABF3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926A5-E611-4822-B6F0-9B65F1D14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FAE2-CF3B-47CD-9C3C-AA4F98919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28252-368B-4EA1-B800-583AB09BED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5800733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0F000E-EA2A-4647-B617-340F1116D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9DD933-E5F5-41E3-991E-21631B31B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29FCD-40A5-4107-8F50-3CCD7EC98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39099-BBC4-46DF-9962-A293A5099C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537987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258182-C8F6-44B4-8851-189203AEF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859B3D-3F15-4E25-BBDC-CCC0B99BA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F3580-7B45-4EF3-B301-1DC45154B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12C96-4888-4165-AE86-1B78D223C4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28643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2EA952-EECD-442F-9CB5-29D6E4836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81DA56-AD8C-4472-92E2-D9F31A492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F8A1B8-44B2-4B57-8A29-0A08CD737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232B0-D63D-4FB9-A967-9C23B1874C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048016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A05FE-8BE0-414D-A965-08BBD124C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9C9115-358D-4D59-898E-B59D565C7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A67A42-455E-43B6-B22A-6FD18C898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B83E3-F72B-48AE-BB90-52E97472B0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1859663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9D2A7E-AEC0-4EF7-B4D3-5C9ED1119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277987-204D-478F-8D66-A1CD9EBAB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C30D7-DE88-42A6-850D-BCF883E42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E4406-B868-475E-947D-FECB4F518C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1632929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07B35-72CF-47BD-B3FB-2FD8E5810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7B029F-E188-4B25-9C60-9AA3174E7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77BBC-B4A2-4C0A-BC6C-0AF7F1DF8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A3AA-9084-4381-9D8F-48D82A1A14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3037677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8D6E2A-8FCE-4F47-95C0-3FFA78352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B0DE45-7560-4EAB-91B8-89589D5BA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50FC074-D8F4-418C-B791-BD4292D4A7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7E866-C346-4459-8842-EF715F0512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8151688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876301-D120-4123-A87C-78634B262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D05E6E-C74D-4963-9CB2-AED380B87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282240-F8B1-4577-A09E-BAE0CD897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2F24B-D113-4A2A-A3E3-D000CCF896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022508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10CE59-DC7B-4425-9572-5A9BAD002D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3932A5-44EE-4784-9B18-2E81C716C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A095EC-026D-408D-A69B-E4230CD27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4B94-8EDD-44E7-A66E-9A3E0711AD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818540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CFC68D-9D99-4857-A46F-DF4E7D37B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06031-EDA0-4B3C-A4F4-8B9A7361E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267C1-19EF-4004-AC5C-6E45153ED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C21A8-9727-4E5B-9B6E-3F352288E7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9902529"/>
      </p:ext>
    </p:extLst>
  </p:cSld>
  <p:clrMapOvr>
    <a:masterClrMapping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F900B-4763-4AC9-A008-5F8936E78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743BC5-B374-4628-82A3-4F5625265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A04701-2572-4741-B483-B546D00D8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C967A-8C3A-4B2A-ACA8-7C9DAA01BF1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5682927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5C52B-7A7B-4FCE-AD2B-E5BD98B93E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C3239-376D-4BDB-A3A3-A07A1DABC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0C25B-2A55-4E89-B084-831F54E38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497F4-264A-4870-986E-4593B33621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335816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F41723-C9E7-4055-A075-00050E137E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70AF60-47F7-4B39-AD14-A7A928FD5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B6C422-9AB6-4C88-A84F-F1E2A1F45C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FEB65-BC4C-4647-BC19-8A683E80CE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363605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14396-6B23-4BAB-A772-D3B164A4F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82F467-D14C-40CB-A2B0-035835A5C2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B37D87-AFCE-4F49-B62E-F01F695B2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D1DE5-84EC-426E-8859-F57E7933AB8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204348"/>
      </p:ext>
    </p:extLst>
  </p:cSld>
  <p:clrMapOvr>
    <a:masterClrMapping/>
  </p:clrMapOvr>
  <p:transition spd="slow">
    <p:wipe dir="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53D497-4709-4F7A-84F8-D377990BA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D8D935-93E1-460D-A007-5F8D3592E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C63EBB-F31F-40D4-A9F5-EC10E210A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16DF-F2B0-4987-BA9D-90825F5031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1984756"/>
      </p:ext>
    </p:extLst>
  </p:cSld>
  <p:clrMapOvr>
    <a:masterClrMapping/>
  </p:clrMapOvr>
  <p:transition spd="slow">
    <p:wipe dir="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0B5306-B77A-4E19-8D45-3A4D04F16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ED633F-F05F-42DC-B969-68DF824A74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C3EF3F-D323-46D7-9A80-928C4153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293EA-A44E-4D93-978E-DCDD0985F6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8965794"/>
      </p:ext>
    </p:extLst>
  </p:cSld>
  <p:clrMapOvr>
    <a:masterClrMapping/>
  </p:clrMapOvr>
  <p:transition spd="slow"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38C805-8D71-43C2-9EDE-8C0F9CBB54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5F08E3-A40C-4B22-844E-87D71B59B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581D32-8575-487A-A6EA-413EB5CDF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27375-0048-418D-913C-83874E04DE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0343757"/>
      </p:ext>
    </p:extLst>
  </p:cSld>
  <p:clrMapOvr>
    <a:masterClrMapping/>
  </p:clrMapOvr>
  <p:transition spd="slow">
    <p:wipe dir="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DF2EB-7939-4CE7-8A43-9851CCCA3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99FE1-ACF6-4BF2-A559-10F4551834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7E9C3-0BA9-4E76-83FB-642640E0A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D3379-1652-4B10-A794-8A2F9B43531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1773715"/>
      </p:ext>
    </p:extLst>
  </p:cSld>
  <p:clrMapOvr>
    <a:masterClrMapping/>
  </p:clrMapOvr>
  <p:transition spd="slow">
    <p:wipe dir="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1B0F0E-B2CB-4108-970D-E52019A07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08EF87-CAB8-4B54-B9FC-B43A0A2B2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79372E-24F1-4DE2-9FC0-F74A3716F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0721D-108D-450A-9FF4-06EFA997C8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8190466"/>
      </p:ext>
    </p:extLst>
  </p:cSld>
  <p:clrMapOvr>
    <a:masterClrMapping/>
  </p:clrMapOvr>
  <p:transition spd="slow">
    <p:wipe dir="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9052F4-CFD1-4B35-867D-11E53ED3A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DFF26B-0CA3-4EA7-B1E8-8B0337AE3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E08FD7-6D81-4960-9C5B-3C3ECC202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FF5D8-2369-4066-AB24-48A5F11E8EF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9029034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5A501-5C8E-4572-B555-B6A3871B9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48227-60E4-4F59-A624-3B825F77E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BA7A4-049A-4E9C-80BF-C00F4BB21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708A9-866D-4388-A8FE-6054FAA46C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850644"/>
      </p:ext>
    </p:extLst>
  </p:cSld>
  <p:clrMapOvr>
    <a:masterClrMapping/>
  </p:clrMapOvr>
  <p:transition spd="slow">
    <p:wipe dir="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296B27-7D1F-4E22-8CDD-25F8072FB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BBA4CE-F458-4192-976A-3A9C33DD9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B0DE87-702D-4EE8-ADAA-2CA0F9EB8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92574-1472-44AA-9919-FB897FD452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794968"/>
      </p:ext>
    </p:extLst>
  </p:cSld>
  <p:clrMapOvr>
    <a:masterClrMapping/>
  </p:clrMapOvr>
  <p:transition spd="slow">
    <p:wipe dir="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11FD1-E0CF-41B3-8E8C-7BF0ED2EC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D24DD-2EF0-4168-A3C2-909049ABA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622D1-9462-4B17-A997-5BDA0B68E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51D5E-FF21-40EF-A511-52F107BA86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4517584"/>
      </p:ext>
    </p:extLst>
  </p:cSld>
  <p:clrMapOvr>
    <a:masterClrMapping/>
  </p:clrMapOvr>
  <p:transition spd="slow">
    <p:wipe dir="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48A92-20C4-47C3-B2A3-0AA1245EE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9EA20-B169-48FB-AC28-C486CA494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A19D2-926E-4E34-BEDE-C60E58B2B5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1B980-2E3A-404C-A564-C39BFBC0BF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286151"/>
      </p:ext>
    </p:extLst>
  </p:cSld>
  <p:clrMapOvr>
    <a:masterClrMapping/>
  </p:clrMapOvr>
  <p:transition spd="slow">
    <p:wipe dir="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694A2E-8A50-4E0F-9909-525CB25330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520A0E-0F70-4FB5-B97B-CF91799EF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828623-E8D5-4E9C-8D8F-AB083581F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511BA-D409-498B-AAA3-0F22D9E0B6A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9161852"/>
      </p:ext>
    </p:extLst>
  </p:cSld>
  <p:clrMapOvr>
    <a:masterClrMapping/>
  </p:clrMapOvr>
  <p:transition spd="slow">
    <p:wipe dir="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EFD47E-C908-469C-BC61-464BAD493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9A424-E41D-4729-AF25-53340E055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758A5D-CC19-4B51-B1F6-C043A88AF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1EEE4-0869-4786-B088-2C91B4CEF4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0495801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B68A72-BF37-4B13-838D-7A5DFD1E5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1B6AEC-0D5C-4ED3-B0A3-013F27E0D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F8AE31D-08CF-42F0-83DC-5CD916B58E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66474-18DA-4B81-B217-B590B9B1A9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9741323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4817F6-42CD-4CC0-9360-D030019E8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18E877-5E07-45BF-A4BD-AFC094F53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04FC6E-D725-4155-8F38-E4A317218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F829E-E9B8-4420-A119-CD378239D3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7957158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E13C5F-CF03-416E-A4DA-C119DC592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66025C-FAB8-48D9-803F-45E5760C27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4816B2-3DE1-4EB7-810D-4287C70FA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E7D4-F66C-420C-BDAE-4FC7D3256B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3176618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CD76E-D98B-4F46-ADD4-9B3CB7A9F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1C8DE-F35B-4C64-8365-DCD138E5B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1E64D-5BC9-4C26-AF83-0F7C232F6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87AA8-AF3C-43C6-ACC6-FA90F1BF0A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5037410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C38264-E41A-4DE6-8721-591598A0C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B9DA91-CE11-4203-87D1-6FD79CA2F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51F46-CCB5-44D4-96F2-AF72F29AE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466F7-9B99-496F-A698-20DC1D5124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1503332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9A754-7A11-4CAC-8254-E31AB6208B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30F16-C4A1-4A5C-A784-5EA5890E1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976655-808B-4539-B449-27AE0FE00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A164B-15EB-4D21-A753-C320EECA64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7297781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838510-C9B7-45A2-88E1-EC3D2F5FD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26BED9-E59B-4236-8162-B8DF8E9D2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C8D89C-6B89-4698-8900-1F0C34CF5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3C9F-DDBE-45FE-BF72-31446F9D2C0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6829996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CC226-C1B9-474C-8E5E-A41B01123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8C84AE-E4A3-4D3A-A3C8-43316E645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F4DF68-1885-46EF-90CD-A22ED1F16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28B82-40F0-4C1E-95C1-BB050B6981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1786669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C0ED37-65DB-47D6-80B5-F304B5582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BC3C71-C246-43E1-8214-A5E688ED9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588B71-CEDF-451A-AE2A-906C2400B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B2B6E-753A-449E-B44F-140B276B10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0345730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548AF-6F78-4276-86F4-1E2F844FA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301EAC-0D28-4257-A377-E026B1204D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8467A6-BA2D-4936-AC70-30625073A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D99D4-B8A7-4DDD-AE14-1DF608B281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204785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036601-59FD-4B0E-9313-73DF94890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F77C2A-E78C-4961-A7FD-3B5D0D621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D04632-F4C9-4EDD-96FD-52A99CBE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16288-A0A5-4F6C-9467-AC0953A251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3961839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1CB7D-85D7-4425-A85B-3F9C378A25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31CDF-32FC-4709-9613-8B0AB21D0F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18CE71-DA5E-4272-94B1-49B2C7D77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B80B9-BA75-4F85-B5E8-705B3B5E14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9474467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A3FBDA-C550-4849-8B42-EF0080766B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37EDE2-66FE-494E-9C21-A1C1F4E64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D585F0-DD48-4D30-A0CC-CE1176D09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88060-6A1C-462D-BF64-94CB7F2DE6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317035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C00846-A973-4FC6-99AC-02DF4528A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47EC24-3A8A-4FF1-BF57-84A6D4F65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7657F6-CB79-4183-A60E-195F9FA6F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25334-E45B-412A-BACC-AAAF7311E5C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902540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7180FD-EDF1-4079-A671-6FA7F73CE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7DB1E1-52A9-49F3-999B-8E52FCAFD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343FEF-46EF-4FC9-AB62-92E3EEBFB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85567-7439-41FB-B082-F1E18E14574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027407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785AFB-4627-4FDF-841D-99ECC4490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D6B986-B720-4DA2-90E7-FCD4B672E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58D374-1146-4B6F-A0E8-90D9479B9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4566D-CCCA-417C-9804-CCEE9EB6D4D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360449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A8AB4-6B20-42A1-B3AF-8AAEAF9C6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EBD23-A908-44CE-B6F7-72225604E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F01E5A-6D91-4E7D-8848-E0D35716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4E429-56B8-4189-B238-FE52BDBE21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2279774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CA020-AFA3-4D31-BD69-8EEA2C0AA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3C458A-0B19-4DAC-8C7B-834847C3E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08004-0E88-4867-AEE6-9EE541CD5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C412C-55F8-480D-8E28-474910E5EF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6151811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AA8EB9-9DBA-43ED-821D-E0F905D368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06A58-D29B-45E2-A361-FBDAF3FFE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4F7F85-BA59-406B-8D95-D47460CDE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24904-9A5B-40B2-8A0A-7EEA6AABFF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114166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4863B4-E71A-48FF-B21E-D4E5DD996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B94050-B126-4FB2-A4C0-08E5EE4ECF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105691-4779-433C-9C63-9F86752FF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6D1F7-4FA3-4844-877B-55C9360209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0454875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39EFBF-1A0A-454E-A4E1-77000A64A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81660-4BA9-48C0-98C6-384C2CC028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129271-9A9E-460D-B121-72A0C1CE1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E3DE2-51FF-4922-8037-C3B5B15C74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7968388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81491A-10E4-4FA9-AB03-32E70EE0F2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B366C8-35A2-43A1-AE5E-A1B9D7503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41C2C-2A07-4A34-BC12-BAF57F4C9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A2E97-75A3-4A88-BF8B-24C1D5A655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6788327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602E19-074F-47F7-877F-3FC626520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3F20C2-B93D-4DF7-B651-E1BC1E0019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C7E338-1A16-430A-8CA9-4824FD13D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51D12-82FC-4678-8EB8-4F17F3EB12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0557420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ACD7F-47FC-4F21-AB74-623203719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91B2C0-ED5F-4CCC-BC56-8DE0AE5E3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8FA30-1975-45DD-94F6-2B66050494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5907B-D11C-4B1C-ADDB-F27299EC13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6071552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25B6D9-3176-42F0-B95E-ABFED2497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087C89-CB7F-45FA-A9FC-D36A96AB76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590576-FDC8-431D-A039-85447EB61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B9A2C-B605-48AD-8F4D-D073EE6577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0991548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E1DC6E-63E5-4191-895A-9C3ED3159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DE8EF5-E659-4C16-9FB8-4A7DC1500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2E39C1-0B51-411C-A5CF-DBBD34A9D8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92362-A358-471C-AF0E-D7BC066876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1758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B8B9C-3AC4-4F52-8F13-5EFE53D4F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192DD-864C-4764-B758-01FC43091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C3E645-C18A-4B07-8F74-95AAD74F4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02946-1E88-4A20-8298-562DAF86EE8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2121163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CE79E8-F1ED-4505-881F-7EDD10BCB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F9000E-20D9-4DD6-B34B-BD4B76AE6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8AF3ED-6431-4D07-B8FF-A5FCB4E2C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A4BD7-3EE5-443F-88E0-562CFEF890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459654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3161F1-B66D-4216-9651-503BEAA7B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BE32E-ED96-4F20-8236-DD84AEC0F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07301-3D4F-461E-9986-8F1107F2B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96B17-BAED-4012-BE9E-A9DEE9D772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0044600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7EE2B-CF55-4564-856A-CB83333062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94C75-77D0-4C5D-8B8C-145FD64F4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7E533F-ABA1-459E-AEFE-A0B5F758F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4A165-CB98-4BD3-B356-23CE64D60A1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639566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4EBE33-1D0D-4AC4-9B10-47CE01352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58EAC0-F9A2-4DE9-BAC1-49C363C6B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D8D45-75E4-41FF-97E5-B1DD518DD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D405E-8B01-45D8-A918-3462C9AD72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5731811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632311-B1EC-4553-B451-A8B415A53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E1F24E-0A10-4009-AA37-D852DD8BD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2CDC9D-7E7A-4099-B552-15BF261DC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35CC7-107B-40EE-9D66-10B2E98A98D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620510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F15207-5462-4F1A-829D-DD730E3BB7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8123DB-1886-4FC6-BCBF-D6985EC80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AA355E-772C-43B5-9A8C-F68FF672E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E6458-589A-4F9C-804B-65318701F76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0146144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C5626E-6D0C-4F17-84C8-54C3EEFD1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57FC31-3A24-4ADD-BDF2-088706536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CF48CB-78C0-4189-BBD7-A1492F1C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1093C-542A-421C-A1A1-49B8C98ABC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98148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7021EB-0B46-4248-A777-F4AB470EB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87120-A38C-4E15-8E0E-84BE8B3B30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7CA78D-0944-439E-A168-51F11EDD3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531FB-E38C-4496-B7C1-5B38ED7A33B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9189184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BCE76-6AE6-413D-8FAB-B917E06BE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A7981-8FA1-4874-8455-4DB871CB76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17703-2AFE-45B6-9778-6C76A4F16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471FA-DB57-496D-B64A-A52F143248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6882919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C19AC8-9E7C-4D7E-ACD3-68DB8C30B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568193-C254-4211-B6B1-14BEEC4431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30F597-4D1E-40C4-8724-85EB354CA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F5923-EE71-45BF-80FE-662872BD3CE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405519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6F98F0-C3F1-4850-8A23-71D1A07FC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B5428A-BA75-4DE7-BCD9-C2CEB5AB58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085379-BF1C-48B4-9CCE-FC2CEB64C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1A348-4756-4C34-97C0-F68CB3FBFE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0215011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7B54FB-4E8D-40F9-B154-A2BBBB69A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2830D4-C710-485B-91DE-8775027B3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501A97-6495-4845-A9F8-A2DD7EEDB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F32CD-58E1-44A8-A26B-BD09EE31AC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136822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F5BCB-B7D5-4E22-B209-C6F9A71C4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46D46E-97F8-4EE7-A599-1AE5B49C60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50A221-F396-431F-A841-438426931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39457-BDBA-40F4-8C64-908619E4E9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81828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22DB9-7A9C-49C2-9CE7-B45CF6085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BD5AF-3A8F-4004-A92F-165B2788E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C35C6-9A00-44B4-91B8-924974722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67FC4-7FDA-479E-B6FD-8E3BB63969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8758974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B29403-99C0-489F-BB13-1C347F526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F2948B-9D0D-46DC-8090-E05760323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5148E9-536E-4E64-87AB-D50AC77A40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78D082-546A-4A20-937E-6FC264B3C1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655022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FB33C0-C902-4991-8167-73382ED53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08F2C3-ED5C-4252-8047-B5E2F3A94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FA0861-7C10-4217-A6D0-09C81969D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EEF7D-6F58-4293-B8B5-DFD94200FD7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281937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E3BF27-F848-42E8-A284-62FFDDF9C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4132AD-AB7E-4BD1-9C7B-28A9FF9F0C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584575-F60B-422A-8416-CE5389F10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B01A5-45CF-4E81-A54A-FD22E4832F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9141207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294CF2-90B6-4EA3-9CF4-1923B9B8F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E0FB44-097B-418E-BAB8-7767C39A8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900313-6EEB-4FDC-85E8-933CB52627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6BCE8-0EB3-490C-986C-A8D7B6DC45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7421333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D34BD-12A0-41E9-AD1A-A64447662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92DE1B-0A28-4567-AA4D-398F0A172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FEA5FC-41F6-42E2-92A9-1E03AAF41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B5B0B-4D98-4E0F-A7F7-3469A2FE7F6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224987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C27A48-0656-482D-95B8-A56797855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96FD6-3B59-422C-A383-B65D99DCD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5A14DC-42E4-4C72-9EEC-82019E0054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5D0DD-7470-4EA6-9A24-AA955071B8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5678442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FA1246-70D5-4527-B83F-65E2300A29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6AF0B-28DB-41BB-B63D-0A1C94A05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D36BD-9118-4D89-9424-04BE7CDB9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162D1-71F3-43D5-AB85-2EC1988663B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7932041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380FD5-1A6D-4E9A-829E-424108A5C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71ACCB-7CF0-4731-8E41-E6357021C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FA958C-3DCF-4313-8972-EDED6098C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10D77-F962-47BB-982F-B157EA071F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1947779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8E06AA-9D66-4B6F-8C0C-511EB861E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FADD10-B456-485C-97C2-2AC64DE4C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685B52-026D-4399-83AC-69B080736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3EC28-89CF-4D65-B9F4-2A0DA88AD0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3206262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0A3281-8B96-4D94-BD3E-A9D0F985C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309517-64E8-4BDD-B549-A186549C6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F60CC0-A2E8-4511-A136-3FD24BB6A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7CB94-67EA-44CA-BDE6-4D94C2D52E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4672740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5B9720-5F57-4F57-8243-8CD142633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DB17E7-2C44-4113-8E44-3B9F2F794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A1E854-CC1C-4C9B-B0F6-20D082C21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7E2401-194D-4BE1-A2AD-00ABFDA855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9110957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0ED99-350F-4873-A4F7-FAA6675D3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CC77D-B31C-4023-B92E-22DE5573B1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71427-4E77-423A-94FB-CD65EACCA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CB41F-9134-4512-AB17-FBFC4FF75D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0874568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C6B18-6D0B-402A-82AD-A305D4481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3A30B-E8D1-4A67-8B07-450069EE3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8E6C3-24EA-4DBF-A51F-E23DB778F2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FF2F6-D48B-44B7-A57F-33C1C79DC0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9435506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2E1556-8B58-4288-994A-5782173917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987173-2CB1-476E-A95B-A57C099F8A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6214B3-34FB-43B4-98A5-A6AB8A5F4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6794E-6CCD-4999-A158-A10C4DD9C3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578190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364FF-6BDF-41D3-8140-649FB6C487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1D97F5-73FE-4B8C-888A-CB69AF15FC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5D619-46D5-4C19-8E22-B3D64962D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9A25B-24B7-482E-BA37-3EEC2EB1A6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2613796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DF9DD2-E6A4-4EEC-AE9A-E5AB0ED48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11E6F-C58B-4528-87B1-581E59B33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4361FE-4A23-4B21-B64B-4774CBD43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B0316-7794-40FE-93A8-B009031921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4689057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CFB87A-C0BD-437D-9647-693EBDF6C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4577D0-7224-40BE-8FB8-153D2CCD9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FD2C50-E1D1-4697-9448-AEAD82496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AE621-9536-4451-8655-B89AD3392C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6513051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E76670-D89B-4752-AFA7-666DF7FE85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7FF657-C6F4-4874-ACEB-6E30824B9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A9E8C-60FB-4D1A-BCD4-55EE89488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CDE75-0509-424C-BE57-1604B96B4B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9836437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85B979-443B-42F5-B160-5CDA3F31F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C708A6-AF36-4341-96C6-89B16A79E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D8CFF4-8ABF-4CC5-A92B-EB2B7B2CF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166A7-BEB8-4979-AF25-ECEBC21CFC0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634798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F6D50-D5FC-460C-85C2-8C0867A18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27E52-F4B4-474D-A0CA-676351A6B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4214DC-941F-4767-96F4-4E788CB81B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64803-B2D0-4A9F-A619-FB1A7091E4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483223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050B69-631A-4F31-9B39-86F0F448E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85614B-6EB9-4BFC-B383-A213AB941F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101B9F-56D0-4A6D-9983-96CFED322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5B984-929D-4190-B1E4-8DB631B1A5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9155222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20CE77-754F-4CED-93F4-FCAE4AEE4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EE5B2A-C2F7-465F-B382-347CC3424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359133-5287-4303-BC29-62E3DC8CD4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7220F-4E3B-4009-BD82-7102500FA2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2787838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FA0488-A89E-46CF-899F-E4E631308E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85D1BF-8C09-48C0-BF71-EBAA6A7F5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1DA31A-10B7-46C1-BAC8-DC1F96B1D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94-0231-4D8A-A475-A813298A73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4594762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11E34-CD04-4355-98E8-0A184123F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E6F98-17FB-4BB7-B041-8960C58F86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3D84C-D617-4120-877A-0F5BFE949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81A35-B343-4D93-BF5C-3586E37C90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971259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390AD-3AEC-48B2-A4C2-DB696DDDD0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47ABC5-9AEF-40C3-A7F1-636890337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FC2D73-F88E-474A-99F5-1FC6E70762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B3D7F-33CE-497D-BA23-13D1FE6499A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4748024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9F98F6-6F2D-49EC-BA4E-FDE1DD708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BCE4EB-C968-404F-90A5-A58D08B95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10C982-D334-48FB-AC00-DE09B9185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71040-8793-4E85-9A69-70F2EF72AA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8649248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4B61B8-BCCA-46F2-968C-6538AA3440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35DB5-5980-4DC4-A7A1-824BB151C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94572E-54A9-4DC2-BCBC-76ACD03DD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0EB0D-BF83-49A5-A133-7DB5703AC5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6549486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F22B21-603C-45DA-962D-BC98A577C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BE6CB8-07E8-46E1-9FDD-DE7D440A7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60D29C-F10A-4044-9727-CBB1F1453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0A083-FE1C-4A39-9243-92FA08A7A0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7434520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9F675D-0E5B-48F0-9BA3-03059DCE21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26D268-B50B-492F-8B24-33ADA9CEDA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32CA75-0ED0-41DA-8F84-8B69CB855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EF501-C7F6-4785-8671-BA43B68A91E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587053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B4E499-22BD-4A6F-80B5-1619E7F96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9215D-5415-402D-996F-B188B7E5C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DFD015-84BF-4D1F-923A-74CCDC111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59A4E-476C-46F4-9172-2B3F044F481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0194317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D0EE7-1786-4A68-97FA-FB7C66B69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20127-72EC-4FA0-B7AE-9198908B1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C94336-2B12-45E4-8F37-7424B62A0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C73A3-6BE6-4A4D-889C-48803C2A82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3175176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D673B-042E-412F-9270-9714E5345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D35E6-69FC-4E62-B5D4-CCD58015E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A18B-7DBC-473B-B207-E6DC40DF9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ED8AF-BA9F-4FEC-A18D-29B964BA22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6838713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9D839F-08E6-4B6B-AC18-5F705F4B0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675465-A995-44CA-AFAF-813A98084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32DD99-3AD7-4984-B097-C45BEA71E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ECC21-82F8-4AFC-A063-32611F736A6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6710839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EDA8DB4-DCE0-4B45-81C0-3752F39ED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372EA5-61B3-46F2-98C6-26F41E9FC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4028B8-AEDC-443E-B748-45546C89C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E194E-0883-42B7-9A83-A4A20B8DE8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055065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99E0CA-2259-4083-A366-999BDF59A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160FE3-62C3-4615-93A6-4C365AF68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D896B0-6DB1-45C1-B653-D51636C9F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3BC06-BACF-4659-90B7-39FB47591B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4380597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82367-6898-41E3-AB3D-04BD872AF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65B3AE-3097-4641-A965-11CFCD376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B2331B-8EAC-4CB3-B119-B072D2C4D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324BD-17B5-4C8D-8F5F-B00D78524E0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5078770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38F80-DF37-407D-85A5-1C5BFD36A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9E554-666F-4928-A642-FAC31CFCD3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51BA1-6AC1-4951-89A8-0DC75996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DDA7B-F06B-4368-9871-60DE7F406A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622988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3826BD-512E-47D1-AABB-8D845C2F0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250EAA-8807-4D62-B187-470ED57DE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8AFAAC-6186-4D75-9105-DB0AD1021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62017-BC86-45C4-82DB-A6B150DC3A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0054686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A66C9B-DFBC-476E-9066-3C8D0D2095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DE6BBE-6E3D-4AD5-A651-7DF010916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37C00F-FE7E-4774-9D6D-91B55D49A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4662D-1653-4BCE-92CD-00D49CAD2A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4621633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FB4BCB-58E6-43F7-A13E-20E667BDF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221719-261F-495C-864D-5AF873CEF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412269-317E-4016-9CA6-5734714B4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95224-16A3-45B3-B795-3D0F2CCE66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1598443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7FCD9-E241-4B29-A3C2-6AFE5A597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E0DFD-2596-45C5-9A02-710452F55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62397-68AA-418B-B44C-899F3E70E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EF6FE-5A11-4C4F-89DB-EEFA04526F7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2880117"/>
      </p:ext>
    </p:extLst>
  </p:cSld>
  <p:clrMapOvr>
    <a:masterClrMapping/>
  </p:clrMapOvr>
  <p:transition spd="slow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371E5C-35BF-4E6B-BAC9-474EE615D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F2642F-7786-4560-8127-A1A5619592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756745-B945-46FF-8D96-ED9980DF21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5E4C4-C97F-4B6B-8317-4320A4CEE7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7548500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0E0A9A-68D8-4B55-A169-52FC5861A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CEA884-6FEC-46D2-B8BE-9F3C7E028C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FC5CFD-F2AD-46E1-B756-450876462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61078-4BA8-4C98-8B83-B6CBC3D001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6339920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A1AA6-8599-4282-8516-A0BC07C76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0DD97-A6F1-4D9B-9629-51DD10A87E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A1F34-D131-4107-895D-D56AB66876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FE2BD-2969-458E-B1C9-03EF9AC4BE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2782529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DC037A-29C1-4FDA-880D-9E63C7C8E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2EE09F-C585-49CC-BB1D-2B4578BDDC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0D37AB-652E-496E-A7F6-41F43EBE4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CAA41-42B0-411A-9E11-E3FE36A7D0F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3322127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612012-E8A9-42D7-8354-81C8C34CA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D1B37D-C181-43BE-B4D8-8D80A50A5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44AB36-1644-4B47-AAAE-F1D8191C1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0F57B-901C-42D2-9E38-650CC3126A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2832915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9AB095-1D5E-46C5-AF83-7C4ECB2B7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A41AB4-6CFD-4596-BB68-114D1E526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FA0F22-A0D0-4431-8DC8-3196DFC31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78615-4969-4B5A-87CE-6D5447142D5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6525904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8DDB-C7A6-419C-BFF5-E506E0C82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A3C035-5C58-4031-B9FF-CBDFB9B16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6A47E5-3B3E-4CDB-A243-D54B1A6D9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76DB3-43F8-4EF6-973D-C1F7C840C7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1340357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3868B-2CC1-4E37-A022-CA013E266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005C4-4164-4282-907E-84F7D50A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45C9B-B0D6-4BA7-AB3C-354872ACD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C3D81-E3B7-4B2B-A372-70C41C784E9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1670398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6664B2-0201-46D7-9AD5-A4BBCDE6B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EB41BE-6DD1-4755-8977-0ED9D7F41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9DFA80-0776-4187-A1FC-D95E670F8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C6E40-5B55-4B2B-A8F5-1C481BEA58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3056580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D8A375-52B3-4FC7-B3DC-686248420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43FE70-E20E-4B97-9EE9-D0691A218A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27D31E-52CE-4D05-AF20-30848E6B0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52B46-7217-453B-B483-1602E062E76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4310938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FD76AA-B494-4F2E-B36C-63C9D80D3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F2F797-5D7E-4090-8592-6BA8344D7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889B40F-AA2E-4C8C-AFF3-731C4CFDD3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A13E40B-AEE0-4E89-812C-26F9478D6C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85E9052-E860-4508-8CD1-82A15ED686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fld id="{FBB5C9F8-6A4E-45ED-A88D-E6D6808FC75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95" r:id="rId1"/>
    <p:sldLayoutId id="2147494796" r:id="rId2"/>
    <p:sldLayoutId id="2147494797" r:id="rId3"/>
    <p:sldLayoutId id="2147494798" r:id="rId4"/>
    <p:sldLayoutId id="2147494799" r:id="rId5"/>
    <p:sldLayoutId id="2147494800" r:id="rId6"/>
    <p:sldLayoutId id="2147494801" r:id="rId7"/>
    <p:sldLayoutId id="2147494802" r:id="rId8"/>
    <p:sldLayoutId id="2147494803" r:id="rId9"/>
    <p:sldLayoutId id="2147494804" r:id="rId10"/>
    <p:sldLayoutId id="214749480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1DF31FB-49C0-4722-83B9-4EB6E08E7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F05FDCB-30EE-4CD2-B4B9-69FBF3683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10575B7-B0FF-4A95-83A9-D66742EC88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CB8BD7D9-D47C-4A64-BCD3-D829D008578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3595F6E-3685-4FF4-82CB-3705299677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522EC38-4FE2-4C15-8308-DC9949C7BAE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94" r:id="rId1"/>
    <p:sldLayoutId id="2147494895" r:id="rId2"/>
    <p:sldLayoutId id="2147494896" r:id="rId3"/>
    <p:sldLayoutId id="2147494897" r:id="rId4"/>
    <p:sldLayoutId id="2147494898" r:id="rId5"/>
    <p:sldLayoutId id="2147494899" r:id="rId6"/>
    <p:sldLayoutId id="2147494900" r:id="rId7"/>
    <p:sldLayoutId id="2147494901" r:id="rId8"/>
    <p:sldLayoutId id="2147494902" r:id="rId9"/>
    <p:sldLayoutId id="2147494903" r:id="rId10"/>
    <p:sldLayoutId id="2147494904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1C114BF-5588-4E53-9739-119BE4152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9A6E973-3779-44BC-8D42-8FDEB24F0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FE53FAF-179A-4536-A145-9E52B6543F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ABF12E1-A626-4050-9881-F1A2ED3D44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43B804F-9790-4368-B7F9-A020029F1C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B594D4D-43B9-4CCC-A8BE-3807363E59F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38" r:id="rId1"/>
    <p:sldLayoutId id="2147494939" r:id="rId2"/>
    <p:sldLayoutId id="2147494940" r:id="rId3"/>
    <p:sldLayoutId id="2147494941" r:id="rId4"/>
    <p:sldLayoutId id="2147494942" r:id="rId5"/>
    <p:sldLayoutId id="2147494943" r:id="rId6"/>
    <p:sldLayoutId id="2147494944" r:id="rId7"/>
    <p:sldLayoutId id="2147494945" r:id="rId8"/>
    <p:sldLayoutId id="2147494946" r:id="rId9"/>
    <p:sldLayoutId id="2147494947" r:id="rId10"/>
    <p:sldLayoutId id="214749494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038E5F0-DD3C-4C9D-9253-B29391172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1810238-F3F9-4434-AF31-81FBCE69A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98623B3-8464-4812-A036-1D67D9FEB9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0CEBAB7-CC8A-42CB-9781-145B49295C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CE1CCCFB-3703-4D93-AB3B-3D1BDA0B9B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8E97E90-4C23-4899-BF4C-A514868490A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05" r:id="rId1"/>
    <p:sldLayoutId id="2147494906" r:id="rId2"/>
    <p:sldLayoutId id="2147494907" r:id="rId3"/>
    <p:sldLayoutId id="2147494908" r:id="rId4"/>
    <p:sldLayoutId id="2147494909" r:id="rId5"/>
    <p:sldLayoutId id="2147494910" r:id="rId6"/>
    <p:sldLayoutId id="2147494911" r:id="rId7"/>
    <p:sldLayoutId id="2147494912" r:id="rId8"/>
    <p:sldLayoutId id="2147494913" r:id="rId9"/>
    <p:sldLayoutId id="2147494914" r:id="rId10"/>
    <p:sldLayoutId id="214749491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70F089E-0E2E-41AA-948E-5BE70F9F8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C602906-03E4-480E-8AAF-BE8D2B02F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B025FC1-67D0-447E-8A6E-5F76E80026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0139AC5-9DEE-4BD5-B25E-B64AFD0484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FC47A5C-F81D-439A-BF3B-17EB1CFABA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2C51ADD-DEC9-43B9-AD8E-31B1016D0A4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16" r:id="rId1"/>
    <p:sldLayoutId id="2147494917" r:id="rId2"/>
    <p:sldLayoutId id="2147494918" r:id="rId3"/>
    <p:sldLayoutId id="2147494919" r:id="rId4"/>
    <p:sldLayoutId id="2147494920" r:id="rId5"/>
    <p:sldLayoutId id="2147494921" r:id="rId6"/>
    <p:sldLayoutId id="2147494922" r:id="rId7"/>
    <p:sldLayoutId id="2147494923" r:id="rId8"/>
    <p:sldLayoutId id="2147494924" r:id="rId9"/>
    <p:sldLayoutId id="2147494925" r:id="rId10"/>
    <p:sldLayoutId id="214749492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196A00D-F815-491B-AB6D-061FBB209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976E74F-BEB2-4012-990E-B942E5C15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F3AF1B3-6843-447C-9871-D3556C7FE1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88F93E5-79B5-4F42-8E6E-4619BD3734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57E3EF44-E30C-44B0-852F-36E5EFF5ED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65239AE-236F-464E-9652-54279CD12BA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27" r:id="rId1"/>
    <p:sldLayoutId id="2147494928" r:id="rId2"/>
    <p:sldLayoutId id="2147494929" r:id="rId3"/>
    <p:sldLayoutId id="2147494930" r:id="rId4"/>
    <p:sldLayoutId id="2147494931" r:id="rId5"/>
    <p:sldLayoutId id="2147494932" r:id="rId6"/>
    <p:sldLayoutId id="2147494933" r:id="rId7"/>
    <p:sldLayoutId id="2147494934" r:id="rId8"/>
    <p:sldLayoutId id="2147494935" r:id="rId9"/>
    <p:sldLayoutId id="2147494936" r:id="rId10"/>
    <p:sldLayoutId id="214749493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6CFA158-553C-4B0D-8BB7-CDC3625BF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13964DA-B307-4D08-A740-0BAA40D6F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4717D54-3037-4E85-B29A-36CE31C450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CC4483E-DFAC-4051-9379-AA6246C3C8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CB961BE-8422-4D27-B4A4-72660B348B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5746387-0BE5-4130-9566-6EE2FB7C1F8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06" r:id="rId1"/>
    <p:sldLayoutId id="2147494807" r:id="rId2"/>
    <p:sldLayoutId id="2147494808" r:id="rId3"/>
    <p:sldLayoutId id="2147494809" r:id="rId4"/>
    <p:sldLayoutId id="2147494810" r:id="rId5"/>
    <p:sldLayoutId id="2147494811" r:id="rId6"/>
    <p:sldLayoutId id="2147494812" r:id="rId7"/>
    <p:sldLayoutId id="2147494813" r:id="rId8"/>
    <p:sldLayoutId id="2147494814" r:id="rId9"/>
    <p:sldLayoutId id="2147494815" r:id="rId10"/>
    <p:sldLayoutId id="214749481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5E02D1B-2599-48F2-BF88-31DF2DC0A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CC9EA40-DEB8-49EE-8E16-8E9A968E5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88428EA-D5D9-425A-82CB-BE3A01431C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5039997-E0BA-4AF9-A2E1-B5E4C63AAE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0E881E2-E6E2-4771-9E4C-DE3CC06C78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A96C3A97-5DD4-4C28-B010-44B1C9E99FD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17" r:id="rId1"/>
    <p:sldLayoutId id="2147494818" r:id="rId2"/>
    <p:sldLayoutId id="2147494819" r:id="rId3"/>
    <p:sldLayoutId id="2147494820" r:id="rId4"/>
    <p:sldLayoutId id="2147494821" r:id="rId5"/>
    <p:sldLayoutId id="2147494822" r:id="rId6"/>
    <p:sldLayoutId id="2147494823" r:id="rId7"/>
    <p:sldLayoutId id="2147494824" r:id="rId8"/>
    <p:sldLayoutId id="2147494825" r:id="rId9"/>
    <p:sldLayoutId id="2147494826" r:id="rId10"/>
    <p:sldLayoutId id="214749482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6E992E8-44B3-4354-82A8-0BBF47335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7BAD02F-5446-4793-BB86-8C22F32D9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D355207-BE0A-44DF-9BAF-11F2789272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0B275DF-BC18-4C37-9D2B-2038A29412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2CF5D1-BEC4-4988-B274-E2D8CAF083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6786EF-6726-40D2-9D91-6C8179F7B24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28" r:id="rId1"/>
    <p:sldLayoutId id="2147494829" r:id="rId2"/>
    <p:sldLayoutId id="2147494830" r:id="rId3"/>
    <p:sldLayoutId id="2147494831" r:id="rId4"/>
    <p:sldLayoutId id="2147494832" r:id="rId5"/>
    <p:sldLayoutId id="2147494833" r:id="rId6"/>
    <p:sldLayoutId id="2147494834" r:id="rId7"/>
    <p:sldLayoutId id="2147494835" r:id="rId8"/>
    <p:sldLayoutId id="2147494836" r:id="rId9"/>
    <p:sldLayoutId id="2147494837" r:id="rId10"/>
    <p:sldLayoutId id="214749483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5876008-B8A5-4118-BF41-B9E2109E5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D4D7DFD-234E-48F9-BDB4-54F065FCC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1B359A-E1C8-481D-8C9C-322F679351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CF85ECE8-C984-41C1-B134-E21909B20A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45F0EA84-F361-4E8D-88D2-359C45A90D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5504812-28E9-4F5F-AF69-D50E6D3AF2E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39" r:id="rId1"/>
    <p:sldLayoutId id="2147494840" r:id="rId2"/>
    <p:sldLayoutId id="2147494841" r:id="rId3"/>
    <p:sldLayoutId id="2147494842" r:id="rId4"/>
    <p:sldLayoutId id="2147494843" r:id="rId5"/>
    <p:sldLayoutId id="2147494844" r:id="rId6"/>
    <p:sldLayoutId id="2147494845" r:id="rId7"/>
    <p:sldLayoutId id="2147494846" r:id="rId8"/>
    <p:sldLayoutId id="2147494847" r:id="rId9"/>
    <p:sldLayoutId id="2147494848" r:id="rId10"/>
    <p:sldLayoutId id="214749484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3978A7F-EE9C-432D-8419-855076448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9F042E0-DCB8-45B4-80B1-33EBB6C75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CC94432-C2D1-41CA-BFDF-0ECE241395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F2A9469-CD0A-4576-8413-3401ACF819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FD3F0A1-99C7-4AD3-A6DD-87B532BEE9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D8B5221-D778-4915-825D-AE1806F6B17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50" r:id="rId1"/>
    <p:sldLayoutId id="2147494851" r:id="rId2"/>
    <p:sldLayoutId id="2147494852" r:id="rId3"/>
    <p:sldLayoutId id="2147494853" r:id="rId4"/>
    <p:sldLayoutId id="2147494854" r:id="rId5"/>
    <p:sldLayoutId id="2147494855" r:id="rId6"/>
    <p:sldLayoutId id="2147494856" r:id="rId7"/>
    <p:sldLayoutId id="2147494857" r:id="rId8"/>
    <p:sldLayoutId id="2147494858" r:id="rId9"/>
    <p:sldLayoutId id="2147494859" r:id="rId10"/>
    <p:sldLayoutId id="214749486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5DD4D03-DF3D-4EE3-995E-0D89AB958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8397BF3-259C-4D62-B270-422F185C9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AC26CA0-E4D3-4AC2-B26E-F737448B33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8103303-648D-4047-AF78-9266163EF2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90070B8-1FE9-42CB-ABB5-25CA3AE114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0FFE815-5097-4FF2-BFA1-D84A0BC79D9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61" r:id="rId1"/>
    <p:sldLayoutId id="2147494862" r:id="rId2"/>
    <p:sldLayoutId id="2147494863" r:id="rId3"/>
    <p:sldLayoutId id="2147494864" r:id="rId4"/>
    <p:sldLayoutId id="2147494865" r:id="rId5"/>
    <p:sldLayoutId id="2147494866" r:id="rId6"/>
    <p:sldLayoutId id="2147494867" r:id="rId7"/>
    <p:sldLayoutId id="2147494868" r:id="rId8"/>
    <p:sldLayoutId id="2147494869" r:id="rId9"/>
    <p:sldLayoutId id="2147494870" r:id="rId10"/>
    <p:sldLayoutId id="214749487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D3FF6E4-0E1A-4C88-9AA0-F1F3473EA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6285BB0-8F48-4AE2-8D23-601475A96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8EEC6A7-2EAE-44B4-A139-D9CF9B3EE2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3CBA3B0-89DA-4545-83BB-7EF394A28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FD4370F-2E2A-4646-948F-730271BF93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53FADD1-399A-4835-8B81-5C3FAEB5CEF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72" r:id="rId1"/>
    <p:sldLayoutId id="2147494873" r:id="rId2"/>
    <p:sldLayoutId id="2147494874" r:id="rId3"/>
    <p:sldLayoutId id="2147494875" r:id="rId4"/>
    <p:sldLayoutId id="2147494876" r:id="rId5"/>
    <p:sldLayoutId id="2147494877" r:id="rId6"/>
    <p:sldLayoutId id="2147494878" r:id="rId7"/>
    <p:sldLayoutId id="2147494879" r:id="rId8"/>
    <p:sldLayoutId id="2147494880" r:id="rId9"/>
    <p:sldLayoutId id="2147494881" r:id="rId10"/>
    <p:sldLayoutId id="2147494882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3F233EF-FD54-44DF-ACEB-5BF251D97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3BB37B6-B8BD-4971-9DE3-86C184ACB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F75EDC4-E901-4C08-BE01-F5F6C8BFE5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F035DDE-6741-405A-B761-C6A1DBE04E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6BE4E1A-6239-4975-A87B-0D34F4DB9A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53D5350-C58E-49EC-91C3-DDE3C632DB6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83" r:id="rId1"/>
    <p:sldLayoutId id="2147494884" r:id="rId2"/>
    <p:sldLayoutId id="2147494885" r:id="rId3"/>
    <p:sldLayoutId id="2147494886" r:id="rId4"/>
    <p:sldLayoutId id="2147494887" r:id="rId5"/>
    <p:sldLayoutId id="2147494888" r:id="rId6"/>
    <p:sldLayoutId id="2147494889" r:id="rId7"/>
    <p:sldLayoutId id="2147494890" r:id="rId8"/>
    <p:sldLayoutId id="2147494891" r:id="rId9"/>
    <p:sldLayoutId id="2147494892" r:id="rId10"/>
    <p:sldLayoutId id="214749489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8">
            <a:extLst>
              <a:ext uri="{FF2B5EF4-FFF2-40B4-BE49-F238E27FC236}">
                <a16:creationId xmlns:a16="http://schemas.microsoft.com/office/drawing/2014/main" id="{A429C368-6795-43DF-8133-34BA0584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63825"/>
            <a:ext cx="76946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矩形 2">
            <a:extLst>
              <a:ext uri="{FF2B5EF4-FFF2-40B4-BE49-F238E27FC236}">
                <a16:creationId xmlns:a16="http://schemas.microsoft.com/office/drawing/2014/main" id="{3B77920B-08EF-4431-99B8-4117899DF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10" y="360363"/>
            <a:ext cx="612379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MY" altLang="zh-TW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</a:t>
            </a:r>
            <a:r>
              <a:rPr lang="en-US" altLang="zh-TW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</a:t>
            </a:r>
            <a:endParaRPr lang="en-MY" altLang="zh-TW" sz="66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愛的傳家寶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93C5B288-B849-4A83-8717-770E0C0C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85900"/>
            <a:ext cx="73914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E594037-56B5-4C51-B8CA-9481A8ACA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04950"/>
            <a:ext cx="73914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58F045D-8819-40E0-8A76-94CCA527B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5" t="3014" r="5387" b="63632"/>
          <a:stretch/>
        </p:blipFill>
        <p:spPr>
          <a:xfrm>
            <a:off x="2971799" y="51304"/>
            <a:ext cx="3048001" cy="50921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89C759B-6BE3-4617-A076-F6A2E7F72849}"/>
              </a:ext>
            </a:extLst>
          </p:cNvPr>
          <p:cNvSpPr/>
          <p:nvPr/>
        </p:nvSpPr>
        <p:spPr>
          <a:xfrm>
            <a:off x="1844070" y="422652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/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正面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171661-E3E9-4979-913F-05BAC0C9F8A7}"/>
              </a:ext>
            </a:extLst>
          </p:cNvPr>
          <p:cNvSpPr/>
          <p:nvPr/>
        </p:nvSpPr>
        <p:spPr>
          <a:xfrm>
            <a:off x="6111269" y="425827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/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EE2BE5-BD02-4A85-96F0-367F2D9BE624}"/>
              </a:ext>
            </a:extLst>
          </p:cNvPr>
          <p:cNvSpPr/>
          <p:nvPr/>
        </p:nvSpPr>
        <p:spPr>
          <a:xfrm>
            <a:off x="3631420" y="29446"/>
            <a:ext cx="2262158" cy="9233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/>
                <a:solidFill>
                  <a:srgbClr val="66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紀念幣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D683D625-42E1-48E4-BA3B-652FDFA11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27" b="61393" l="33093" r="70514">
                        <a14:foregroundMark x1="35347" y1="43340" x2="35347" y2="51048"/>
                        <a14:foregroundMark x1="35347" y1="51048" x2="38774" y2="56389"/>
                        <a14:foregroundMark x1="38774" y1="56389" x2="38774" y2="56457"/>
                        <a14:foregroundMark x1="33857" y1="49763" x2="33814" y2="50237"/>
                        <a14:foregroundMark x1="34003" y1="48141" x2="33857" y2="49763"/>
                        <a14:foregroundMark x1="34076" y1="47329" x2="34003" y2="48141"/>
                        <a14:foregroundMark x1="34143" y1="46586" x2="34076" y2="47329"/>
                        <a14:foregroundMark x1="34204" y1="45909" x2="34143" y2="46586"/>
                        <a14:foregroundMark x1="34265" y1="45233" x2="34204" y2="45909"/>
                        <a14:foregroundMark x1="41028" y1="58621" x2="52029" y2="59770"/>
                        <a14:foregroundMark x1="52029" y1="59770" x2="56768" y2="59729"/>
                        <a14:foregroundMark x1="48873" y1="61258" x2="52840" y2="60514"/>
                        <a14:foregroundMark x1="33634" y1="45166" x2="33634" y2="45166"/>
                        <a14:foregroundMark x1="33870" y1="49763" x2="33904" y2="50101"/>
                        <a14:foregroundMark x1="33788" y1="48952" x2="33870" y2="49763"/>
                        <a14:foregroundMark x1="33706" y1="48141" x2="33788" y2="48952"/>
                        <a14:foregroundMark x1="33624" y1="47329" x2="33706" y2="48141"/>
                        <a14:foregroundMark x1="33529" y1="46383" x2="33624" y2="47329"/>
                        <a14:foregroundMark x1="33495" y1="46045" x2="33529" y2="46383"/>
                        <a14:foregroundMark x1="33454" y1="45639" x2="33495" y2="46045"/>
                        <a14:foregroundMark x1="33183" y1="49222" x2="33183" y2="49222"/>
                        <a14:foregroundMark x1="33093" y1="50642" x2="33273" y2="51183"/>
                        <a14:foregroundMark x1="68350" y1="47397" x2="68350" y2="47397"/>
                        <a14:foregroundMark x1="68440" y1="47600" x2="68440" y2="47600"/>
                        <a14:foregroundMark x1="68440" y1="48141" x2="68440" y2="48141"/>
                        <a14:foregroundMark x1="68620" y1="47735" x2="68620" y2="47735"/>
                        <a14:foregroundMark x1="68530" y1="47938" x2="68530" y2="47938"/>
                        <a14:foregroundMark x1="68620" y1="48073" x2="68620" y2="48073"/>
                        <a14:foregroundMark x1="68620" y1="48411" x2="68620" y2="48411"/>
                        <a14:foregroundMark x1="68620" y1="48546" x2="68620" y2="48614"/>
                        <a14:foregroundMark x1="68620" y1="48952" x2="68620" y2="48952"/>
                        <a14:foregroundMark x1="68530" y1="49290" x2="68530" y2="49290"/>
                        <a14:foregroundMark x1="68530" y1="49763" x2="68530" y2="49763"/>
                        <a14:foregroundMark x1="68350" y1="50304" x2="68350" y2="50304"/>
                        <a14:foregroundMark x1="46979" y1="61460" x2="46979" y2="61460"/>
                        <a14:foregroundMark x1="47791" y1="61460" x2="47791" y2="61460"/>
                        <a14:foregroundMark x1="51758" y1="35835" x2="51758" y2="35835"/>
                        <a14:foregroundMark x1="39315" y1="39283" x2="37692" y2="42934"/>
                        <a14:foregroundMark x1="39465" y1="38945" x2="39315" y2="39283"/>
                        <a14:foregroundMark x1="39615" y1="38607" x2="39465" y2="38945"/>
                        <a14:foregroundMark x1="39796" y1="38201" x2="39615" y2="38607"/>
                        <a14:foregroundMark x1="40066" y1="37593" x2="39796" y2="38201"/>
                        <a14:foregroundMark x1="40216" y1="37255" x2="40066" y2="37593"/>
                        <a14:foregroundMark x1="40487" y1="36646" x2="40216" y2="37255"/>
                        <a14:foregroundMark x1="37692" y1="42934" x2="33454" y2="47397"/>
                        <a14:foregroundMark x1="35761" y1="43070" x2="35978" y2="42664"/>
                        <a14:foregroundMark x1="35401" y1="43746" x2="35761" y2="43070"/>
                        <a14:foregroundMark x1="35149" y1="44219" x2="35401" y2="43746"/>
                        <a14:foregroundMark x1="33454" y1="47397" x2="35149" y2="44219"/>
                        <a14:foregroundMark x1="40483" y1="38201" x2="41028" y2="37661"/>
                        <a14:foregroundMark x1="40073" y1="38607" x2="40483" y2="38201"/>
                        <a14:foregroundMark x1="39732" y1="38945" x2="40073" y2="38607"/>
                        <a14:foregroundMark x1="39391" y1="39283" x2="39732" y2="38945"/>
                        <a14:foregroundMark x1="35978" y1="42664" x2="39391" y2="39283"/>
                        <a14:foregroundMark x1="45057" y1="36444" x2="46179" y2="36105"/>
                        <a14:foregroundMark x1="43491" y1="36917" x2="45057" y2="36444"/>
                        <a14:foregroundMark x1="42372" y1="37255" x2="43491" y2="36917"/>
                        <a14:foregroundMark x1="41028" y1="37661" x2="42372" y2="37255"/>
                        <a14:foregroundMark x1="56898" y1="35227" x2="57169" y2="35362"/>
                        <a14:foregroundMark x1="37596" y1="57742" x2="37872" y2="58283"/>
                        <a14:foregroundMark x1="36975" y1="56525" x2="37596" y2="57742"/>
                        <a14:foregroundMark x1="36316" y1="55235" x2="36975" y2="56525"/>
                        <a14:foregroundMark x1="35628" y1="53888" x2="36160" y2="54930"/>
                        <a14:foregroundMark x1="33454" y1="49628" x2="35628" y2="53888"/>
                        <a14:foregroundMark x1="35709" y1="55240" x2="35888" y2="55578"/>
                        <a14:foregroundMark x1="34994" y1="53888" x2="35566" y2="54970"/>
                        <a14:foregroundMark x1="33634" y1="51318" x2="34994" y2="53888"/>
                        <a14:foregroundMark x1="34175" y1="43475" x2="34175" y2="43475"/>
                        <a14:foregroundMark x1="34175" y1="43408" x2="34175" y2="43408"/>
                        <a14:foregroundMark x1="33995" y1="43475" x2="33995" y2="43475"/>
                        <a14:foregroundMark x1="34085" y1="43475" x2="34085" y2="43475"/>
                        <a14:foregroundMark x1="34085" y1="43408" x2="34175" y2="43475"/>
                        <a14:foregroundMark x1="53472" y1="60852" x2="53472" y2="60852"/>
                        <a14:foregroundMark x1="58070" y1="59432" x2="58070" y2="59432"/>
                        <a14:foregroundMark x1="59603" y1="58485" x2="59603" y2="58485"/>
                        <a14:foregroundMark x1="60595" y1="58215" x2="60595" y2="58215"/>
                        <a14:foregroundMark x1="54824" y1="60379" x2="54824" y2="60379"/>
                        <a14:foregroundMark x1="56988" y1="59838" x2="56988" y2="59838"/>
                        <a14:backgroundMark x1="68750" y1="50304" x2="68440" y2="52941"/>
                        <a14:backgroundMark x1="68813" y1="49763" x2="68750" y2="50304"/>
                        <a14:backgroundMark x1="68868" y1="49290" x2="68813" y2="49763"/>
                        <a14:backgroundMark x1="68908" y1="48952" x2="68868" y2="49290"/>
                        <a14:backgroundMark x1="68948" y1="48614" x2="68908" y2="48952"/>
                        <a14:backgroundMark x1="69003" y1="48141" x2="68955" y2="48546"/>
                        <a14:backgroundMark x1="69090" y1="47397" x2="69050" y2="47735"/>
                        <a14:backgroundMark x1="69161" y1="46788" x2="69090" y2="47397"/>
                        <a14:backgroundMark x1="68283" y1="53279" x2="68136" y2="53596"/>
                        <a14:backgroundMark x1="68440" y1="52941" x2="68283" y2="53279"/>
                        <a14:backgroundMark x1="59062" y1="60108" x2="59062" y2="60108"/>
                        <a14:backgroundMark x1="57078" y1="60920" x2="57078" y2="60920"/>
                        <a14:backgroundMark x1="58611" y1="60514" x2="58611" y2="60514"/>
                        <a14:backgroundMark x1="58070" y1="60784" x2="58070" y2="60784"/>
                        <a14:backgroundMark x1="57710" y1="60852" x2="57710" y2="60852"/>
                        <a14:backgroundMark x1="54373" y1="61663" x2="54373" y2="61663"/>
                        <a14:backgroundMark x1="55636" y1="61393" x2="55636" y2="61393"/>
                        <a14:backgroundMark x1="56537" y1="61258" x2="56537" y2="61258"/>
                        <a14:backgroundMark x1="55455" y1="61528" x2="55455" y2="61528"/>
                        <a14:backgroundMark x1="56087" y1="61258" x2="56087" y2="61258"/>
                        <a14:backgroundMark x1="56537" y1="61190" x2="56537" y2="61190"/>
                        <a14:backgroundMark x1="56447" y1="61190" x2="56447" y2="61190"/>
                        <a14:backgroundMark x1="55185" y1="61460" x2="55185" y2="61460"/>
                        <a14:backgroundMark x1="54644" y1="61663" x2="54373" y2="61731"/>
                        <a14:backgroundMark x1="53562" y1="61799" x2="53562" y2="61799"/>
                        <a14:backgroundMark x1="52299" y1="61866" x2="52299" y2="61866"/>
                        <a14:backgroundMark x1="50766" y1="62069" x2="50766" y2="62069"/>
                        <a14:backgroundMark x1="45987" y1="61596" x2="45987" y2="61596"/>
                        <a14:backgroundMark x1="46709" y1="61596" x2="46709" y2="61596"/>
                        <a14:backgroundMark x1="47610" y1="61663" x2="47610" y2="61663"/>
                        <a14:backgroundMark x1="46258" y1="61596" x2="46258" y2="61596"/>
                        <a14:backgroundMark x1="48332" y1="61866" x2="48332" y2="61866"/>
                        <a14:backgroundMark x1="49324" y1="61866" x2="49324" y2="61866"/>
                        <a14:backgroundMark x1="45987" y1="61460" x2="45987" y2="61460"/>
                        <a14:backgroundMark x1="35167" y1="56728" x2="35167" y2="56728"/>
                        <a14:backgroundMark x1="33003" y1="45166" x2="33003" y2="45166"/>
                        <a14:backgroundMark x1="32281" y1="48952" x2="32281" y2="48952"/>
                        <a14:backgroundMark x1="32732" y1="45909" x2="32732" y2="45909"/>
                        <a14:backgroundMark x1="50135" y1="61866" x2="50135" y2="61866"/>
                        <a14:backgroundMark x1="32462" y1="48141" x2="32462" y2="48141"/>
                        <a14:backgroundMark x1="33183" y1="44692" x2="33183" y2="44692"/>
                        <a14:backgroundMark x1="34806" y1="41920" x2="34806" y2="41920"/>
                        <a14:backgroundMark x1="35167" y1="41447" x2="35167" y2="41447"/>
                        <a14:backgroundMark x1="35077" y1="41717" x2="35077" y2="41717"/>
                        <a14:backgroundMark x1="34716" y1="42258" x2="34716" y2="42258"/>
                        <a14:backgroundMark x1="37241" y1="39621" x2="37241" y2="39621"/>
                        <a14:backgroundMark x1="36339" y1="40433" x2="36339" y2="40433"/>
                        <a14:backgroundMark x1="35798" y1="41041" x2="35798" y2="41041"/>
                        <a14:backgroundMark x1="35437" y1="41312" x2="35437" y2="41312"/>
                        <a14:backgroundMark x1="32732" y1="51318" x2="32281" y2="50304"/>
                        <a14:backgroundMark x1="32642" y1="47329" x2="32642" y2="47329"/>
                        <a14:backgroundMark x1="35888" y1="56525" x2="35888" y2="56525"/>
                        <a14:backgroundMark x1="37241" y1="57742" x2="37241" y2="57742"/>
                        <a14:backgroundMark x1="38233" y1="58621" x2="38233" y2="58621"/>
                        <a14:backgroundMark x1="67178" y1="54158" x2="67178" y2="54158"/>
                        <a14:backgroundMark x1="66817" y1="55037" x2="66817" y2="55037"/>
                        <a14:backgroundMark x1="67899" y1="53414" x2="67448" y2="54429"/>
                        <a14:backgroundMark x1="67448" y1="54023" x2="66186" y2="55916"/>
                        <a14:backgroundMark x1="66005" y1="55984" x2="64563" y2="57539"/>
                        <a14:backgroundMark x1="65555" y1="56119" x2="61948" y2="59297"/>
                        <a14:backgroundMark x1="62308" y1="59026" x2="60144" y2="60108"/>
                        <a14:backgroundMark x1="61767" y1="59500" x2="57529" y2="61122"/>
                        <a14:backgroundMark x1="34716" y1="54970" x2="34716" y2="55240"/>
                        <a14:backgroundMark x1="34085" y1="53888" x2="34085" y2="53888"/>
                        <a14:backgroundMark x1="33454" y1="44219" x2="33454" y2="44219"/>
                        <a14:backgroundMark x1="34265" y1="42799" x2="34265" y2="42799"/>
                        <a14:backgroundMark x1="36880" y1="39892" x2="36880" y2="39892"/>
                        <a14:backgroundMark x1="36610" y1="40162" x2="36610" y2="40162"/>
                        <a14:backgroundMark x1="33814" y1="43543" x2="33814" y2="43543"/>
                        <a14:backgroundMark x1="34175" y1="43070" x2="34175" y2="43070"/>
                        <a14:backgroundMark x1="33995" y1="43272" x2="33995" y2="43272"/>
                        <a14:backgroundMark x1="33904" y1="43340" x2="33904" y2="43340"/>
                        <a14:backgroundMark x1="33634" y1="43813" x2="33634" y2="43813"/>
                        <a14:backgroundMark x1="37782" y1="39283" x2="37782" y2="39283"/>
                        <a14:backgroundMark x1="38233" y1="38945" x2="38233" y2="38945"/>
                        <a14:backgroundMark x1="38864" y1="38607" x2="38864" y2="38607"/>
                        <a14:backgroundMark x1="39585" y1="38201" x2="39585" y2="38201"/>
                        <a14:backgroundMark x1="40487" y1="37593" x2="40487" y2="37593"/>
                        <a14:backgroundMark x1="40126" y1="37796" x2="40126" y2="37796"/>
                        <a14:backgroundMark x1="39766" y1="37863" x2="39766" y2="37863"/>
                        <a14:backgroundMark x1="40667" y1="37458" x2="40667" y2="37458"/>
                        <a14:backgroundMark x1="41208" y1="37255" x2="41208" y2="37255"/>
                        <a14:backgroundMark x1="41659" y1="37120" x2="41659" y2="37120"/>
                        <a14:backgroundMark x1="42200" y1="36917" x2="42200" y2="36917"/>
                        <a14:backgroundMark x1="42651" y1="36714" x2="42651" y2="36714"/>
                        <a14:backgroundMark x1="43372" y1="36444" x2="43372" y2="36444"/>
                        <a14:backgroundMark x1="44635" y1="36105" x2="44635" y2="36105"/>
                        <a14:backgroundMark x1="45446" y1="35835" x2="45446" y2="35835"/>
                        <a14:backgroundMark x1="46438" y1="35632" x2="46438" y2="35632"/>
                        <a14:backgroundMark x1="47340" y1="35497" x2="47340" y2="35497"/>
                        <a14:backgroundMark x1="48422" y1="35362" x2="48422" y2="35362"/>
                        <a14:backgroundMark x1="49324" y1="35227" x2="49324" y2="35227"/>
                        <a14:backgroundMark x1="49775" y1="35227" x2="49775" y2="35227"/>
                        <a14:backgroundMark x1="52480" y1="35294" x2="52480" y2="35294"/>
                        <a14:backgroundMark x1="53652" y1="35362" x2="53652" y2="35362"/>
                        <a14:backgroundMark x1="54554" y1="35429" x2="54554" y2="35429"/>
                        <a14:backgroundMark x1="55455" y1="35700" x2="55455" y2="35700"/>
                        <a14:backgroundMark x1="56537" y1="35903" x2="56537" y2="35903"/>
                        <a14:backgroundMark x1="57890" y1="36308" x2="57890" y2="36308"/>
                        <a14:backgroundMark x1="59062" y1="36714" x2="59062" y2="36714"/>
                        <a14:backgroundMark x1="57349" y1="36173" x2="57349" y2="36173"/>
                        <a14:backgroundMark x1="60775" y1="37255" x2="60775" y2="37255"/>
                        <a14:backgroundMark x1="65284" y1="40433" x2="65284" y2="40433"/>
                        <a14:backgroundMark x1="66546" y1="41582" x2="66546" y2="41582"/>
                        <a14:backgroundMark x1="67358" y1="42934" x2="67358" y2="42934"/>
                        <a14:backgroundMark x1="54193" y1="35362" x2="54193" y2="35362"/>
                        <a14:backgroundMark x1="67178" y1="42596" x2="67178" y2="42596"/>
                        <a14:backgroundMark x1="67628" y1="43543" x2="67628" y2="43543"/>
                        <a14:backgroundMark x1="57169" y1="60717" x2="57169" y2="60717"/>
                        <a14:backgroundMark x1="58162" y1="60446" x2="55996" y2="61258"/>
                        <a14:backgroundMark x1="60685" y1="59500" x2="58162" y2="60446"/>
                        <a14:backgroundMark x1="55816" y1="61190" x2="56267" y2="6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33438" r="24675" b="37352"/>
          <a:stretch/>
        </p:blipFill>
        <p:spPr>
          <a:xfrm>
            <a:off x="5334000" y="1392986"/>
            <a:ext cx="3276600" cy="283353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842F980-6D60-447F-A975-A71A6CBE0B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59" b="66126" l="29396" r="69432">
                        <a14:foregroundMark x1="33088" y1="47465" x2="32732" y2="52468"/>
                        <a14:foregroundMark x1="33329" y1="44084" x2="33088" y2="47465"/>
                        <a14:foregroundMark x1="33363" y1="43611" x2="33329" y2="44084"/>
                        <a14:foregroundMark x1="32732" y1="52468" x2="35528" y2="59297"/>
                        <a14:foregroundMark x1="35528" y1="59297" x2="44274" y2="63218"/>
                        <a14:foregroundMark x1="44274" y1="63218" x2="54373" y2="62475"/>
                        <a14:foregroundMark x1="54373" y1="62475" x2="65464" y2="54226"/>
                        <a14:foregroundMark x1="65464" y1="54226" x2="67448" y2="48682"/>
                        <a14:foregroundMark x1="67448" y1="48682" x2="66727" y2="43408"/>
                        <a14:foregroundMark x1="66727" y1="43408" x2="66727" y2="43408"/>
                        <a14:foregroundMark x1="69882" y1="50778" x2="70119" y2="51521"/>
                        <a14:foregroundMark x1="69709" y1="50237" x2="69882" y2="50778"/>
                        <a14:foregroundMark x1="69536" y1="49696" x2="69709" y2="50237"/>
                        <a14:foregroundMark x1="69407" y1="49290" x2="69536" y2="49696"/>
                        <a14:foregroundMark x1="67899" y1="44557" x2="69297" y2="48943"/>
                        <a14:foregroundMark x1="65375" y1="59635" x2="65104" y2="60041"/>
                        <a14:foregroundMark x1="65690" y1="59162" x2="65375" y2="59635"/>
                        <a14:foregroundMark x1="67088" y1="57066" x2="66728" y2="57606"/>
                        <a14:foregroundMark x1="67765" y1="56051" x2="67088" y2="57066"/>
                        <a14:foregroundMark x1="68892" y1="54361" x2="67765" y2="56051"/>
                        <a14:foregroundMark x1="69388" y1="53617" x2="68892" y2="54361"/>
                        <a14:foregroundMark x1="69793" y1="53009" x2="69388" y2="53617"/>
                        <a14:foregroundMark x1="71589" y1="50317" x2="70830" y2="51454"/>
                        <a14:foregroundMark x1="61624" y1="61460" x2="54824" y2="64233"/>
                        <a14:foregroundMark x1="62453" y1="61122" x2="61624" y2="61460"/>
                        <a14:foregroundMark x1="63446" y1="60717" x2="62453" y2="61122"/>
                        <a14:foregroundMark x1="65104" y1="60041" x2="63446" y2="60717"/>
                        <a14:foregroundMark x1="54824" y1="64233" x2="42471" y2="64368"/>
                        <a14:foregroundMark x1="42471" y1="64368" x2="35077" y2="60581"/>
                        <a14:foregroundMark x1="35077" y1="60581" x2="32985" y2="57899"/>
                        <a14:foregroundMark x1="32607" y1="47465" x2="33814" y2="45166"/>
                        <a14:foregroundMark x1="31330" y1="49899" x2="32607" y2="47465"/>
                        <a14:foregroundMark x1="30495" y1="51490" x2="30691" y2="51116"/>
                        <a14:foregroundMark x1="33814" y1="45166" x2="34265" y2="44828"/>
                        <a14:foregroundMark x1="34085" y1="52738" x2="49594" y2="64841"/>
                        <a14:foregroundMark x1="49594" y1="64841" x2="52480" y2="66126"/>
                        <a14:foregroundMark x1="69339" y1="53009" x2="69432" y2="53888"/>
                        <a14:foregroundMark x1="69102" y1="50778" x2="69181" y2="51521"/>
                        <a14:foregroundMark x1="69045" y1="50237" x2="69102" y2="50778"/>
                        <a14:foregroundMark x1="68988" y1="49696" x2="69045" y2="50237"/>
                        <a14:foregroundMark x1="68951" y1="49347" x2="68988" y2="49696"/>
                        <a14:foregroundMark x1="68530" y1="45368" x2="68914" y2="49000"/>
                        <a14:foregroundMark x1="69432" y1="53888" x2="69432" y2="54023"/>
                        <a14:foregroundMark x1="32744" y1="56187" x2="32958" y2="56788"/>
                        <a14:foregroundMark x1="32527" y1="55578" x2="32744" y2="56187"/>
                        <a14:foregroundMark x1="32239" y1="54767" x2="32527" y2="55578"/>
                        <a14:foregroundMark x1="31518" y1="52738" x2="32239" y2="54767"/>
                        <a14:foregroundMark x1="31277" y1="52062" x2="31518" y2="52738"/>
                        <a14:foregroundMark x1="31109" y1="51589" x2="31277" y2="52062"/>
                        <a14:foregroundMark x1="33479" y1="56930" x2="33724" y2="57336"/>
                        <a14:foregroundMark x1="33031" y1="56187" x2="33479" y2="56930"/>
                        <a14:foregroundMark x1="32663" y1="55578" x2="33031" y2="56187"/>
                        <a14:foregroundMark x1="32337" y1="55037" x2="32663" y2="55578"/>
                        <a14:foregroundMark x1="32052" y1="54564" x2="32337" y2="55037"/>
                        <a14:foregroundMark x1="31603" y1="53820" x2="32052" y2="54564"/>
                        <a14:foregroundMark x1="31276" y1="53279" x2="31603" y2="53820"/>
                        <a14:foregroundMark x1="30991" y1="52806" x2="31276" y2="53279"/>
                        <a14:foregroundMark x1="30542" y1="52062" x2="30991" y2="52806"/>
                        <a14:foregroundMark x1="30298" y1="51657" x2="30542" y2="52062"/>
                        <a14:foregroundMark x1="33035" y1="57404" x2="33273" y2="58080"/>
                        <a14:foregroundMark x1="32607" y1="56187" x2="32868" y2="56930"/>
                        <a14:foregroundMark x1="32393" y1="55578" x2="32607" y2="56187"/>
                        <a14:foregroundMark x1="32203" y1="55037" x2="32393" y2="55578"/>
                        <a14:foregroundMark x1="31799" y1="53888" x2="32203" y2="55037"/>
                        <a14:foregroundMark x1="31585" y1="53279" x2="31799" y2="53888"/>
                        <a14:foregroundMark x1="31395" y1="52738" x2="31585" y2="53279"/>
                        <a14:foregroundMark x1="31109" y1="51927" x2="31395" y2="52738"/>
                        <a14:foregroundMark x1="31583" y1="55037" x2="32011" y2="55781"/>
                        <a14:foregroundMark x1="31311" y1="54564" x2="31583" y2="55037"/>
                        <a14:foregroundMark x1="31077" y1="54158" x2="31311" y2="54564"/>
                        <a14:foregroundMark x1="30804" y1="53685" x2="31077" y2="54158"/>
                        <a14:foregroundMark x1="30570" y1="53279" x2="30804" y2="53685"/>
                        <a14:foregroundMark x1="30298" y1="52806" x2="30570" y2="53279"/>
                        <a14:foregroundMark x1="66186" y1="57809" x2="66546" y2="58215"/>
                        <a14:foregroundMark x1="67448" y1="57133" x2="67448" y2="57133"/>
                        <a14:foregroundMark x1="54644" y1="36308" x2="54644" y2="36308"/>
                        <a14:foregroundMark x1="55275" y1="36376" x2="55275" y2="36376"/>
                        <a14:foregroundMark x1="55816" y1="36579" x2="55816" y2="36579"/>
                        <a14:foregroundMark x1="55816" y1="36444" x2="55816" y2="36444"/>
                        <a14:foregroundMark x1="55005" y1="36241" x2="55005" y2="36241"/>
                        <a14:foregroundMark x1="30839" y1="50980" x2="30839" y2="50980"/>
                        <a14:foregroundMark x1="30658" y1="50642" x2="30658" y2="50642"/>
                        <a14:foregroundMark x1="30478" y1="50980" x2="30478" y2="50980"/>
                        <a14:foregroundMark x1="30207" y1="49763" x2="30207" y2="49763"/>
                        <a14:foregroundMark x1="31199" y1="46856" x2="31199" y2="46856"/>
                        <a14:foregroundMark x1="34265" y1="52671" x2="34355" y2="52941"/>
                        <a14:foregroundMark x1="34626" y1="53076" x2="34536" y2="52468"/>
                        <a14:foregroundMark x1="34536" y1="52874" x2="34536" y2="52874"/>
                        <a14:foregroundMark x1="34536" y1="52874" x2="34536" y2="52874"/>
                        <a14:foregroundMark x1="34536" y1="52874" x2="34536" y2="52874"/>
                        <a14:foregroundMark x1="34536" y1="52874" x2="34536" y2="52874"/>
                        <a14:foregroundMark x1="34896" y1="45909" x2="33904" y2="47938"/>
                        <a14:foregroundMark x1="34265" y1="41244" x2="34265" y2="41244"/>
                        <a14:backgroundMark x1="70604" y1="49290" x2="70604" y2="49290"/>
                        <a14:backgroundMark x1="70514" y1="49696" x2="70514" y2="49696"/>
                        <a14:backgroundMark x1="70604" y1="50237" x2="70604" y2="50237"/>
                        <a14:backgroundMark x1="70604" y1="50778" x2="70604" y2="50778"/>
                        <a14:backgroundMark x1="70514" y1="51521" x2="70514" y2="51521"/>
                        <a14:backgroundMark x1="70334" y1="51995" x2="70334" y2="52197"/>
                        <a14:backgroundMark x1="70424" y1="53009" x2="70424" y2="53009"/>
                        <a14:backgroundMark x1="70153" y1="53617" x2="70153" y2="53617"/>
                        <a14:backgroundMark x1="69883" y1="54361" x2="69883" y2="54361"/>
                        <a14:backgroundMark x1="68891" y1="56051" x2="68891" y2="56051"/>
                        <a14:backgroundMark x1="68620" y1="57066" x2="68620" y2="57066"/>
                        <a14:backgroundMark x1="68079" y1="57606" x2="68079" y2="57606"/>
                        <a14:backgroundMark x1="69973" y1="53009" x2="69973" y2="53009"/>
                        <a14:backgroundMark x1="70424" y1="52333" x2="70424" y2="52333"/>
                        <a14:backgroundMark x1="70334" y1="51927" x2="70334" y2="51927"/>
                        <a14:backgroundMark x1="70334" y1="51859" x2="70424" y2="52333"/>
                        <a14:backgroundMark x1="70334" y1="52941" x2="70334" y2="52941"/>
                        <a14:backgroundMark x1="70153" y1="52806" x2="70153" y2="52806"/>
                        <a14:backgroundMark x1="70243" y1="52535" x2="70243" y2="52535"/>
                        <a14:backgroundMark x1="70153" y1="52130" x2="70153" y2="52130"/>
                        <a14:backgroundMark x1="70334" y1="51454" x2="70334" y2="51454"/>
                        <a14:backgroundMark x1="70604" y1="51859" x2="70604" y2="51859"/>
                        <a14:backgroundMark x1="70334" y1="51859" x2="70334" y2="51859"/>
                        <a14:backgroundMark x1="70784" y1="51792" x2="70784" y2="51792"/>
                        <a14:backgroundMark x1="70784" y1="51521" x2="70784" y2="51521"/>
                        <a14:backgroundMark x1="70694" y1="51724" x2="70694" y2="51724"/>
                        <a14:backgroundMark x1="70604" y1="52130" x2="70604" y2="52130"/>
                        <a14:backgroundMark x1="70334" y1="52130" x2="70334" y2="52130"/>
                        <a14:backgroundMark x1="70694" y1="52197" x2="70694" y2="52197"/>
                        <a14:backgroundMark x1="70514" y1="52130" x2="70514" y2="52130"/>
                        <a14:backgroundMark x1="70424" y1="52671" x2="70424" y2="52671"/>
                        <a14:backgroundMark x1="70334" y1="52062" x2="70514" y2="52738"/>
                        <a14:backgroundMark x1="70424" y1="51251" x2="70424" y2="51657"/>
                        <a14:backgroundMark x1="70153" y1="48817" x2="70243" y2="49155"/>
                        <a14:backgroundMark x1="29666" y1="51454" x2="29610" y2="52174"/>
                        <a14:backgroundMark x1="29536" y1="50980" x2="29486" y2="51724"/>
                        <a14:backgroundMark x1="29576" y1="50372" x2="29536" y2="50980"/>
                        <a14:backgroundMark x1="30651" y1="56197" x2="30929" y2="56795"/>
                        <a14:backgroundMark x1="30748" y1="56119" x2="31199" y2="57268"/>
                        <a14:backgroundMark x1="30568" y1="55037" x2="30568" y2="55037"/>
                        <a14:backgroundMark x1="31109" y1="56187" x2="31109" y2="56187"/>
                        <a14:backgroundMark x1="31560" y1="57404" x2="31560" y2="57404"/>
                        <a14:backgroundMark x1="31740" y1="56930" x2="31740" y2="56930"/>
                        <a14:backgroundMark x1="31650" y1="57336" x2="32101" y2="57877"/>
                        <a14:backgroundMark x1="30388" y1="55646" x2="30388" y2="55646"/>
                        <a14:backgroundMark x1="30839" y1="56254" x2="30839" y2="56254"/>
                        <a14:backgroundMark x1="30839" y1="55578" x2="30839" y2="55578"/>
                        <a14:backgroundMark x1="30478" y1="54767" x2="30478" y2="54767"/>
                        <a14:backgroundMark x1="30207" y1="54564" x2="30207" y2="54564"/>
                        <a14:backgroundMark x1="30027" y1="54158" x2="30027" y2="54158"/>
                        <a14:backgroundMark x1="29937" y1="53685" x2="29937" y2="53685"/>
                        <a14:backgroundMark x1="29847" y1="53279" x2="29847" y2="53279"/>
                        <a14:backgroundMark x1="29847" y1="52738" x2="29847" y2="52738"/>
                        <a14:backgroundMark x1="29757" y1="52062" x2="29757" y2="52062"/>
                        <a14:backgroundMark x1="57259" y1="64165" x2="57259" y2="64165"/>
                        <a14:backgroundMark x1="58070" y1="64030" x2="58070" y2="64030"/>
                        <a14:backgroundMark x1="58702" y1="63759" x2="58702" y2="63759"/>
                        <a14:backgroundMark x1="59243" y1="63692" x2="59243" y2="63692"/>
                        <a14:backgroundMark x1="60144" y1="63354" x2="60144" y2="63354"/>
                        <a14:backgroundMark x1="61226" y1="62948" x2="61226" y2="62948"/>
                        <a14:backgroundMark x1="61497" y1="62407" x2="61497" y2="62407"/>
                        <a14:backgroundMark x1="62218" y1="62272" x2="62218" y2="62272"/>
                        <a14:backgroundMark x1="63300" y1="61460" x2="63300" y2="61460"/>
                        <a14:backgroundMark x1="64022" y1="61122" x2="64022" y2="61122"/>
                        <a14:backgroundMark x1="65194" y1="60176" x2="65194" y2="60176"/>
                        <a14:backgroundMark x1="65735" y1="60041" x2="65735" y2="60041"/>
                        <a14:backgroundMark x1="65735" y1="59838" x2="65735" y2="59838"/>
                        <a14:backgroundMark x1="64923" y1="60176" x2="64923" y2="60176"/>
                        <a14:backgroundMark x1="65464" y1="60041" x2="65464" y2="60041"/>
                        <a14:backgroundMark x1="65374" y1="60041" x2="65374" y2="60041"/>
                        <a14:backgroundMark x1="64292" y1="60717" x2="64292" y2="60717"/>
                        <a14:backgroundMark x1="66096" y1="59162" x2="66096" y2="59162"/>
                        <a14:backgroundMark x1="66997" y1="58485" x2="66997" y2="58485"/>
                        <a14:backgroundMark x1="67628" y1="57809" x2="66907" y2="58959"/>
                        <a14:backgroundMark x1="66366" y1="58959" x2="66366" y2="58959"/>
                        <a14:backgroundMark x1="65915" y1="59635" x2="65915" y2="59635"/>
                        <a14:backgroundMark x1="53291" y1="35767" x2="56087" y2="36308"/>
                        <a14:backgroundMark x1="29666" y1="51318" x2="29666" y2="51318"/>
                        <a14:backgroundMark x1="29757" y1="51454" x2="29757" y2="51454"/>
                        <a14:backgroundMark x1="29666" y1="51116" x2="29666" y2="51116"/>
                        <a14:backgroundMark x1="29666" y1="50575" x2="29666" y2="50575"/>
                        <a14:backgroundMark x1="29666" y1="49899" x2="29666" y2="49899"/>
                        <a14:backgroundMark x1="29666" y1="50034" x2="29666" y2="50913"/>
                        <a14:backgroundMark x1="29757" y1="49222" x2="29757" y2="49222"/>
                        <a14:backgroundMark x1="29757" y1="49628" x2="29757" y2="49628"/>
                        <a14:backgroundMark x1="30388" y1="46856" x2="30388" y2="46856"/>
                        <a14:backgroundMark x1="30207" y1="47329" x2="30207" y2="47329"/>
                        <a14:backgroundMark x1="30117" y1="47870" x2="30117" y2="47870"/>
                        <a14:backgroundMark x1="30027" y1="48208" x2="30027" y2="48208"/>
                        <a14:backgroundMark x1="29757" y1="49966" x2="29757" y2="49966"/>
                        <a14:backgroundMark x1="31289" y1="44828" x2="31289" y2="44828"/>
                        <a14:backgroundMark x1="31019" y1="45436" x2="31019" y2="45436"/>
                        <a14:backgroundMark x1="30658" y1="46112" x2="30658" y2="46112"/>
                        <a14:backgroundMark x1="30658" y1="46315" x2="30658" y2="46315"/>
                        <a14:backgroundMark x1="31830" y1="44084" x2="31830" y2="44084"/>
                        <a14:backgroundMark x1="32101" y1="43678" x2="32101" y2="43678"/>
                        <a14:backgroundMark x1="32552" y1="43137" x2="32552" y2="43137"/>
                        <a14:backgroundMark x1="32281" y1="43340" x2="32281" y2="43340"/>
                        <a14:backgroundMark x1="33544" y1="41920" x2="33544" y2="41920"/>
                        <a14:backgroundMark x1="33273" y1="42191" x2="33273" y2="42191"/>
                        <a14:backgroundMark x1="32913" y1="42529" x2="32913" y2="42529"/>
                        <a14:backgroundMark x1="33904" y1="41515" x2="33904" y2="41515"/>
                        <a14:backgroundMark x1="34355" y1="41176" x2="34355" y2="41176"/>
                        <a14:backgroundMark x1="33995" y1="41379" x2="33995" y2="41379"/>
                        <a14:backgroundMark x1="34175" y1="41312" x2="34175" y2="41312"/>
                        <a14:backgroundMark x1="34896" y1="40771" x2="34896" y2="40771"/>
                        <a14:backgroundMark x1="34986" y1="40433" x2="35077" y2="40365"/>
                        <a14:backgroundMark x1="35618" y1="40095" x2="35618" y2="40095"/>
                        <a14:backgroundMark x1="36610" y1="39419" x2="36610" y2="39419"/>
                        <a14:backgroundMark x1="37421" y1="38810" x2="37421" y2="38810"/>
                        <a14:backgroundMark x1="38052" y1="38472" x2="38052" y2="38472"/>
                        <a14:backgroundMark x1="39044" y1="37999" x2="39044" y2="37999"/>
                        <a14:backgroundMark x1="40307" y1="37458" x2="40307" y2="37458"/>
                        <a14:backgroundMark x1="39946" y1="37525" x2="39946" y2="37525"/>
                        <a14:backgroundMark x1="39585" y1="37728" x2="39585" y2="37728"/>
                        <a14:backgroundMark x1="41028" y1="37120" x2="41028" y2="37120"/>
                        <a14:backgroundMark x1="41569" y1="36984" x2="41569" y2="36984"/>
                        <a14:backgroundMark x1="42290" y1="36782" x2="42290" y2="36782"/>
                        <a14:backgroundMark x1="43372" y1="36444" x2="43372" y2="36444"/>
                        <a14:backgroundMark x1="44004" y1="36308" x2="44004" y2="36308"/>
                        <a14:backgroundMark x1="44725" y1="36038" x2="44725" y2="36038"/>
                        <a14:backgroundMark x1="45446" y1="35903" x2="45537" y2="35903"/>
                        <a14:backgroundMark x1="46528" y1="35835" x2="46528" y2="35835"/>
                        <a14:backgroundMark x1="47340" y1="35700" x2="47340" y2="35700"/>
                        <a14:backgroundMark x1="48783" y1="35565" x2="48783" y2="35565"/>
                        <a14:backgroundMark x1="48151" y1="35632" x2="48151" y2="35632"/>
                        <a14:backgroundMark x1="45717" y1="35903" x2="45717" y2="35903"/>
                        <a14:backgroundMark x1="49865" y1="35497" x2="49865" y2="35497"/>
                        <a14:backgroundMark x1="50947" y1="35497" x2="50947" y2="35497"/>
                        <a14:backgroundMark x1="51849" y1="35632" x2="51849" y2="35632"/>
                        <a14:backgroundMark x1="57078" y1="36444" x2="57078" y2="36444"/>
                        <a14:backgroundMark x1="60144" y1="37390" x2="60144" y2="37390"/>
                        <a14:backgroundMark x1="57619" y1="36646" x2="57619" y2="36646"/>
                        <a14:backgroundMark x1="58792" y1="36917" x2="58792" y2="36917"/>
                        <a14:backgroundMark x1="59333" y1="37187" x2="59333" y2="37187"/>
                        <a14:backgroundMark x1="58251" y1="36849" x2="58251" y2="36849"/>
                        <a14:backgroundMark x1="59062" y1="37120" x2="59062" y2="37120"/>
                        <a14:backgroundMark x1="60505" y1="37525" x2="60505" y2="37525"/>
                        <a14:backgroundMark x1="61858" y1="38269" x2="61858" y2="38269"/>
                        <a14:backgroundMark x1="63210" y1="39013" x2="63210" y2="39013"/>
                        <a14:backgroundMark x1="64112" y1="39621" x2="64112" y2="39621"/>
                        <a14:backgroundMark x1="64923" y1="40095" x2="64923" y2="40095"/>
                        <a14:backgroundMark x1="65735" y1="40906" x2="65735" y2="40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0" t="31811" r="28826" b="34106"/>
          <a:stretch/>
        </p:blipFill>
        <p:spPr>
          <a:xfrm rot="300608">
            <a:off x="967847" y="1137613"/>
            <a:ext cx="3035689" cy="32003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578B08A-2DC5-4B31-A7B3-F9222127B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592" t="715" r="1972" b="1"/>
          <a:stretch/>
        </p:blipFill>
        <p:spPr>
          <a:xfrm rot="5400000">
            <a:off x="2395508" y="-1481649"/>
            <a:ext cx="4346859" cy="79547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C36B193-A13B-4967-B569-28EF7F92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78" t="2502"/>
          <a:stretch/>
        </p:blipFill>
        <p:spPr>
          <a:xfrm rot="5400000">
            <a:off x="2247311" y="-1428161"/>
            <a:ext cx="4649380" cy="80772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8">
            <a:extLst>
              <a:ext uri="{FF2B5EF4-FFF2-40B4-BE49-F238E27FC236}">
                <a16:creationId xmlns:a16="http://schemas.microsoft.com/office/drawing/2014/main" id="{92A683FD-816F-435D-8398-ACEE05A2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63825"/>
            <a:ext cx="76946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矩形 6">
            <a:extLst>
              <a:ext uri="{FF2B5EF4-FFF2-40B4-BE49-F238E27FC236}">
                <a16:creationId xmlns:a16="http://schemas.microsoft.com/office/drawing/2014/main" id="{F38FB411-7DF0-4FC0-A17E-A295A76B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10" y="217488"/>
            <a:ext cx="612379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MY" altLang="zh-TW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</a:t>
            </a:r>
            <a:endParaRPr lang="en-MY" altLang="zh-TW" sz="66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愛的傳家寶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748B309-1B77-4AFD-AAC3-B6A484A22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7036</TotalTime>
  <Words>412</Words>
  <Application>Microsoft Office PowerPoint</Application>
  <PresentationFormat>如螢幕大小 (16:9)</PresentationFormat>
  <Paragraphs>24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14</vt:i4>
      </vt:variant>
      <vt:variant>
        <vt:lpstr>投影片標題</vt:lpstr>
      </vt:variant>
      <vt:variant>
        <vt:i4>6</vt:i4>
      </vt:variant>
    </vt:vector>
  </HeadingPairs>
  <TitlesOfParts>
    <vt:vector size="26" baseType="lpstr">
      <vt:lpstr>新細明體</vt:lpstr>
      <vt:lpstr>標楷體</vt:lpstr>
      <vt:lpstr>Arial</vt:lpstr>
      <vt:lpstr>Calibri</vt:lpstr>
      <vt:lpstr>Mangal</vt:lpstr>
      <vt:lpstr>Times New Roman</vt:lpstr>
      <vt:lpstr>1_預設簡報設計</vt:lpstr>
      <vt:lpstr>2_預設簡報設計</vt:lpstr>
      <vt:lpstr>3_預設簡報設計</vt:lpstr>
      <vt:lpstr>4_預設簡報設計</vt:lpstr>
      <vt:lpstr>5_預設簡報設計</vt:lpstr>
      <vt:lpstr>6_預設簡報設計</vt:lpstr>
      <vt:lpstr>7_預設簡報設計</vt:lpstr>
      <vt:lpstr>8_預設簡報設計</vt:lpstr>
      <vt:lpstr>9_預設簡報設計</vt:lpstr>
      <vt:lpstr>10_預設簡報設計</vt:lpstr>
      <vt:lpstr>11_預設簡報設計</vt:lpstr>
      <vt:lpstr>12_預設簡報設計</vt:lpstr>
      <vt:lpstr>13_預設簡報設計</vt:lpstr>
      <vt:lpstr>14_預設簡報設計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林慧美</cp:lastModifiedBy>
  <cp:revision>345</cp:revision>
  <cp:lastPrinted>1601-01-01T00:00:00Z</cp:lastPrinted>
  <dcterms:created xsi:type="dcterms:W3CDTF">1601-01-01T00:00:00Z</dcterms:created>
  <dcterms:modified xsi:type="dcterms:W3CDTF">2023-11-16T01:54:26Z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NXTAG2">
    <vt:lpwstr>0008003c1b000000000001023620</vt:lpwstr>
  </property>
</Properties>
</file>