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383972-68F7-4E3E-A28E-4D4E13351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29B494-1E76-427A-888F-0B7FDEB70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95F5-FADD-46AE-83FC-CF05EE0F34FF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46CFDA0-0E26-4994-94B5-6AEC69B4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5D41374-C765-4121-938E-6085FE62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EAF1-7780-428E-809F-FA9A584234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98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C50512F-6635-4DB9-AE6D-B5571D62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23DB891-B892-48F1-8770-AFC370060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B38A8DF-22FA-4D34-90A8-6D16DC99D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695F5-FADD-46AE-83FC-CF05EE0F34FF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F0CF7FA-B307-4DD8-AE5E-7D7A5B691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B62EE50-87E3-4B52-9BDD-FD221790D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BEAF1-7780-428E-809F-FA9A584234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43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7E33452-7F29-4EEA-AFB5-BCD55687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cap="none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結緣品、福慧燈</a:t>
            </a:r>
            <a:br>
              <a:rPr lang="en-US" altLang="zh-TW" cap="none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cap="none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及紅包準備方式說明</a:t>
            </a:r>
            <a:endParaRPr lang="zh-TW" altLang="en-US" cap="none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583CCC3-FADB-4E34-9E8A-AF9BED91C3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19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362172C-2E5A-429E-AB1E-34A62009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恭請　上人傳承的紅包擺法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48255A1-CF7A-4D6C-8B3C-AE8F26827D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5129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F22084F-0420-4C79-A33C-68A6A014D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恭請　上人傳承的紅包</a:t>
            </a:r>
            <a:br>
              <a:rPr lang="en-US" altLang="zh-TW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示範：「福慧」字樣</a:t>
            </a:r>
            <a:r>
              <a:rPr lang="zh-TW" altLang="en-US" sz="4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面對</a:t>
            </a:r>
            <a:r>
              <a:rPr lang="zh-TW" altLang="en-US" sz="40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捧盤師姊</a:t>
            </a:r>
            <a:r>
              <a:rPr lang="zh-TW" altLang="en-US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FB41583-7147-4F8C-A307-3F1DD359ED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23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5174515-4B3B-4913-B681-20B6A9195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上人發福慧紅包的擺法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03851A9-CF7A-4AA6-A18A-BADDBE697C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8220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E7C6829-740C-4A7F-980D-C0D452A4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>
                <a:solidFill>
                  <a:schemeClr val="bg1"/>
                </a:solidFill>
                <a:ea typeface="標楷體" panose="03000509000000000000" pitchFamily="65" charset="-120"/>
              </a:rPr>
              <a:t>社區場次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25404DF-AF91-45E2-A1DF-AE492DAFF4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2120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52550AE-EE04-459A-A225-0553929C6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>
                <a:solidFill>
                  <a:schemeClr val="bg1"/>
                </a:solidFill>
                <a:ea typeface="標楷體" panose="03000509000000000000" pitchFamily="65" charset="-120"/>
              </a:rPr>
              <a:t>福慧袋</a:t>
            </a:r>
            <a:r>
              <a:rPr lang="en-US" altLang="zh-TW" sz="5400">
                <a:solidFill>
                  <a:schemeClr val="bg1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5400">
                <a:solidFill>
                  <a:schemeClr val="bg1"/>
                </a:solidFill>
                <a:ea typeface="標楷體" panose="03000509000000000000" pitchFamily="65" charset="-120"/>
              </a:rPr>
              <a:t>淨斯資糧</a:t>
            </a:r>
            <a:r>
              <a:rPr lang="en-US" altLang="zh-TW" sz="5400">
                <a:solidFill>
                  <a:schemeClr val="bg1"/>
                </a:solidFill>
                <a:ea typeface="標楷體" panose="03000509000000000000" pitchFamily="65" charset="-120"/>
              </a:rPr>
              <a:t>)</a:t>
            </a:r>
            <a:endParaRPr lang="zh-TW" altLang="en-US" sz="540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5047A3E-36E4-49D6-92FE-C515F7A70E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9275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6D8ED3F-395E-410F-96C8-7063209A0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>
                <a:solidFill>
                  <a:schemeClr val="bg1"/>
                </a:solidFill>
                <a:ea typeface="標楷體" panose="03000509000000000000" pitchFamily="65" charset="-120"/>
              </a:rPr>
              <a:t>福慧袋</a:t>
            </a:r>
            <a:r>
              <a:rPr lang="en-US" altLang="zh-TW" sz="5400">
                <a:solidFill>
                  <a:schemeClr val="bg1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5400">
                <a:solidFill>
                  <a:schemeClr val="bg1"/>
                </a:solidFill>
                <a:ea typeface="標楷體" panose="03000509000000000000" pitchFamily="65" charset="-120"/>
              </a:rPr>
              <a:t>淨斯資糧</a:t>
            </a:r>
            <a:r>
              <a:rPr lang="en-US" altLang="zh-TW" sz="5400">
                <a:solidFill>
                  <a:schemeClr val="bg1"/>
                </a:solidFill>
                <a:ea typeface="標楷體" panose="03000509000000000000" pitchFamily="65" charset="-120"/>
              </a:rPr>
              <a:t>)</a:t>
            </a:r>
            <a:r>
              <a:rPr lang="zh-TW" altLang="en-US" sz="5400">
                <a:solidFill>
                  <a:schemeClr val="bg1"/>
                </a:solidFill>
                <a:ea typeface="標楷體" panose="03000509000000000000" pitchFamily="65" charset="-120"/>
              </a:rPr>
              <a:t>組合順序</a:t>
            </a:r>
            <a:br>
              <a:rPr lang="en-US" altLang="zh-TW" sz="3600">
                <a:solidFill>
                  <a:schemeClr val="bg1"/>
                </a:solidFill>
                <a:ea typeface="標楷體" panose="03000509000000000000" pitchFamily="65" charset="-120"/>
              </a:rPr>
            </a:br>
            <a:r>
              <a:rPr lang="zh-TW" altLang="en-US" sz="36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由前至後淨斯高質量黑豆漿飲、</a:t>
            </a:r>
            <a:r>
              <a:rPr lang="zh-CN" altLang="en-US" sz="36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淨斯本草飲單包裝</a:t>
            </a:r>
            <a:r>
              <a:rPr lang="zh-TW" altLang="en-US" sz="36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CN" altLang="en-US" sz="36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淨斯茶包</a:t>
            </a:r>
            <a:endParaRPr lang="zh-TW" altLang="en-US" sz="3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DB8163B-226B-4AF2-8356-4888652C16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9887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BD97D3F-73D0-4663-98B8-19AED23E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福慧袋包裝方式如下</a:t>
            </a:r>
            <a:endParaRPr lang="zh-TW" altLang="en-US" sz="360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939C086-D734-4155-91F5-429E143B8E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0769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54CC8DE-FFEC-497C-B66B-11A196208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54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2011</a:t>
            </a:r>
            <a:r>
              <a:rPr lang="zh-TW" altLang="en-US" sz="54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年款慈濟福慧燈</a:t>
            </a:r>
            <a:br>
              <a:rPr lang="en-US" altLang="zh-TW"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20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B14AA9F-EBDC-4DBD-A6D2-278DD8ED24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4709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8B5E649-533A-4613-B192-EBEB2737B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點燈方式</a:t>
            </a:r>
            <a:r>
              <a:rPr lang="en-US" altLang="zh-TW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br>
              <a:rPr lang="en-US" altLang="zh-TW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姆指同時施力按同心圓</a:t>
            </a:r>
            <a:br>
              <a:rPr lang="en-US" altLang="zh-TW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不能壓燭心</a:t>
            </a:r>
            <a:r>
              <a:rPr lang="en-US" altLang="zh-TW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!)</a:t>
            </a:r>
            <a:endParaRPr lang="zh-TW" altLang="en-US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2F7DE6C-E5DF-441E-8078-CE49572275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6221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F2B9F9A-FB92-4DEF-83C8-66012EA42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歡喜有緣福慧紅包與兒童福慧袋</a:t>
            </a:r>
            <a:endParaRPr lang="zh-TW" altLang="en-US" sz="4800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2C32003-343D-4D6C-AC0D-20B62AB40B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982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FD823B2-CC23-4D06-A998-1C6CF1AC7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>
                <a:solidFill>
                  <a:schemeClr val="bg1"/>
                </a:solidFill>
                <a:ea typeface="標楷體" panose="03000509000000000000" pitchFamily="65" charset="-120"/>
              </a:rPr>
              <a:t>上人場次</a:t>
            </a:r>
            <a:br>
              <a:rPr lang="en-US" altLang="zh-TW" sz="5400">
                <a:solidFill>
                  <a:schemeClr val="bg1"/>
                </a:solidFill>
                <a:ea typeface="標楷體" panose="03000509000000000000" pitchFamily="65" charset="-120"/>
              </a:rPr>
            </a:br>
            <a:r>
              <a:rPr lang="zh-TW" altLang="en-US" sz="3600">
                <a:solidFill>
                  <a:srgbClr val="CCFFFF"/>
                </a:solidFill>
                <a:ea typeface="標楷體" panose="03000509000000000000" pitchFamily="65" charset="-120"/>
              </a:rPr>
              <a:t>包含委員慈誠場次及功能組場次，</a:t>
            </a:r>
            <a:br>
              <a:rPr lang="en-US" altLang="zh-TW" sz="3600">
                <a:solidFill>
                  <a:srgbClr val="CCFFFF"/>
                </a:solidFill>
                <a:ea typeface="標楷體" panose="03000509000000000000" pitchFamily="65" charset="-120"/>
              </a:rPr>
            </a:br>
            <a:r>
              <a:rPr lang="zh-TW" altLang="en-US" sz="3600">
                <a:solidFill>
                  <a:srgbClr val="CCFFFF"/>
                </a:solidFill>
                <a:ea typeface="標楷體" panose="03000509000000000000" pitchFamily="65" charset="-120"/>
              </a:rPr>
              <a:t>以下簡稱</a:t>
            </a:r>
            <a:r>
              <a:rPr lang="en-US" altLang="zh-TW" sz="3600">
                <a:solidFill>
                  <a:srgbClr val="CCFFFF"/>
                </a:solidFill>
                <a:ea typeface="標楷體" panose="03000509000000000000" pitchFamily="65" charset="-120"/>
              </a:rPr>
              <a:t>-</a:t>
            </a:r>
            <a:r>
              <a:rPr lang="zh-TW" altLang="en-US" sz="3600">
                <a:solidFill>
                  <a:srgbClr val="CCFFFF"/>
                </a:solidFill>
                <a:ea typeface="標楷體" panose="03000509000000000000" pitchFamily="65" charset="-120"/>
              </a:rPr>
              <a:t>上人場次</a:t>
            </a:r>
            <a:endParaRPr lang="zh-TW" altLang="en-US" sz="3600" dirty="0">
              <a:solidFill>
                <a:srgbClr val="CCFFFF"/>
              </a:solidFill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63CA725-82B5-4714-8A6B-316FCD5B9C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97626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C0448B1-74E2-44E4-B2CA-6A566893A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6A9B41A-FE73-40BC-9B04-5EB151FBF3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2667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A32C818-A4B9-4F3C-962C-AD86D0CC4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8246146-1F86-4557-9F7D-777DF31382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90924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6956FF2-44CB-4F77-86D5-04074184B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歡喜有緣福慧紅包擺盤</a:t>
            </a:r>
            <a:endParaRPr lang="zh-TW" altLang="en-US" sz="360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62F56FC-9859-4C3C-9221-023FF0CEDB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88957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BFF95FA-7AA4-4497-98B8-D7402156F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5425EAB-5B53-4288-8728-5604B81C02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68357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BCA7F3C-EFDA-4BD8-AB81-CA1806003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會眾領受紅包時</a:t>
            </a:r>
            <a:br>
              <a:rPr lang="en-US" altLang="zh-TW"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看到正向的</a:t>
            </a:r>
            <a:br>
              <a:rPr lang="en-US" altLang="zh-TW" sz="4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「弘法利生信願行 蔬食共善護大地」</a:t>
            </a:r>
            <a:r>
              <a:rPr lang="zh-CN" altLang="en-US" sz="4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文字</a:t>
            </a:r>
            <a:endParaRPr lang="zh-TW" altLang="en-US" sz="48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2BB0D8A-E7D4-4C99-9BD0-6CCF59AB3A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508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77D373C-3825-4A80-9BE7-AF1C95D8E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紅包運送之</a:t>
            </a:r>
            <a:r>
              <a:rPr lang="zh-TW" altLang="en-US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裝箱標示</a:t>
            </a:r>
            <a:br>
              <a:rPr lang="zh-TW" altLang="en-US" sz="4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紙箱外貼上標註</a:t>
            </a:r>
            <a:r>
              <a:rPr lang="en-US" altLang="zh-TW" sz="36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2024</a:t>
            </a:r>
            <a:r>
              <a:rPr lang="zh-TW" altLang="en-US" sz="36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年 </a:t>
            </a:r>
            <a:r>
              <a:rPr lang="en-US" altLang="zh-TW" sz="36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依紅包上的年份</a:t>
            </a:r>
            <a:r>
              <a:rPr lang="en-US" altLang="zh-TW" sz="36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36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紅包名稱、數量及區域的紙條</a:t>
            </a:r>
            <a:endParaRPr lang="zh-TW" altLang="en-US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3657633-CFAD-4067-B97A-04F41066A4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0858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FEBB9C7-31B3-4D3B-B80D-F1218392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>
                <a:solidFill>
                  <a:schemeClr val="bg1"/>
                </a:solidFill>
                <a:ea typeface="標楷體" panose="03000509000000000000" pitchFamily="65" charset="-120"/>
              </a:rPr>
              <a:t>感恩與祝福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2CE1C39-4464-4DE2-A103-A7E636C7C5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299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117A2C2-5EE5-454E-AC1C-69757051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43AD60A-F568-4BF4-96D9-3C6EDD3EC1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0775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7124C37-55F9-4733-A36C-BDE1F71FD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7E4949B-6667-4A8F-AF8B-6F2625AA2D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7066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A656DEC-D8C7-450A-9605-E1F283473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慈濟福慧燈</a:t>
            </a:r>
            <a:br>
              <a:rPr lang="en-US" altLang="zh-TW" sz="72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(2013</a:t>
            </a:r>
            <a:r>
              <a:rPr lang="zh-TW" altLang="en-US" sz="4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年款</a:t>
            </a:r>
            <a:r>
              <a:rPr lang="en-US" altLang="zh-TW" sz="4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上人場次使用</a:t>
            </a:r>
            <a:r>
              <a:rPr lang="en-US" altLang="zh-TW" sz="4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8609BFA-CFAA-49FC-B2A9-FBA625760F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4028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B9162FE-C5D1-46F9-B5FA-8E5BA0E52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altLang="zh-TW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點燈方式</a:t>
            </a:r>
            <a:r>
              <a:rPr lang="en-US" altLang="zh-TW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br>
              <a:rPr lang="en-US" altLang="zh-TW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食指放於</a:t>
            </a:r>
            <a:r>
              <a:rPr lang="zh-TW" altLang="en-US" u="sng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白色按鈕</a:t>
            </a:r>
            <a:r>
              <a:rPr lang="zh-TW" altLang="en-US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處，輕輕點按。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40DC161-4A19-4DCD-8E4C-45AA256455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2325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EF6A286-F3CE-48D1-B866-82D95D083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>
                <a:solidFill>
                  <a:schemeClr val="bg1"/>
                </a:solidFill>
                <a:ea typeface="標楷體" panose="03000509000000000000" pitchFamily="65" charset="-120"/>
              </a:rPr>
              <a:t>紀念金幣福慧紅包</a:t>
            </a:r>
            <a:endParaRPr lang="zh-TW" altLang="en-US" sz="5400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67159DF-8881-435F-BC1E-1186E9F2B0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7371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72442F3-D552-43F7-9C65-B2962B9A7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eaLnBrk="1" hangingPunct="1"/>
            <a:r>
              <a:rPr lang="zh-TW" altLang="en-US" sz="4800">
                <a:solidFill>
                  <a:srgbClr val="FFFF00"/>
                </a:solidFill>
                <a:ea typeface="標楷體" panose="03000509000000000000" pitchFamily="65" charset="-120"/>
              </a:rPr>
              <a:t>   上人場次</a:t>
            </a:r>
            <a:br>
              <a:rPr lang="en-US" altLang="zh-TW" sz="4800">
                <a:solidFill>
                  <a:srgbClr val="FFFF00"/>
                </a:solidFill>
                <a:ea typeface="標楷體" panose="03000509000000000000" pitchFamily="65" charset="-120"/>
              </a:rPr>
            </a:br>
            <a:r>
              <a:rPr lang="zh-TW" altLang="en-US" sz="4800">
                <a:solidFill>
                  <a:srgbClr val="FFFF00"/>
                </a:solidFill>
                <a:ea typeface="標楷體" panose="03000509000000000000" pitchFamily="65" charset="-120"/>
              </a:rPr>
              <a:t>以「紀念金幣福慧紅包」為傳家紅包</a:t>
            </a:r>
            <a:endParaRPr lang="zh-TW" altLang="en-US" sz="4800" dirty="0">
              <a:solidFill>
                <a:srgbClr val="FFFF00"/>
              </a:solidFill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CA16E71-86FC-4777-AE0F-9E24C344B5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6020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C3B1524-DEDC-4079-9741-3C8423E81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581B14C-3E3A-4A1D-A94D-87057FF627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9722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寬螢幕</PresentationFormat>
  <Paragraphs>20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1" baseType="lpstr">
      <vt:lpstr>標楷體</vt:lpstr>
      <vt:lpstr>Arial</vt:lpstr>
      <vt:lpstr>Calibri</vt:lpstr>
      <vt:lpstr>Calibri Light</vt:lpstr>
      <vt:lpstr>Office 佈景主題</vt:lpstr>
      <vt:lpstr>結緣品、福慧燈 及紅包準備方式說明</vt:lpstr>
      <vt:lpstr>上人場次 包含委員慈誠場次及功能組場次， 以下簡稱-上人場次</vt:lpstr>
      <vt:lpstr>PowerPoint 簡報</vt:lpstr>
      <vt:lpstr>PowerPoint 簡報</vt:lpstr>
      <vt:lpstr>慈濟福慧燈 (2013年款-上人場次使用)</vt:lpstr>
      <vt:lpstr>《點燈方式》 食指放於白色按鈕處，輕輕點按。</vt:lpstr>
      <vt:lpstr>紀念金幣福慧紅包</vt:lpstr>
      <vt:lpstr>   上人場次 以「紀念金幣福慧紅包」為傳家紅包</vt:lpstr>
      <vt:lpstr>PowerPoint 簡報</vt:lpstr>
      <vt:lpstr>恭請　上人傳承的紅包擺法</vt:lpstr>
      <vt:lpstr>恭請　上人傳承的紅包 (示範：「福慧」字樣面對捧盤師姊）</vt:lpstr>
      <vt:lpstr>上人發福慧紅包的擺法</vt:lpstr>
      <vt:lpstr>社區場次</vt:lpstr>
      <vt:lpstr>福慧袋(淨斯資糧)</vt:lpstr>
      <vt:lpstr>福慧袋(淨斯資糧)組合順序 由前至後淨斯高質量黑豆漿飲、淨斯本草飲單包裝、淨斯茶包</vt:lpstr>
      <vt:lpstr>福慧袋包裝方式如下</vt:lpstr>
      <vt:lpstr>2011年款慈濟福慧燈 </vt:lpstr>
      <vt:lpstr>《點燈方式》 姆指同時施力按同心圓 (不能壓燭心!)</vt:lpstr>
      <vt:lpstr>歡喜有緣福慧紅包與兒童福慧袋</vt:lpstr>
      <vt:lpstr>PowerPoint 簡報</vt:lpstr>
      <vt:lpstr>PowerPoint 簡報</vt:lpstr>
      <vt:lpstr>歡喜有緣福慧紅包擺盤</vt:lpstr>
      <vt:lpstr>PowerPoint 簡報</vt:lpstr>
      <vt:lpstr>會眾領受紅包時 看到正向的 「弘法利生信願行 蔬食共善護大地」文字</vt:lpstr>
      <vt:lpstr>紅包運送之裝箱標示  紙箱外貼上標註2024 年 (依紅包上的年份) 紅包名稱、數量及區域的紙條</vt:lpstr>
      <vt:lpstr>感恩與祝福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結緣品、福慧燈 及紅包準備方式說明</dc:title>
  <dc:creator>陳怡萱</dc:creator>
  <cp:lastModifiedBy>陳怡萱</cp:lastModifiedBy>
  <cp:revision>1</cp:revision>
  <dcterms:created xsi:type="dcterms:W3CDTF">2023-11-06T07:52:35Z</dcterms:created>
  <dcterms:modified xsi:type="dcterms:W3CDTF">2023-11-06T07:52:35Z</dcterms:modified>
</cp:coreProperties>
</file>