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7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陳怡萱" userId="1ffd37bf-4533-4a5b-a20d-e4b17969f246" providerId="ADAL" clId="{3D544D05-D3E9-4411-BC5B-2C617B90C706}"/>
    <pc:docChg chg="delSld">
      <pc:chgData name="陳怡萱" userId="1ffd37bf-4533-4a5b-a20d-e4b17969f246" providerId="ADAL" clId="{3D544D05-D3E9-4411-BC5B-2C617B90C706}" dt="2023-10-31T04:24:33.606" v="0" actId="47"/>
      <pc:docMkLst>
        <pc:docMk/>
      </pc:docMkLst>
      <pc:sldChg chg="del">
        <pc:chgData name="陳怡萱" userId="1ffd37bf-4533-4a5b-a20d-e4b17969f246" providerId="ADAL" clId="{3D544D05-D3E9-4411-BC5B-2C617B90C706}" dt="2023-10-31T04:24:33.606" v="0" actId="47"/>
        <pc:sldMkLst>
          <pc:docMk/>
          <pc:sldMk cId="3173808269" sldId="26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96B281-2795-47EE-901D-3AB53D7AF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0CC299C-6C52-429F-9201-C7EA9339C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7DA81-B62C-443A-9BB2-96B7819E88C5}" type="datetimeFigureOut">
              <a:rPr lang="zh-TW" altLang="en-US" smtClean="0"/>
              <a:t>2023/10/31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9B06409-2255-4FEE-9BDB-F8D954A77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11C163F-8C1B-4A7B-B4BE-8D543C060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99E3-C515-427E-ABD9-91B4903DC2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743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7A41722D-5FEF-4088-9689-D4B113E74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570870E-F6E4-4DE0-AB4F-14A407FAF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C820C6B-29D0-4136-8BB0-E8384C053F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7DA81-B62C-443A-9BB2-96B7819E88C5}" type="datetimeFigureOut">
              <a:rPr lang="zh-TW" altLang="en-US" smtClean="0"/>
              <a:t>2023/10/31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D87B387-CE1D-4821-B3F2-1B8C81739A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2504AAF-7D58-4BE1-8D6C-7A5FDC743B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D99E3-C515-427E-ABD9-91B4903DC2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887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FAB461F3-65B7-434D-A30C-40CA98E6A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cap="none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結緣品、福慧燈</a:t>
            </a:r>
            <a:br>
              <a:rPr lang="en-US" altLang="zh-TW" cap="none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cap="none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及紅包準備方式說明</a:t>
            </a:r>
            <a:endParaRPr lang="zh-TW" altLang="en-US" cap="none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7B68FFC-D7E9-48B2-9A02-D4F79722F6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665888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FB5232A8-8DD6-40AD-AAC9-CB2514D02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恭請　上人傳承的紅包擺法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7129AED-92CF-4E73-B1F1-AAC8408769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346813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DCD1066E-1E4C-415D-81A5-A7773D530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恭請　上人傳承的紅包</a:t>
            </a:r>
            <a:br>
              <a:rPr lang="en-US" altLang="zh-TW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示範：「福慧」字樣</a:t>
            </a:r>
            <a:r>
              <a:rPr lang="zh-TW" altLang="en-US" sz="400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面對</a:t>
            </a:r>
            <a:r>
              <a:rPr lang="zh-TW" altLang="en-US" sz="400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捧盤師姊</a:t>
            </a:r>
            <a:r>
              <a:rPr lang="zh-TW" altLang="en-US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D7DDEB3-D4CA-4E69-8B13-07ED8AB62C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47760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DBA2E17F-1898-4AF9-91FF-40449239E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上人發福慧紅包的擺法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CFDEAE2-EE7D-4F07-8572-4C67D7D531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68034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29AAB3B8-167A-49F7-9744-DA901874A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5400">
                <a:solidFill>
                  <a:schemeClr val="bg1"/>
                </a:solidFill>
                <a:ea typeface="標楷體" panose="03000509000000000000" pitchFamily="65" charset="-120"/>
              </a:rPr>
              <a:t>社區場次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DBDF18F-9901-4D6F-B15B-8E77394AE5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229543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4FD6ACDA-B768-4AA7-B993-0453FA15F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5400">
                <a:solidFill>
                  <a:schemeClr val="bg1"/>
                </a:solidFill>
                <a:ea typeface="標楷體" panose="03000509000000000000" pitchFamily="65" charset="-120"/>
              </a:rPr>
              <a:t>福慧袋</a:t>
            </a:r>
            <a:r>
              <a:rPr lang="en-US" altLang="zh-TW" sz="5400">
                <a:solidFill>
                  <a:schemeClr val="bg1"/>
                </a:solidFill>
                <a:ea typeface="標楷體" panose="03000509000000000000" pitchFamily="65" charset="-120"/>
              </a:rPr>
              <a:t>(</a:t>
            </a:r>
            <a:r>
              <a:rPr lang="zh-TW" altLang="en-US" sz="5400">
                <a:solidFill>
                  <a:schemeClr val="bg1"/>
                </a:solidFill>
                <a:ea typeface="標楷體" panose="03000509000000000000" pitchFamily="65" charset="-120"/>
              </a:rPr>
              <a:t>淨斯資糧</a:t>
            </a:r>
            <a:r>
              <a:rPr lang="en-US" altLang="zh-TW" sz="5400">
                <a:solidFill>
                  <a:schemeClr val="bg1"/>
                </a:solidFill>
                <a:ea typeface="標楷體" panose="03000509000000000000" pitchFamily="65" charset="-120"/>
              </a:rPr>
              <a:t>)</a:t>
            </a:r>
            <a:endParaRPr lang="zh-TW" altLang="en-US" sz="540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E72924E-FC7B-401C-8AA4-56CAE35DE4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604077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0ED54BA0-885D-4FF6-8B3B-9C4E09FE9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5400">
                <a:solidFill>
                  <a:schemeClr val="bg1"/>
                </a:solidFill>
                <a:ea typeface="標楷體" panose="03000509000000000000" pitchFamily="65" charset="-120"/>
              </a:rPr>
              <a:t>福慧袋</a:t>
            </a:r>
            <a:r>
              <a:rPr lang="en-US" altLang="zh-TW" sz="5400">
                <a:solidFill>
                  <a:schemeClr val="bg1"/>
                </a:solidFill>
                <a:ea typeface="標楷體" panose="03000509000000000000" pitchFamily="65" charset="-120"/>
              </a:rPr>
              <a:t>(</a:t>
            </a:r>
            <a:r>
              <a:rPr lang="zh-TW" altLang="en-US" sz="5400">
                <a:solidFill>
                  <a:schemeClr val="bg1"/>
                </a:solidFill>
                <a:ea typeface="標楷體" panose="03000509000000000000" pitchFamily="65" charset="-120"/>
              </a:rPr>
              <a:t>淨斯資糧</a:t>
            </a:r>
            <a:r>
              <a:rPr lang="en-US" altLang="zh-TW" sz="5400">
                <a:solidFill>
                  <a:schemeClr val="bg1"/>
                </a:solidFill>
                <a:ea typeface="標楷體" panose="03000509000000000000" pitchFamily="65" charset="-120"/>
              </a:rPr>
              <a:t>)</a:t>
            </a:r>
            <a:r>
              <a:rPr lang="zh-TW" altLang="en-US" sz="5400">
                <a:solidFill>
                  <a:schemeClr val="bg1"/>
                </a:solidFill>
                <a:ea typeface="標楷體" panose="03000509000000000000" pitchFamily="65" charset="-120"/>
              </a:rPr>
              <a:t>組合順序</a:t>
            </a:r>
            <a:br>
              <a:rPr lang="en-US" altLang="zh-TW" sz="3600">
                <a:solidFill>
                  <a:schemeClr val="bg1"/>
                </a:solidFill>
                <a:ea typeface="標楷體" panose="03000509000000000000" pitchFamily="65" charset="-120"/>
              </a:rPr>
            </a:br>
            <a:r>
              <a:rPr lang="zh-TW" altLang="en-US" sz="360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由前至後淨斯茶包、淨斯高質量黑豆漿飲、</a:t>
            </a:r>
            <a:br>
              <a:rPr lang="zh-TW" altLang="en-US" sz="360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淨斯本草飲單包裝</a:t>
            </a:r>
            <a:r>
              <a:rPr lang="en-US" altLang="zh-TW" sz="360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60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入</a:t>
            </a:r>
            <a:endParaRPr lang="zh-TW" altLang="en-US" sz="36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31BAE47-7A52-4504-900A-52909F3E81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191097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5FA0225D-1AB2-43F9-A28E-978137ACA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80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福慧袋包裝方式如下</a:t>
            </a:r>
            <a:endParaRPr lang="zh-TW" altLang="en-US" sz="360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402120B-EAE1-488F-8337-09428910D2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481948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2EC2E9FB-D184-4A9A-9AAD-8F0645BF0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540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2011</a:t>
            </a:r>
            <a:r>
              <a:rPr lang="zh-TW" altLang="en-US" sz="540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年款慈濟福慧燈</a:t>
            </a:r>
            <a:br>
              <a:rPr lang="en-US" altLang="zh-TW" sz="480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320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4820B85-B548-4A86-85C3-6F8EE1080F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945760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B4571779-442F-4398-911E-7453A41E1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點燈方式</a:t>
            </a:r>
            <a:r>
              <a:rPr lang="en-US" altLang="zh-TW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br>
              <a:rPr lang="en-US" altLang="zh-TW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姆指同時施力按同心圓</a:t>
            </a:r>
            <a:br>
              <a:rPr lang="en-US" altLang="zh-TW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不能壓燭心</a:t>
            </a:r>
            <a:r>
              <a:rPr lang="en-US" altLang="zh-TW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!)</a:t>
            </a:r>
            <a:endParaRPr lang="zh-TW" altLang="en-US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87EB7EB-1B5F-4239-825B-E82680DDAA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01864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195EE94F-D9F1-416B-845B-1376FF762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8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歡喜有緣福慧紅包與兒童福慧袋</a:t>
            </a:r>
            <a:endParaRPr lang="zh-TW" altLang="en-US" sz="4800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9B29E6C-4642-475B-80F1-47B19D17D6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950862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6354176E-E7E2-46E8-BDEB-EE35268DE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5400">
                <a:solidFill>
                  <a:schemeClr val="bg1"/>
                </a:solidFill>
                <a:ea typeface="標楷體" panose="03000509000000000000" pitchFamily="65" charset="-120"/>
              </a:rPr>
              <a:t>上人場次</a:t>
            </a:r>
            <a:br>
              <a:rPr lang="en-US" altLang="zh-TW" sz="5400">
                <a:solidFill>
                  <a:schemeClr val="bg1"/>
                </a:solidFill>
                <a:ea typeface="標楷體" panose="03000509000000000000" pitchFamily="65" charset="-120"/>
              </a:rPr>
            </a:br>
            <a:r>
              <a:rPr lang="zh-TW" altLang="en-US" sz="3600">
                <a:solidFill>
                  <a:srgbClr val="CCFFFF"/>
                </a:solidFill>
                <a:ea typeface="標楷體" panose="03000509000000000000" pitchFamily="65" charset="-120"/>
              </a:rPr>
              <a:t>包含委員慈誠場次及功能組場次，</a:t>
            </a:r>
            <a:br>
              <a:rPr lang="en-US" altLang="zh-TW" sz="3600">
                <a:solidFill>
                  <a:srgbClr val="CCFFFF"/>
                </a:solidFill>
                <a:ea typeface="標楷體" panose="03000509000000000000" pitchFamily="65" charset="-120"/>
              </a:rPr>
            </a:br>
            <a:r>
              <a:rPr lang="zh-TW" altLang="en-US" sz="3600">
                <a:solidFill>
                  <a:srgbClr val="CCFFFF"/>
                </a:solidFill>
                <a:ea typeface="標楷體" panose="03000509000000000000" pitchFamily="65" charset="-120"/>
              </a:rPr>
              <a:t>以下簡稱</a:t>
            </a:r>
            <a:r>
              <a:rPr lang="en-US" altLang="zh-TW" sz="3600">
                <a:solidFill>
                  <a:srgbClr val="CCFFFF"/>
                </a:solidFill>
                <a:ea typeface="標楷體" panose="03000509000000000000" pitchFamily="65" charset="-120"/>
              </a:rPr>
              <a:t>-</a:t>
            </a:r>
            <a:r>
              <a:rPr lang="zh-TW" altLang="en-US" sz="3600">
                <a:solidFill>
                  <a:srgbClr val="CCFFFF"/>
                </a:solidFill>
                <a:ea typeface="標楷體" panose="03000509000000000000" pitchFamily="65" charset="-120"/>
              </a:rPr>
              <a:t>上人場次</a:t>
            </a:r>
            <a:endParaRPr lang="zh-TW" altLang="en-US" sz="3600" dirty="0">
              <a:solidFill>
                <a:srgbClr val="CCFFFF"/>
              </a:solidFill>
              <a:ea typeface="標楷體" panose="030005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1814593-278D-4273-8C4D-2DDB98857B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342020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2FCF9B8F-8951-49A2-AE6E-036364B82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D43E3EE-9B6C-4C6C-976C-B6343D03F4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90062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471C40A1-4695-42E3-A1A8-D8D90F134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77F8682-E50D-4C0E-9104-FDD81593B2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251418"/>
      </p:ext>
    </p:extLst>
  </p:cSld>
  <p:clrMapOvr>
    <a:masterClrMapping/>
  </p:clrMapOvr>
  <p:transition spd="slow"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C4161E2D-8862-429C-8EBF-81B6F7E0F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80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歡喜有緣福慧紅包擺盤</a:t>
            </a:r>
            <a:endParaRPr lang="zh-TW" altLang="en-US" sz="360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E59DAC5-196B-4A4E-A917-F5FDEB0154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728463"/>
      </p:ext>
    </p:extLst>
  </p:cSld>
  <p:clrMapOvr>
    <a:masterClrMapping/>
  </p:clrMapOvr>
  <p:transition spd="slow"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D9F7D11F-FDE3-4AD9-93A3-BD8F27F4F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7EECDAD-9999-494F-83AE-A6E346D701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59215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F90BF062-3D22-4914-99AA-77795AC8F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80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會眾領受紅包時</a:t>
            </a:r>
            <a:br>
              <a:rPr lang="en-US" altLang="zh-TW" sz="480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看到正向的</a:t>
            </a:r>
            <a:br>
              <a:rPr lang="en-US" altLang="zh-TW" sz="400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「弘法利生信願行 蔬食共善護大地」</a:t>
            </a:r>
            <a:r>
              <a:rPr lang="zh-CN" altLang="en-US" sz="400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文字</a:t>
            </a:r>
            <a:endParaRPr lang="zh-TW" altLang="en-US" sz="4800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B811002-2CF7-4AD0-A200-C484F9D2F5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611136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42CFB7A2-6F6E-4040-844E-1442D9796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紅包運送之</a:t>
            </a:r>
            <a:r>
              <a:rPr lang="zh-TW" altLang="en-US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裝箱標示</a:t>
            </a:r>
            <a:br>
              <a:rPr lang="zh-TW" altLang="en-US" sz="400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紙箱外貼上標註</a:t>
            </a:r>
            <a:r>
              <a:rPr lang="en-US" altLang="zh-TW" sz="360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2024</a:t>
            </a:r>
            <a:r>
              <a:rPr lang="zh-TW" altLang="en-US" sz="360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年 </a:t>
            </a:r>
            <a:r>
              <a:rPr lang="en-US" altLang="zh-TW" sz="360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依紅包上的年份</a:t>
            </a:r>
            <a:r>
              <a:rPr lang="en-US" altLang="zh-TW" sz="360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br>
              <a:rPr lang="en-US" altLang="zh-TW" sz="360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紅包名稱、數量及區域的紙條</a:t>
            </a:r>
            <a:endParaRPr lang="zh-TW" altLang="en-US" sz="36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782D672-EC10-4A30-9313-6213C51A09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440743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375037EA-A381-4906-9405-9638DF889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800" b="1">
                <a:solidFill>
                  <a:schemeClr val="bg1"/>
                </a:solidFill>
                <a:ea typeface="標楷體" panose="03000509000000000000" pitchFamily="65" charset="-120"/>
              </a:rPr>
              <a:t>感恩與祝福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1E5B94B-BE74-426F-A3DE-0BC22EE30A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461199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6CA9F273-B3DE-4590-9E6F-AC5D24CAA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DE9A0DE-03FD-4EE7-9B31-B21919EB8F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685876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74FEA575-B9C7-4217-A186-D8C7358AC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5F89390-0160-4F23-90D7-257F943BD9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86409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27BE3E27-4F76-498A-B6E9-07F18AD28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6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慈濟福慧燈</a:t>
            </a:r>
            <a:br>
              <a:rPr lang="en-US" altLang="zh-TW" sz="72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00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(2013</a:t>
            </a:r>
            <a:r>
              <a:rPr lang="zh-TW" altLang="en-US" sz="400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年款</a:t>
            </a:r>
            <a:r>
              <a:rPr lang="en-US" altLang="zh-TW" sz="400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00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上人場次使用</a:t>
            </a:r>
            <a:r>
              <a:rPr lang="en-US" altLang="zh-TW" sz="400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00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F235B8D-F6C0-480A-8B3C-0A2E9399A3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970287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8817B679-BF47-4B23-9DAB-F0256DFEA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n-US" altLang="zh-TW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點燈方式</a:t>
            </a:r>
            <a:r>
              <a:rPr lang="en-US" altLang="zh-TW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br>
              <a:rPr lang="en-US" altLang="zh-TW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食指放於</a:t>
            </a:r>
            <a:r>
              <a:rPr lang="zh-TW" altLang="en-US" u="sng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白色按鈕</a:t>
            </a:r>
            <a:r>
              <a:rPr lang="zh-TW" altLang="en-US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處，輕輕點按。</a:t>
            </a:r>
            <a:endParaRPr lang="zh-TW" altLang="en-US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E4E61CF-011A-46AB-BE6C-DA29518B6B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062227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26579171-748D-4F27-B1FF-44824465A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5400">
                <a:solidFill>
                  <a:schemeClr val="bg1"/>
                </a:solidFill>
                <a:ea typeface="標楷體" panose="03000509000000000000" pitchFamily="65" charset="-120"/>
              </a:rPr>
              <a:t>紀念金幣福慧紅包</a:t>
            </a:r>
            <a:endParaRPr lang="zh-TW" altLang="en-US" sz="5400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684D7E6-C4A6-43B9-BB7A-68F24BEB19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14147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AFA1B09E-EA2F-43B5-98AE-8827BCC60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 eaLnBrk="1" hangingPunct="1"/>
            <a:r>
              <a:rPr lang="zh-TW" altLang="en-US" sz="4800">
                <a:solidFill>
                  <a:srgbClr val="FFFF00"/>
                </a:solidFill>
                <a:ea typeface="標楷體" panose="03000509000000000000" pitchFamily="65" charset="-120"/>
              </a:rPr>
              <a:t>   上人場次</a:t>
            </a:r>
            <a:br>
              <a:rPr lang="en-US" altLang="zh-TW" sz="4800">
                <a:solidFill>
                  <a:srgbClr val="FFFF00"/>
                </a:solidFill>
                <a:ea typeface="標楷體" panose="03000509000000000000" pitchFamily="65" charset="-120"/>
              </a:rPr>
            </a:br>
            <a:r>
              <a:rPr lang="zh-TW" altLang="en-US" sz="4800">
                <a:solidFill>
                  <a:srgbClr val="FFFF00"/>
                </a:solidFill>
                <a:ea typeface="標楷體" panose="03000509000000000000" pitchFamily="65" charset="-120"/>
              </a:rPr>
              <a:t>以「紀念金幣福慧紅包」為傳家紅包</a:t>
            </a:r>
            <a:endParaRPr lang="zh-TW" altLang="en-US" sz="4800" dirty="0">
              <a:solidFill>
                <a:srgbClr val="FFFF00"/>
              </a:solidFill>
              <a:ea typeface="標楷體" panose="030005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D4D4B05-C783-40CD-8532-7740811DC3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79859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B4DA73F3-1390-4A48-84D5-56BC91B20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10AE78E-B7D0-445C-9CBB-E57AE40779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66770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276</Words>
  <Application>Microsoft Office PowerPoint</Application>
  <PresentationFormat>寬螢幕</PresentationFormat>
  <Paragraphs>20</Paragraphs>
  <Slides>26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1" baseType="lpstr">
      <vt:lpstr>標楷體</vt:lpstr>
      <vt:lpstr>Arial</vt:lpstr>
      <vt:lpstr>Calibri</vt:lpstr>
      <vt:lpstr>Calibri Light</vt:lpstr>
      <vt:lpstr>Office 佈景主題</vt:lpstr>
      <vt:lpstr>結緣品、福慧燈 及紅包準備方式說明</vt:lpstr>
      <vt:lpstr>上人場次 包含委員慈誠場次及功能組場次， 以下簡稱-上人場次</vt:lpstr>
      <vt:lpstr>PowerPoint 簡報</vt:lpstr>
      <vt:lpstr>PowerPoint 簡報</vt:lpstr>
      <vt:lpstr>慈濟福慧燈 (2013年款-上人場次使用)</vt:lpstr>
      <vt:lpstr>《點燈方式》 食指放於白色按鈕處，輕輕點按。</vt:lpstr>
      <vt:lpstr>紀念金幣福慧紅包</vt:lpstr>
      <vt:lpstr>   上人場次 以「紀念金幣福慧紅包」為傳家紅包</vt:lpstr>
      <vt:lpstr>PowerPoint 簡報</vt:lpstr>
      <vt:lpstr>恭請　上人傳承的紅包擺法</vt:lpstr>
      <vt:lpstr>恭請　上人傳承的紅包 (示範：「福慧」字樣面對捧盤師姊）</vt:lpstr>
      <vt:lpstr>上人發福慧紅包的擺法</vt:lpstr>
      <vt:lpstr>社區場次</vt:lpstr>
      <vt:lpstr>福慧袋(淨斯資糧)</vt:lpstr>
      <vt:lpstr>福慧袋(淨斯資糧)組合順序 由前至後淨斯茶包、淨斯高質量黑豆漿飲、 淨斯本草飲單包裝2入</vt:lpstr>
      <vt:lpstr>福慧袋包裝方式如下</vt:lpstr>
      <vt:lpstr>2011年款慈濟福慧燈 </vt:lpstr>
      <vt:lpstr>《點燈方式》 姆指同時施力按同心圓 (不能壓燭心!)</vt:lpstr>
      <vt:lpstr>歡喜有緣福慧紅包與兒童福慧袋</vt:lpstr>
      <vt:lpstr>PowerPoint 簡報</vt:lpstr>
      <vt:lpstr>PowerPoint 簡報</vt:lpstr>
      <vt:lpstr>歡喜有緣福慧紅包擺盤</vt:lpstr>
      <vt:lpstr>PowerPoint 簡報</vt:lpstr>
      <vt:lpstr>會眾領受紅包時 看到正向的 「弘法利生信願行 蔬食共善護大地」文字</vt:lpstr>
      <vt:lpstr>紅包運送之裝箱標示  紙箱外貼上標註2024 年 (依紅包上的年份) 紅包名稱、數量及區域的紙條</vt:lpstr>
      <vt:lpstr>感恩與祝福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結緣品、福慧燈 及紅包準備方式說明</dc:title>
  <dc:creator>陳怡萱</dc:creator>
  <cp:lastModifiedBy>陳怡萱</cp:lastModifiedBy>
  <cp:revision>1</cp:revision>
  <dcterms:created xsi:type="dcterms:W3CDTF">2023-10-31T04:17:16Z</dcterms:created>
  <dcterms:modified xsi:type="dcterms:W3CDTF">2023-10-31T04:30:51Z</dcterms:modified>
</cp:coreProperties>
</file>