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  <p:sldMasterId id="2147483673" r:id="rId3"/>
    <p:sldMasterId id="2147483707" r:id="rId4"/>
    <p:sldMasterId id="2147483752" r:id="rId5"/>
    <p:sldMasterId id="2147483808" r:id="rId6"/>
    <p:sldMasterId id="2147483820" r:id="rId7"/>
    <p:sldMasterId id="2147483832" r:id="rId8"/>
    <p:sldMasterId id="2147483921" r:id="rId9"/>
    <p:sldMasterId id="2147484021" r:id="rId10"/>
    <p:sldMasterId id="2147484033" r:id="rId11"/>
    <p:sldMasterId id="2147484309" r:id="rId12"/>
    <p:sldMasterId id="2147486180" r:id="rId13"/>
  </p:sldMasterIdLst>
  <p:notesMasterIdLst>
    <p:notesMasterId r:id="rId42"/>
  </p:notesMasterIdLst>
  <p:sldIdLst>
    <p:sldId id="256" r:id="rId14"/>
    <p:sldId id="337" r:id="rId15"/>
    <p:sldId id="311" r:id="rId16"/>
    <p:sldId id="312" r:id="rId17"/>
    <p:sldId id="299" r:id="rId18"/>
    <p:sldId id="313" r:id="rId19"/>
    <p:sldId id="282" r:id="rId20"/>
    <p:sldId id="340" r:id="rId21"/>
    <p:sldId id="327" r:id="rId22"/>
    <p:sldId id="328" r:id="rId23"/>
    <p:sldId id="329" r:id="rId24"/>
    <p:sldId id="330" r:id="rId25"/>
    <p:sldId id="331" r:id="rId26"/>
    <p:sldId id="332" r:id="rId27"/>
    <p:sldId id="287" r:id="rId28"/>
    <p:sldId id="262" r:id="rId29"/>
    <p:sldId id="290" r:id="rId30"/>
    <p:sldId id="263" r:id="rId31"/>
    <p:sldId id="303" r:id="rId32"/>
    <p:sldId id="314" r:id="rId33"/>
    <p:sldId id="283" r:id="rId34"/>
    <p:sldId id="333" r:id="rId35"/>
    <p:sldId id="347" r:id="rId36"/>
    <p:sldId id="338" r:id="rId37"/>
    <p:sldId id="335" r:id="rId38"/>
    <p:sldId id="336" r:id="rId39"/>
    <p:sldId id="280" r:id="rId40"/>
    <p:sldId id="265" r:id="rId41"/>
  </p:sldIdLst>
  <p:sldSz cx="12192000" cy="6858000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434"/>
    <a:srgbClr val="000000"/>
    <a:srgbClr val="FF8000"/>
    <a:srgbClr val="FF3300"/>
    <a:srgbClr val="66FFFF"/>
    <a:srgbClr val="000066"/>
    <a:srgbClr val="CCFFFF"/>
    <a:srgbClr val="FFFFCC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4660"/>
  </p:normalViewPr>
  <p:slideViewPr>
    <p:cSldViewPr>
      <p:cViewPr varScale="1">
        <p:scale>
          <a:sx n="75" d="100"/>
          <a:sy n="75" d="100"/>
        </p:scale>
        <p:origin x="1488" y="41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860DD6A-3009-4BE2-B26E-7F8F30DB57B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D7D2014A-5858-47F9-A8B5-95DF60A72E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D7C4456F-EB6E-4F65-BD4C-FE65BD32FE2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6D28D792-DCFF-4B5E-9FAA-BEF7263FF73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D44BECE5-D6B7-4854-A0E7-3CCA3A6916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1A365403-9CF4-4176-895C-B40E72619C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DC1487-6579-4F4A-8B96-A3D5778E2F2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C7F9177-5795-4CBB-94EC-6461D23DD3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FBCE0A-AFDE-40A1-9C64-EA1BC7C029C4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52BBA5C-3B4A-4082-94DB-BAC4F50B58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17F7601-D70B-4693-9E29-308263FEEB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圖像版面配置區 1">
            <a:extLst>
              <a:ext uri="{FF2B5EF4-FFF2-40B4-BE49-F238E27FC236}">
                <a16:creationId xmlns:a16="http://schemas.microsoft.com/office/drawing/2014/main" id="{4C82A7BD-3E51-4356-AE9A-BA26F3C71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備忘稿版面配置區 2">
            <a:extLst>
              <a:ext uri="{FF2B5EF4-FFF2-40B4-BE49-F238E27FC236}">
                <a16:creationId xmlns:a16="http://schemas.microsoft.com/office/drawing/2014/main" id="{789D947E-BD76-44EB-8EF3-529A75FDC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67588" name="投影片編號版面配置區 3">
            <a:extLst>
              <a:ext uri="{FF2B5EF4-FFF2-40B4-BE49-F238E27FC236}">
                <a16:creationId xmlns:a16="http://schemas.microsoft.com/office/drawing/2014/main" id="{A08B1A16-0BB7-4617-8A73-E03ACD31C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C73E44C-5C72-4299-866F-6ACAACD45F85}" type="slidenum">
              <a:rPr lang="en-US" altLang="zh-TW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894B50AA-34D3-410A-A20C-F40C801B5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E0E53D6F-8273-46BE-9DFA-311DAE9CFDEA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EA71AA36-070B-4006-A829-AEF3A49AF5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243CB832-7E68-48C0-BB79-0FDBBF470D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6DCC2C82-9C77-4D49-A00A-143DD7680C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2FBF4E3-494F-4C9B-A4D7-21B129C86B5A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49FACE20-CFDE-49A9-B90B-C9EBD6596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438F1D25-9A12-40C4-A977-9C1EFEFE19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7C5A0532-9A12-4748-9182-A21395FEB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44647C6-9ED0-46A3-B4FF-FD70D0B8BD43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471D9208-7A1E-478E-A30C-A725368F4B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2DFAA478-D999-4BDD-9FD9-FAA7BE1906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>
            <a:extLst>
              <a:ext uri="{FF2B5EF4-FFF2-40B4-BE49-F238E27FC236}">
                <a16:creationId xmlns:a16="http://schemas.microsoft.com/office/drawing/2014/main" id="{21C17396-044F-4F9E-9E02-CA452E662E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備忘稿版面配置區 2">
            <a:extLst>
              <a:ext uri="{FF2B5EF4-FFF2-40B4-BE49-F238E27FC236}">
                <a16:creationId xmlns:a16="http://schemas.microsoft.com/office/drawing/2014/main" id="{5CE5D3D2-57F4-4CE1-BC23-8B07104E7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40964" name="投影片編號版面配置區 3">
            <a:extLst>
              <a:ext uri="{FF2B5EF4-FFF2-40B4-BE49-F238E27FC236}">
                <a16:creationId xmlns:a16="http://schemas.microsoft.com/office/drawing/2014/main" id="{86BBFD75-F14F-4DD3-9278-108937B59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9CFA359-5F76-402A-BFAA-5A015073DF3A}" type="slidenum">
              <a:rPr lang="en-US" altLang="zh-TW"/>
              <a:pPr>
                <a:spcBef>
                  <a:spcPct val="0"/>
                </a:spcBef>
              </a:pPr>
              <a:t>8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>
            <a:extLst>
              <a:ext uri="{FF2B5EF4-FFF2-40B4-BE49-F238E27FC236}">
                <a16:creationId xmlns:a16="http://schemas.microsoft.com/office/drawing/2014/main" id="{605898F5-A30B-4C92-A369-060783918F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備忘稿版面配置區 2">
            <a:extLst>
              <a:ext uri="{FF2B5EF4-FFF2-40B4-BE49-F238E27FC236}">
                <a16:creationId xmlns:a16="http://schemas.microsoft.com/office/drawing/2014/main" id="{BF090649-AAEB-45E8-AE6C-FEF4E4962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8372" name="投影片編號版面配置區 3">
            <a:extLst>
              <a:ext uri="{FF2B5EF4-FFF2-40B4-BE49-F238E27FC236}">
                <a16:creationId xmlns:a16="http://schemas.microsoft.com/office/drawing/2014/main" id="{9F1164DD-C0EF-4198-A82A-C265C6B11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5876810E-DCCE-4F08-952D-750EACF67FD0}" type="slidenum">
              <a:rPr lang="en-US" altLang="zh-TW"/>
              <a:pPr eaLnBrk="1" hangingPunct="1">
                <a:spcBef>
                  <a:spcPct val="0"/>
                </a:spcBef>
              </a:pPr>
              <a:t>10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>
            <a:extLst>
              <a:ext uri="{FF2B5EF4-FFF2-40B4-BE49-F238E27FC236}">
                <a16:creationId xmlns:a16="http://schemas.microsoft.com/office/drawing/2014/main" id="{7CD5D510-C3F0-47F5-97FA-8881C13793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5" name="備忘稿版面配置區 2">
            <a:extLst>
              <a:ext uri="{FF2B5EF4-FFF2-40B4-BE49-F238E27FC236}">
                <a16:creationId xmlns:a16="http://schemas.microsoft.com/office/drawing/2014/main" id="{C749B781-9B0F-4467-A2B9-F93406D6B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>
              <a:latin typeface="Arial" panose="020B0604020202020204" pitchFamily="34" charset="0"/>
            </a:endParaRPr>
          </a:p>
        </p:txBody>
      </p:sp>
      <p:sp>
        <p:nvSpPr>
          <p:cNvPr id="59396" name="投影片編號版面配置區 3">
            <a:extLst>
              <a:ext uri="{FF2B5EF4-FFF2-40B4-BE49-F238E27FC236}">
                <a16:creationId xmlns:a16="http://schemas.microsoft.com/office/drawing/2014/main" id="{1A80F2F3-4DBD-47FC-8C57-2D4C687AD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98E004DF-03F6-4ACA-B288-DF20D9FDF84F}" type="slidenum">
              <a:rPr lang="en-US" altLang="zh-TW"/>
              <a:pPr eaLnBrk="1" hangingPunct="1">
                <a:spcBef>
                  <a:spcPct val="0"/>
                </a:spcBef>
              </a:pPr>
              <a:t>19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0A757933-601D-4062-8166-96CFFE310C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C96AED6-4585-4E39-A852-19A11F74AADD}" type="slidenum">
              <a:rPr lang="en-US" altLang="zh-TW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DD692DD-12CF-4C9A-B05A-5905D12B2A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D172B609-4C9D-4418-B119-09D5C1BB8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zh-TW" sz="8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影像版面配置區 1">
            <a:extLst>
              <a:ext uri="{FF2B5EF4-FFF2-40B4-BE49-F238E27FC236}">
                <a16:creationId xmlns:a16="http://schemas.microsoft.com/office/drawing/2014/main" id="{FC5AB3E4-4B86-4E91-B169-7EC31F6B7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備忘稿版面配置區 2">
            <a:extLst>
              <a:ext uri="{FF2B5EF4-FFF2-40B4-BE49-F238E27FC236}">
                <a16:creationId xmlns:a16="http://schemas.microsoft.com/office/drawing/2014/main" id="{D8E8DCD9-CD40-4C6E-ABA6-40C72CA47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MY" altLang="en-US">
              <a:latin typeface="Arial" panose="020B0604020202020204" pitchFamily="34" charset="0"/>
            </a:endParaRPr>
          </a:p>
        </p:txBody>
      </p:sp>
      <p:sp>
        <p:nvSpPr>
          <p:cNvPr id="61444" name="投影片編號版面配置區 3">
            <a:extLst>
              <a:ext uri="{FF2B5EF4-FFF2-40B4-BE49-F238E27FC236}">
                <a16:creationId xmlns:a16="http://schemas.microsoft.com/office/drawing/2014/main" id="{95172006-AB66-489A-870C-EBB02A3B7B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A6FBD7B-E6BB-4601-ACF3-8A732B66F0EF}" type="slidenum">
              <a:rPr lang="en-US" altLang="zh-TW"/>
              <a:pPr/>
              <a:t>23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180049-776A-4D9E-AFE0-7F84FDF849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987BEE-035F-4B93-931A-6891CD718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30AE43-89BD-43E1-8D48-EC56B7372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489FC-DD33-4821-8EED-F7E4942571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2993253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90F0AD-E653-4F71-B1BD-F613D3D70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A08419-D22E-42BE-8C21-52913526C3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5F4D45-CD43-44E9-810F-C583696139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3ED597-D90C-41AA-98CD-4A60DCA499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9960973"/>
      </p:ext>
    </p:extLst>
  </p:cSld>
  <p:clrMapOvr>
    <a:masterClrMapping/>
  </p:clrMapOvr>
  <p:transition spd="slow">
    <p:wipe dir="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1E07DB-8BB2-4EF6-AC67-E98E503AB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B077F9-C6FA-47FD-B7C3-8A4913CDC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981DBB-B0AF-41AC-893F-5A65652796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A52E6-A9BC-4D2F-A374-CD38EB3A7A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3881186"/>
      </p:ext>
    </p:extLst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9729CE-136E-4329-9E3C-7B6B0CCBC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7A1DC3-21E5-4E6A-BD4A-6B95DE65E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EA15F3-3B57-405B-AF5B-ED0CF844E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EDA3F7-5A1F-4916-870A-55E14AC4CC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81716604"/>
      </p:ext>
    </p:extLst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6060D-35BB-4727-B06A-C189054083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E9CB25-3A92-41C9-889B-825D6B17C7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6DCD10-3AFC-4A10-82BB-74E249014D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37FD1-5274-4692-9D51-83904CBD0AD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426358"/>
      </p:ext>
    </p:extLst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F838BD-7605-4A1C-9DD5-A84DF8684F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2F6F02-7878-4950-B433-770F133907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F25F2F-2BDC-49F8-BB1B-10FB8C9D1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BC70C-D3ED-4EB8-90C1-E914F97CAAC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0631411"/>
      </p:ext>
    </p:extLst>
  </p:cSld>
  <p:clrMapOvr>
    <a:masterClrMapping/>
  </p:clrMapOvr>
  <p:transition spd="slow">
    <p:wipe dir="d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669849-E98A-4596-A0C0-CCAF2F831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1245B5-A4D3-4F58-976D-432E7F4CE3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E3199CF-A595-4D85-866E-24BB178DF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29D00-F92E-4A41-B622-78DCCB5D61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50407656"/>
      </p:ext>
    </p:extLst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320281-3A48-4C9C-8255-1CD2F94A0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54D9872-7466-4D30-BF26-4DEE4BE708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2F7E7E-A957-493E-A8BF-33FD71351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CF494-EFF1-405C-8246-874EE25D666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3440326"/>
      </p:ext>
    </p:extLst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9E3FBD-12BD-4A9F-81F4-6B28AA14F4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7F8C11-DCDA-4043-BCE5-8E94475919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B8F222-FA60-489B-873C-93DFA90D90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AA2F35-C781-4D54-B7BD-3EDB98926E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4771042"/>
      </p:ext>
    </p:extLst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848BB-C7C4-45F7-90FA-75AE9FA5B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74976A-9704-4887-BB7E-3815A7AE0F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EC580-7A03-4A07-B82F-A809853F34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D28AA-F84D-4615-8EC0-5F0118F7B1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7416412"/>
      </p:ext>
    </p:extLst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82CCE-2219-46F4-9F64-48F7F1BDD3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76BF2C-F9C6-43B6-8C36-A9BCAC8C4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77F43-0C9B-4BEC-BED4-941E315CE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F44A1-901B-44D0-BE38-618FA6EB90C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205191"/>
      </p:ext>
    </p:extLst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6A8792-DB3B-4DF8-A9D1-BA8D448B1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854C54-1576-441B-AA67-9F1BFCC209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A0237D-876B-454A-9390-204C1EE74F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10E18-AB85-44C4-ACEE-2F187FE4FC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50902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E1A9C9-E2AA-4ADB-813B-2CF79BE5C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441B5-63FC-4986-A441-17C9A1157A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92D3C0-DFC6-4090-9155-F9B44A6F3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04133-A447-42D7-8B95-D481A115726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5924918"/>
      </p:ext>
    </p:extLst>
  </p:cSld>
  <p:clrMapOvr>
    <a:masterClrMapping/>
  </p:clrMapOvr>
  <p:transition spd="slow">
    <p:wipe dir="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964D9A-C94E-47D7-9E2A-FAD84C8381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52FEE4-DF25-4965-9823-DA83AD45E4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051220-859C-45F9-BBFC-B95E79226F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44B58-3015-45F9-BF7C-C4D2510DE8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2958602"/>
      </p:ext>
    </p:extLst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AC7F1-922D-40A9-901C-E1FE110EE5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7201E-2146-4FEC-98A3-AA9598D1C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4C3C2E-085B-4572-9E4D-ACF72B93C6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53A3B48C-F469-4B05-8D00-A8DCA34EBD8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0672758"/>
      </p:ext>
    </p:extLst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9D0455-36E5-4B54-9FEA-0E83A22183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FD079C-0D24-44A5-9C32-3C7DCD404C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F1675C-7DE4-4FF9-985B-776B226D1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C431F426-9739-466C-9C0D-62DF031566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1196331"/>
      </p:ext>
    </p:extLst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2C5B50-8EEF-4FF5-8C7F-F40F51C047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A91477-7A34-435F-ACCE-EC6D341D3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747499-0411-477C-9285-41F71AC0B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879B6D4E-9EE2-4BA7-BE16-E5066FCB154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0549205"/>
      </p:ext>
    </p:extLst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46C1A9-210E-4729-AB4B-C7E45B7D7A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EA3421-22CC-47A1-A83F-F9FFB2E16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43D6AE-3C8F-425B-AE58-697971C845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258A98A6-DFDC-4F9E-953A-D8E03BD2D0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06962518"/>
      </p:ext>
    </p:extLst>
  </p:cSld>
  <p:clrMapOvr>
    <a:masterClrMapping/>
  </p:clrMapOvr>
  <p:transition spd="slow">
    <p:wipe dir="d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78CDBA-CBEB-4781-99FA-CC6AA9619D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C6E747-C583-4842-8B23-5817BF970D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974344E-0848-4222-B234-1954BCA416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72943692-E4D8-425A-ABFA-F1485E5775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3769755"/>
      </p:ext>
    </p:extLst>
  </p:cSld>
  <p:clrMapOvr>
    <a:masterClrMapping/>
  </p:clrMapOvr>
  <p:transition spd="slow">
    <p:wipe dir="d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9176CF-34E8-4449-B463-39A27FF7CE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058E3F-59EA-4FD8-BBC0-886DC43BC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FA11A2-A27D-48A8-8E24-D7192EC0D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C49BDBF0-6BD8-4F8E-B5F3-FC727A51371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8854717"/>
      </p:ext>
    </p:extLst>
  </p:cSld>
  <p:clrMapOvr>
    <a:masterClrMapping/>
  </p:clrMapOvr>
  <p:transition spd="slow">
    <p:wipe dir="d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F2F477-4662-48AE-848B-4AE3323450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58B7A8-3584-4626-9040-F9FA15187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934B51-91ED-4BB0-B3EB-8ED5B1C6B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D65954C1-8B60-474B-A612-E042E54968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9954932"/>
      </p:ext>
    </p:extLst>
  </p:cSld>
  <p:clrMapOvr>
    <a:masterClrMapping/>
  </p:clrMapOvr>
  <p:transition spd="slow">
    <p:wipe dir="d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113928-E8AC-42AF-ADBF-70F8BB732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F48A78-9403-4502-A26C-E50D12588D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211C6-C40C-429C-AEA6-F28ABEEC4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D0B56F5E-E128-4A6D-B36F-84464C3DA5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3656103"/>
      </p:ext>
    </p:extLst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C02A84-9996-463F-98C5-4A8A02428C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8BA49-410A-4BDA-A895-FFC795EECF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02C9A-5C90-48DE-8EED-38B8D715E0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E72584B3-0036-48EC-A654-18FBC638B70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9862537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F1460-6A88-4A56-91EF-274C834A1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82FC5B-65D3-4429-B150-7C8C683AF1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BC46C0-46C6-4EAB-9BC7-0F3145F241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EEC14-7196-41E0-9BC8-1280A54E3E0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9603508"/>
      </p:ext>
    </p:extLst>
  </p:cSld>
  <p:clrMapOvr>
    <a:masterClrMapping/>
  </p:clrMapOvr>
  <p:transition spd="slow">
    <p:wipe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72A347-D894-4FDA-802D-5FE0E6076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239E3D-229A-480D-9DF5-EA22FF7E20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9FE94A-938B-4357-A95F-DD5EB52FB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DD7E0085-38D0-4160-8130-A69F8A5D54F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0100399"/>
      </p:ext>
    </p:extLst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06A52F-4B86-4DA7-8F3D-D7F0AF0911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AFE13F-533D-4A5D-B614-3A76B21F21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65EFEC-5951-43A1-8969-ABC0BF91B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fld id="{9410FFAE-D46F-4A4E-8375-C97568E62E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38112758"/>
      </p:ext>
    </p:extLst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80F85C-B532-432B-8FD1-7B70A7FBD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65C6AD-9885-4805-81F1-B906CADB7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752FFA-C1BD-4E9B-BFF9-DF2D87183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1894A-8E46-438A-8ED4-BB58FF99AC4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106369"/>
      </p:ext>
    </p:extLst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C6D4F0-67DA-4BDB-A339-BA4476A0F4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AA5F14-EF7E-4731-A9B2-000535A14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6965DC-9395-4482-A3FE-6551A52DB4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B7B7B-1D3C-464D-A1B4-E9CD84500E2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7300330"/>
      </p:ext>
    </p:extLst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32B579-E94F-44B5-94C6-21D7B2C34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91AE19-ED88-4887-A27C-5796B3AB23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1B7118-6F88-49DC-BAC1-20A1E8BD9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20D57-9187-4FAE-BDEB-879413C02A6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5234717"/>
      </p:ext>
    </p:extLst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B5E07-A960-4589-AA22-7F5669C956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462068-3273-45E8-9CCD-857533559E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406B8-2D42-445A-9866-FCDEDB173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9A689-A166-4136-B74D-496392E445C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25820104"/>
      </p:ext>
    </p:extLst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311AE3-8DEF-47AE-A482-7D105B654C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E541EEC-1184-4F48-BD92-FD2A05E99F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45E65F-EB73-43A0-89F8-47B50D11D5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EE2D0-A990-4C4A-AF1D-4F71599611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12720843"/>
      </p:ext>
    </p:extLst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2A96A8-749C-4891-97DB-D24A57012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90820B-CDCE-44F8-88CD-B035437E6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54B8C9-DC77-4B68-AEA5-7D1E32FF1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76D9BA-5931-41D3-BD67-C8CB78A6057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38177776"/>
      </p:ext>
    </p:extLst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FC3800-B26B-442F-AEB6-103D8E912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9359A3C-B7D4-47C8-8093-B26C892283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7584F3-DBB6-488C-BE32-7D4C5CE023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FCBB1-050C-49DA-B7BA-05FCC895736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7799278"/>
      </p:ext>
    </p:extLst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6205E-CCF4-4872-9F59-CB98C0DC47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2583B-5D40-4AC6-B56E-1A18367AC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4A226D-089B-4440-9EC1-8B772508E8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50625-2DC4-4C72-AD83-19B2FF1E8B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86305663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453B69-D7C1-4BBB-95C7-F7B7FF78B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F2E14B-0F84-4DD9-97E6-EC59E8347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B333D3-EB23-4AB2-A6FA-66A633289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44B45-5472-4AC4-93D8-F090DFC5A9C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2207820"/>
      </p:ext>
    </p:extLst>
  </p:cSld>
  <p:clrMapOvr>
    <a:masterClrMapping/>
  </p:clrMapOvr>
  <p:transition spd="slow">
    <p:wipe dir="d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EA1252-57FF-4835-9A4C-BEB1897D5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A4BE0-2D19-40B2-B439-A4662B690F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7EE8C2-C92B-41EF-B15A-ECFABD0B7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200EF-516A-474C-9064-069F94DB9B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8751384"/>
      </p:ext>
    </p:extLst>
  </p:cSld>
  <p:clrMapOvr>
    <a:masterClrMapping/>
  </p:clrMapOvr>
  <p:transition spd="slow">
    <p:wipe dir="d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1F8C43-D06D-4E4F-8EBA-E2026776B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941D5F-6E3A-4271-BA0E-8F645A8E70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04EA63-2A4F-4C33-9E09-21827F3D96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697BE0-CA8E-43C0-BBF1-1188C6D862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5635518"/>
      </p:ext>
    </p:extLst>
  </p:cSld>
  <p:clrMapOvr>
    <a:masterClrMapping/>
  </p:clrMapOvr>
  <p:transition spd="slow">
    <p:wipe dir="d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7FD695-64C8-45B9-986B-769BB6F86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20F045-165F-4D68-9346-89E348C5A7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2D03E8-11A4-45C6-905A-10430E22A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FDCFC-CAEB-464F-9ACA-3F84B8FD78A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1547687"/>
      </p:ext>
    </p:extLst>
  </p:cSld>
  <p:clrMapOvr>
    <a:masterClrMapping/>
  </p:clrMapOvr>
  <p:transition spd="slow">
    <p:wipe dir="d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973E93-1AE3-4676-8F74-A90F7228E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B3497C-B5D1-401E-8150-5AE98E4CE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B5E48C-F321-4831-A372-356C725E8E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6BFB70-CB4E-41E2-A593-CD17F043175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944170"/>
      </p:ext>
    </p:extLst>
  </p:cSld>
  <p:clrMapOvr>
    <a:masterClrMapping/>
  </p:clrMapOvr>
  <p:transition spd="slow">
    <p:wipe dir="d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5B3E49-AF2C-4FC3-A372-E2F70CAD2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4941F3-AD87-4D02-B858-F502B16AF1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4E1627-8CE5-4025-A1BC-B804DF43A6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B9FEB-D3DD-42C5-B0A7-2A82EAFAC9C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7157305"/>
      </p:ext>
    </p:extLst>
  </p:cSld>
  <p:clrMapOvr>
    <a:masterClrMapping/>
  </p:clrMapOvr>
  <p:transition spd="slow">
    <p:wipe dir="d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D36A90-2E99-4EEE-B361-CF185E17A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663671-FC02-4221-8BD3-324693E8B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438FD6-FFAF-4BBD-9A21-B2B63CD59C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2A5BB-DA3C-4DB9-80C3-B526B4E5DE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4301372"/>
      </p:ext>
    </p:extLst>
  </p:cSld>
  <p:clrMapOvr>
    <a:masterClrMapping/>
  </p:clrMapOvr>
  <p:transition spd="slow">
    <p:wipe dir="d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337CF-4927-4439-9E26-BADB80C20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91AF8-1127-4880-9AC6-F456452F54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E0D980-585E-4F54-BFE9-B544B1CE9F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93FA1-6DE5-45AA-B283-89D3BAE843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7125735"/>
      </p:ext>
    </p:extLst>
  </p:cSld>
  <p:clrMapOvr>
    <a:masterClrMapping/>
  </p:clrMapOvr>
  <p:transition spd="slow">
    <p:wipe dir="d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6BB42D-53CD-46D8-A3FF-8AAA8A18ED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D18D2E7-1770-465A-8B9F-F1523C4FDF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36893B0-0520-40E6-BB05-C854A120A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0ECE8-EE93-4410-9B0F-1FCAFA0624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35818936"/>
      </p:ext>
    </p:extLst>
  </p:cSld>
  <p:clrMapOvr>
    <a:masterClrMapping/>
  </p:clrMapOvr>
  <p:transition spd="slow">
    <p:wipe dir="d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951F4C3-C1FD-4414-992C-F15ECD797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D80E47-DB7C-4186-A731-ED2E6CAF27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F623D3-321D-4926-8947-E9FD43016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90682-10C5-4139-B4E7-856115FA3F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6762920"/>
      </p:ext>
    </p:extLst>
  </p:cSld>
  <p:clrMapOvr>
    <a:masterClrMapping/>
  </p:clrMapOvr>
  <p:transition spd="slow">
    <p:wipe dir="d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3E49D2-8C4C-4AA8-BC56-59A630C425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EB9A68-2BA2-4598-8A39-B0AE5729D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A1D84E-C7FD-40CD-8D77-00072DA17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08E2B-2D81-4205-8BC5-B9ED84828E3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0174489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42B3E8-F8EF-4378-B328-83D4DF591F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4CB5C-B36C-45C7-800B-E7EAF7DAC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DB0952-5F32-4C4B-8F93-704B4AA9A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EFF64-007C-482F-A044-2F5655688F1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5720886"/>
      </p:ext>
    </p:extLst>
  </p:cSld>
  <p:clrMapOvr>
    <a:masterClrMapping/>
  </p:clrMapOvr>
  <p:transition spd="slow">
    <p:wipe dir="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8EFFA-7B01-49F3-98E6-2ADEAE6F0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F9743D-D417-43EF-9578-2FF86243E1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953D2-0479-4860-8CA0-D0033F694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9CB06-6B92-4574-B467-68187B8595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6559801"/>
      </p:ext>
    </p:extLst>
  </p:cSld>
  <p:clrMapOvr>
    <a:masterClrMapping/>
  </p:clrMapOvr>
  <p:transition spd="slow">
    <p:wipe dir="d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1C568-61AE-44C7-BA73-4D8F5D95EA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35752C-26BD-4D89-8937-32A5D7FB0E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A69DDD-C65D-46D0-8A7E-CBCE5B465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32CFA-BA4C-47EE-A563-BD18BDB764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22850337"/>
      </p:ext>
    </p:extLst>
  </p:cSld>
  <p:clrMapOvr>
    <a:masterClrMapping/>
  </p:clrMapOvr>
  <p:transition spd="slow">
    <p:wipe dir="d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FAA417-0365-4A8E-9F4C-E44B80A69D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50E19-24F1-42C4-883D-54922FD51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CA7555-5DD1-453D-900E-F275CB972C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B7EB3B-7D04-42D8-8238-B5A4046A481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2498501"/>
      </p:ext>
    </p:extLst>
  </p:cSld>
  <p:clrMapOvr>
    <a:masterClrMapping/>
  </p:clrMapOvr>
  <p:transition spd="slow">
    <p:wipe dir="d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3ECA80-BE27-4A99-ABB5-7D7340A95B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4894B9-4BD5-4341-BD9B-A5D1391F25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E4615A-D5A0-4922-BD41-89F69309B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5F0FC-4331-45BF-9989-E114AA17855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7235525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B09624-CC64-4396-BE01-64B480EF2F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69390-8BC6-47E6-B2B0-3EB9112A12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F7C51-67FF-4191-B034-AC34364F9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7E69A-5B5C-468B-8F06-473988052B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6528712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C9AC6E-8BAD-4EC7-8584-FDB9706E33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C938A6-F61D-493A-B664-033927690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7DC717-D552-4BAF-A777-B4C73665B9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DF483-D6CD-48EB-8AF3-4777C842A98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6827949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A240ABB-958E-45DB-B250-DEA292429E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FA2CD1-A20C-4315-855B-4274737B5D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1DF8C02-A22C-4654-BEF8-F8A314A123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4FE080-A308-4A79-B9A8-0505253DB7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7791855"/>
      </p:ext>
    </p:extLst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F7BB01-CBBD-495C-8DBA-667DC54B57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B09420-A85A-40B1-A477-64EDEC3D9B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61DE1C-1F5C-43B6-9514-74384B9004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6A29E-BC43-4BDC-ADA4-19323ED7B4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2805678"/>
      </p:ext>
    </p:extLst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E1AB49-2354-4064-8662-A693E72232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8C607-D18E-4DEE-B890-90E297116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21BF46-83BD-4ECE-A164-D3B2E825A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7D9339-D0FD-46E9-99E1-F8EB84142C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410678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1F07DC-682E-401E-AD26-5D53C724A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E07E26-3C10-4582-A1F4-65659E995B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30AEB-8DCB-4841-9ECF-3408EFE298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57A95-1C5B-4267-9235-31278985168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6439108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7697A5-87B9-405B-95F5-57D408CD9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A4B8B-2D31-45C2-A21B-568529FA8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41D51-7EFE-428E-9D62-3E8D26086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C272F-FAB1-4FAD-8D18-0010DF0240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30206596"/>
      </p:ext>
    </p:extLst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E3EF17-B514-444A-BB14-3ABEB198C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B4DE53-81AE-40F9-9363-CCEBDE2A22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712385-8779-4463-A1D5-C39E302002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D9F60E-D545-4623-A6BF-3D42E593FA2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7663730"/>
      </p:ext>
    </p:extLst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D162D5-73CB-4F10-A032-FAF6FC3DF0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5F751C-8F67-4051-B06F-5F0397E6CD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7E5AB1-D432-4CA3-8F01-4170B014B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A1A4E-0693-404C-A715-25D6D79EBBC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4185309"/>
      </p:ext>
    </p:extLst>
  </p:cSld>
  <p:clrMapOvr>
    <a:masterClrMapping/>
  </p:clrMapOvr>
  <p:transition spd="slow">
    <p:wipe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1E29A7E-6DCC-42ED-9D7E-FE02B82860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5FEED2-7220-48E9-B05A-8BA52DA50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389539-E149-4B47-8535-262AB33EB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0CFDA-A063-4944-A8A0-3F239C77FC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14987015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39654-680D-4C28-8E4B-B902B8B69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258AFE-4A65-4FCD-BB25-E64B1E6A9F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CFB6ED-1190-4E19-A871-50791ECA4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EE7DC-F41B-488D-A040-7C6AF0ECD0D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94288488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93AFFB-A30B-44CC-83DF-5822AC1412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2B34E2-468C-4A8D-9E00-7431387AF8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4BB190-8943-46E4-B724-EC3DEC5856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0C327-EC8B-4F6B-A29F-CD98C3EFFCF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542501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8AEA6F-6608-4DD9-BFBB-C33DF7E396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B55127-3A42-4A61-B3A5-DD378AF7A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A7B81-A844-402D-9BBE-EB15598C0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E45FA-A511-4DA7-AAF0-24866C5F437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63019116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85D688-CA83-45A2-80A0-32909503A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9B7F73-0CF1-44E8-B2A1-1F1A36334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0FAC46C-BE75-46F5-B385-8A77466950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FCC99-3CED-4202-845A-DBCEE5A7328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6233786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347B9D-A863-4FC2-BD54-599907C6D6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E8540A-064B-4911-843F-ECA7127CC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A632EA-3052-4058-A726-1994395837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45E26D-879E-4DB8-8BD6-2387000A796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91628895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611090-577D-4AB2-BEB1-5E26FB4C25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7772B2-F9BF-496F-8DE4-853E9833B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F1475F-059D-46DA-8314-E9CF993D9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D3810-1027-4964-B344-879D8C98A8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5340055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6B2CB4-AB14-4461-9955-526752D02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2A657F-2642-4D79-9689-24B8833A1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E0E0FF-D44B-4159-94CB-0352093BCC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14DF1-C9CD-43CA-AC2E-B30D319D28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8650509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B289C8-4DB1-4038-9736-88B8582D7F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FEF96-C1AB-421B-AAB7-612E8B4F03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919999-06D2-4855-BFBD-028DDA4F76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E5EAC-D1B4-4D9B-BC2F-BB4222A1C96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2339684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006A54-F161-4EFE-B7F6-E8B17264B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D7E4BB-32EA-44DA-AD7A-C6304EB9F4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973D6-9A50-4125-9CD1-AB5DE43FBE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5A0EF-3229-4C99-A70C-6C4659943F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2064563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0F3809-A258-4B86-8FB3-DA2A7DA0B9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4F432E-B27B-4CE2-B871-BFA9A555E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A48CB6-D6D2-49AE-B803-7D1B38E12E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83A0E-44FF-4216-9DB5-6860C08341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2077213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DCFD3B-9ED3-4AE6-8976-5CDAF50806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80BE44-5F18-494A-9773-DC63CC9A1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50563A-7FCF-4824-9526-9C9805D0E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7A595-9EBB-486B-857B-B826EDB81A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4193062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C9F531-A35A-4D1E-AE18-32ACC8D46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3005F-48CE-428A-9309-980397AAA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5550A9-F142-412D-9234-EB731E4524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04DF7-446C-406B-A604-A9CBF084874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1158309"/>
      </p:ext>
    </p:extLst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7424BF-1AE5-4F66-B97B-5ED769E32C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9DAB06-EDBD-4C5F-A805-D16C2BC675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115D6E-0F9F-4641-8F92-6FB5D2822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2B29B-BC43-429F-93A7-E17A1B9DA5B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7070377"/>
      </p:ext>
    </p:extLst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A821AD-A15F-491E-9FAF-6128395032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93DD16-AFB8-4E2D-889D-8688593B0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655AEC-C01C-45E4-8718-3297E1F08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CFDE6-2A10-4FCD-9A1B-E85B93D450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9245921"/>
      </p:ext>
    </p:extLst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06CA16-0F6F-4CCF-A09F-620FFE5D89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914D77-D7A4-4D0D-ACA3-9CF31CC12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9DB33-D3BC-4E7C-A2AC-7107E628DC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5694B8-B2B9-4BE3-847A-AF642B9F80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83437784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5D9BD8-05E2-4807-9531-D3056B8E19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3AC2D14-3AC0-47D0-9D89-121119E78F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C141C4C-64FF-412B-8D29-6DA273D23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4360D-5E7B-4B57-9884-46E2F1D4203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5244349"/>
      </p:ext>
    </p:extLst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6F93C2-C4DE-4D14-9383-1F2F932A63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D4B26D9-28BF-4014-BDDD-7C84754D7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37B7E0-8DAD-483B-8C34-F3DAC0FD3A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DB5E92-CAE0-45D5-BD4C-EB07F18616D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1790559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0AC4B5-A168-4693-8033-229BE8D20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2A0D80-A4D6-4177-B927-EE79431CAC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5A7E19-467D-4508-A100-E48D5C5A58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57547-2B82-4F75-BCC3-B3A4071F8D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4310709"/>
      </p:ext>
    </p:extLst>
  </p:cSld>
  <p:clrMapOvr>
    <a:masterClrMapping/>
  </p:clrMapOvr>
  <p:transition spd="slow">
    <p:wipe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C381F51-1C77-4F0B-A5AF-D415923B40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8545B2-8AE4-4D30-8E7B-BB282B31BD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5B372A-7F36-4A27-8547-BE4B098F58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049D5-C7FF-49F4-A6F2-399F1BA8DC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8035010"/>
      </p:ext>
    </p:extLst>
  </p:cSld>
  <p:clrMapOvr>
    <a:masterClrMapping/>
  </p:clrMapOvr>
  <p:transition spd="slow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2B2BC6-EA57-4D76-AA7C-895930A16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E9C3A4-BC14-4A53-9E14-1A2E2CD5F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DCC16-24AB-4F6E-A6F9-3BF5A840F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EF62C-B2D4-4E10-BB1B-32AF6410F7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87209299"/>
      </p:ext>
    </p:extLst>
  </p:cSld>
  <p:clrMapOvr>
    <a:masterClrMapping/>
  </p:clrMapOvr>
  <p:transition spd="slow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253F8B-41D7-43E4-AAA8-D5A639FB7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09FB5-6C2C-4A42-953D-6E63695665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F09332-15C3-400C-A0C1-7FE5991BC6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CC8A8D-15B9-41B6-8AB9-8083CFAC953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1723373"/>
      </p:ext>
    </p:extLst>
  </p:cSld>
  <p:clrMapOvr>
    <a:masterClrMapping/>
  </p:clrMapOvr>
  <p:transition spd="slow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723ED1-600A-4AB8-B549-1E2442F67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3985FE-29C4-4313-B7D9-0B848E4EE2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B083FC-89F5-4490-8214-062A7467F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610F24-4DAD-48AC-A0AF-A39E2C26BD6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0282714"/>
      </p:ext>
    </p:extLst>
  </p:cSld>
  <p:clrMapOvr>
    <a:masterClrMapping/>
  </p:clrMapOvr>
  <p:transition spd="slow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4EBBD2-0F79-4297-BCC0-A39363F0A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4F516-EEDA-4224-8650-81815E4CE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99F363-FA0F-41D6-A077-58454BDD5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68659-145B-4AA2-8EB1-DF91FEF8D6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49290835"/>
      </p:ext>
    </p:extLst>
  </p:cSld>
  <p:clrMapOvr>
    <a:masterClrMapping/>
  </p:clrMapOvr>
  <p:transition spd="slow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D757C5-AF79-4FCA-8A81-4D627EA6C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30086A-C0C3-49D7-BE94-8BF01E3E7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382395-9ECB-41D0-A7C8-7807592AA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0F84F-1061-479B-BA76-E772DA6709C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9619281"/>
      </p:ext>
    </p:extLst>
  </p:cSld>
  <p:clrMapOvr>
    <a:masterClrMapping/>
  </p:clrMapOvr>
  <p:transition spd="slow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E8DD8-FC10-419E-BA34-9A9308B6A7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45D4A8-A572-4C5B-83E5-BCB7484CB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99FDBB-9622-448F-BE61-790C418F4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ACF8C-6002-4580-80BA-053A02F49E7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779361"/>
      </p:ext>
    </p:extLst>
  </p:cSld>
  <p:clrMapOvr>
    <a:masterClrMapping/>
  </p:clrMapOvr>
  <p:transition spd="slow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60A0EC-ADD4-43E7-BD50-70001F72D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575A5-6F49-42B1-93D4-347F7D8500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6DBF6E-75DA-4152-90DC-B146615D49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AAA3D9-4196-4763-9CB4-1ADA1574E19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72968601"/>
      </p:ext>
    </p:extLst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2D682-A5D5-4374-A09F-29DDF476E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B29E8-951F-4F34-AD46-18329C0D10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219CF-5CCD-4FE5-843A-D72D5138B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D4C7B-4064-40F4-8F20-561E7BBE67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2813856"/>
      </p:ext>
    </p:extLst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8AD06E-A527-4C40-B9DA-56D5AEC19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22CAF9D-3155-430F-B897-1934F0BCD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1515A4C-2808-462D-955B-56DD85486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307E8-9F8D-4C3E-AC80-4D777BB86D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8570382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E0B426-5973-45B6-A47C-F095354B2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5016CF-16CE-4A0B-B287-C9041AD040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61D0FC-094C-4EA8-8E76-09355ACAEC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7AD7B-46CD-410B-8B90-ACF92CBBB35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9571208"/>
      </p:ext>
    </p:extLst>
  </p:cSld>
  <p:clrMapOvr>
    <a:masterClrMapping/>
  </p:clrMapOvr>
  <p:transition spd="slow">
    <p:wipe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05157C-ADF0-4479-812B-9DE20A0F3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C5AA64-5697-4F48-B25B-9BA508460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EB8CDF-3368-4DCB-AEB9-A8CD5ECD8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321497-C27A-4402-B9F5-A0CBE813F5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2159025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1FF6FA-2242-4002-85A5-857C154C7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4F552C-E10D-4513-ADDF-DA40515D2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2DE24C-244E-4013-87B3-645F4D3BC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D789A-79D0-4DC7-BD76-E0A6E498846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3038498"/>
      </p:ext>
    </p:extLst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4C834-E7F2-46D1-AA82-471039EAB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715CF-604D-46FA-A177-23F7B2480D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81632-AF5C-41F2-B15D-8BB8CE8C78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5CE3A1-C170-455F-B72A-A47CDD35EBB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1088114"/>
      </p:ext>
    </p:extLst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3DC1FD-48C2-499F-9501-2D59FDF1E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000342-40C6-43EF-9A9F-0F66D46DA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168217-E624-4CDA-B7C3-DCAC51D9E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56009-E14B-40E6-93C5-D04DFE0D41A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7500403"/>
      </p:ext>
    </p:extLst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BB345B-94D1-4B97-A4B0-6D0F57336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ECD77C-42FA-4AFE-8F00-86D7BBC046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A06AB1-C2FA-4A5E-BAC4-3AB446FCA8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7744D-0E65-4A31-BF23-9F91E28AFE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2646788"/>
      </p:ext>
    </p:extLst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642F9E-88DA-49ED-B210-37C5131C0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22C694-DAB1-41C4-B095-0F3427D06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9DAA1-3FCB-48F1-8432-4CD2D4EB4B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8EE15-AFA9-4299-9022-850AE2A313D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7908051"/>
      </p:ext>
    </p:extLst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AF526F-92F5-41AC-BD07-2B5A015D67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1EE6A2-6BB0-44CA-ABCF-E7D4C99825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E99BD5-88B4-48F0-AC05-30F62FC7AD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365BC-DA9A-43CD-9DF1-002D8B78A05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9952479"/>
      </p:ext>
    </p:extLst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B759D5-F8E1-49BC-83BF-48C4CBC35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B9C55C-DF8F-40E2-BBE3-E2C6647D0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817D16-94D5-487C-878F-CA8F8ECCC2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3829D3-6699-4C46-A6B9-D428813F94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9900608"/>
      </p:ext>
    </p:extLst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CFF480-638D-4931-AC9A-3062E22438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748C0D-DE0E-4550-A50B-FF1A693F2C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392310-B421-430D-A707-AF0FDEAE1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BBED7-E7DE-46CE-A726-2753E0D20C6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6572837"/>
      </p:ext>
    </p:extLst>
  </p:cSld>
  <p:clrMapOvr>
    <a:masterClrMapping/>
  </p:clrMapOvr>
  <p:transition spd="slow"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31A4A-1CB6-48DC-BBC8-CBD9ECC08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CB574-D101-4F23-AAE2-76DDE77C1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970868-8097-42A4-BCF3-60DEF27BB6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1C963E-BE5D-4E49-9C6A-44619D288B2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5036564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FEB93C-6CBB-41B0-B97F-81CEC796D7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E504CF-EEBB-4763-B1B6-8B7B30D5B0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C3FFACD-A6E1-4EF0-81EA-AB59C5BF9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C0D75-EBFC-45F9-8DF4-2E7E784814B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1816827"/>
      </p:ext>
    </p:extLst>
  </p:cSld>
  <p:clrMapOvr>
    <a:masterClrMapping/>
  </p:clrMapOvr>
  <p:transition spd="slow">
    <p:wipe dir="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5529A4C-6904-4AA8-A7F5-F06D6D073F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0ACD86-06DF-4180-B52A-E9C7DDD1FB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5F44A32-9717-4BC2-AECE-8C5F66C64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295B0B-CC13-479C-98EA-E2CF4C52A9D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9438567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9B3A6E-8254-40CF-B5E9-6BEA5B51B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8C06B70-8C37-4C69-8990-82A3D8D54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30F2E5C-034E-46D3-8CFC-E3F53EE9A3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3B89B3-16C1-4155-88CC-670F09D0E0E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43640211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7F72EF-2F28-492D-A227-20CD63E02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513B0D-CC33-400D-9753-E732D4D0D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C537F8-D82B-4FFD-9E75-E0E958877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8D768-D7EA-412E-9C89-8E5F2AFB72E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5226518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8F3795-62A0-44D4-ABA0-4F600A7267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233E8-5065-426B-8C3C-8A9BE96E25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256E11-2619-4FA4-856F-8924D824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39F57-D027-4134-86FC-442F480EBB9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71049998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5E6F4B-B442-44AF-A46E-285D3E0A2E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B4B4A3-6604-4294-9906-3622531A7D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894C8-9D83-4509-B695-CA83E4D2C5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D3989-7D45-4DA6-870B-0E6B11DDED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2476948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ECA3C0-FFFC-4B0E-BAC9-0C67E6D8A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67351A-F17F-4008-8E70-C6774F733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B3A34A-4EA3-4AF1-91F8-C818E622C9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ED468E-32C1-42AB-BC55-F4FBF8031AE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3663341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66C669-698C-4E4D-AF39-A5BCCF2A05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BD7D3B-FCA9-4A5C-AC5F-ADB2C6F57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D7BC62-BA77-485F-BF29-2B2F2DD8F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7FEF7-20E1-4C42-8624-BF90BE24445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4295967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C489DA-6E3F-41F0-93A1-4E046121EE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971AE4-3234-42F5-8789-B8C9FB171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C6AA4A-CEAF-46D3-AEC8-30E0D6E60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BB3538-3C69-4961-B275-399033E1CDF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9486056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A0C6C3-3601-4E2B-A5DE-E1CE9796D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5CED9-C4C7-4C1F-99D4-D946B942AD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49673D-8AF3-4E08-AC90-32DBEF8DE9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F38D1-4CB4-457B-A743-666DA56D45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9538709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293E5B-BA46-41AB-9791-05722806E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691588-A2AA-4BC9-957F-5B7B2C505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85BB72-9059-4FB7-B8A7-1B88761AE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2E0E6-7D2C-496B-80E1-2006BCCA716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73598892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09FC3B3-B2E2-4F88-9D23-A83D152A19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839504-E911-4584-A2D4-5999A29CBC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4C09FBE-D932-4CC8-B5CA-FE30D09CB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1AEEC0-AF89-4106-9900-49BD7E9D588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8333381"/>
      </p:ext>
    </p:extLst>
  </p:cSld>
  <p:clrMapOvr>
    <a:masterClrMapping/>
  </p:clrMapOvr>
  <p:transition spd="slow">
    <p:wipe dir="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54282-DE98-46BF-A9E1-7FCB5A163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D157D-83F4-4221-9B42-3643692D1A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6F4F57-0B08-471D-95FA-F795711C4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47273-EECD-4EB4-9B77-0795B15CD34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6305994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7964B2-5A61-40DE-AB93-1FCE4C506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8A86F0-53FF-47B2-80CF-D0F4D87EC6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AE6A1D-8410-4F03-BBFC-AEA41DA8D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4AF95-7C33-4066-BAC1-D87D5D2313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79950097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E2F3A8-A274-46C7-B7BE-C69B2B73E4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13BF80-8F41-4919-8718-43F57585C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FEBA06-387A-403B-8641-368B7D1175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F0EE2-14AF-4BDA-8048-0C192A3A3B7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71841274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7C0C6E-0439-45DF-8EB2-61AEADD99C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2667B1-9050-4F0D-8C64-F28BEC8A44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DFF0E0-17B5-4660-B4D3-6E8C293B92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B2A13-15C4-4DB7-A06A-A367E9CDB4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8826383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2CD9F0-C524-420D-A945-28076F7577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E23F64-9B6B-4BC1-A35E-5973E7542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04EBFA-81D2-42B9-B73A-775D3B58F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2426B-ABAF-4472-BB8D-7F9CF0B3ED0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8748704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9F733-D1A5-4403-96DF-AD9F2C0F8B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E8C3A2-23F6-40F1-9FE5-096907936D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5AB086-34B1-45B0-B8F0-5E6FF76550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C3651-40B6-4EBC-A6ED-170B85B18F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80881458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AC0976-B003-422E-B02A-14633BF17A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B7FE5C-D0E7-4B96-AC13-CD4993416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9D0D16-88C1-4162-BA35-CF2A65523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C4F77-9BC9-42FD-85A4-78CDBAE8256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2074826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7F1E00-A282-4E33-8DEE-00F2DDD58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CBBB65-196A-48E1-AAF2-1EA1175C9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078090-9D58-4CA4-A7AF-DD46372F1B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0ACA5-4B92-49F1-AF55-C3AB98F5F1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19085608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6FDE31-9948-44D2-9664-6A42B7FAC6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4AEDE-6DFF-45B9-9886-8A5DC3D67C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DE111B-A8DA-441D-9D9D-A3BE8FA779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44D84-09B0-4630-87B5-9703EF15C56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68922501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FE1975-9A11-4746-AEB6-4E8B3D6D6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5DABAA-58CB-4A42-AE81-8A0A272C23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BBB7FC-9FA2-47E5-A58E-4DAA57C73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232AE-8EFD-469B-9D24-1BF9073BE48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6931025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C4598-A94A-4AD9-AB12-367A7012C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58E24-8E83-479A-96CF-C46C443F93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CB1381-6885-4B9C-85F4-9F91AA2D34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F561D-932A-4DE7-B892-C1DB0305A00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7327180"/>
      </p:ext>
    </p:extLst>
  </p:cSld>
  <p:clrMapOvr>
    <a:masterClrMapping/>
  </p:clrMapOvr>
  <p:transition spd="slow"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437539-C527-41CE-9F9B-DEEFD667CD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98703B-2242-431A-AFE8-42D39CB996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6B7601-5655-43F0-A8F3-07481E170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44D5D-C18E-450E-9514-31F391A57B0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37437396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F943F6-B1AE-4101-AEE4-2B255A00C9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20592-6961-43E5-A619-DB869967A6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FF0E72-5534-4DE2-8954-8D9619F98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3265B-D510-4B17-9DCE-2A657E198E4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9849521"/>
      </p:ext>
    </p:extLst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1DC897-B0F1-4FFC-A24A-4F2830B1E6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A98D8D-23DB-455B-8C7E-0B25E4F923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5574B7-5705-4034-9F8D-24799B7251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AAD95-9E7E-4114-BF4A-1786425F799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5894314"/>
      </p:ext>
    </p:extLst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37B3B-8749-4613-BC08-3859431BD5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4316B7-B5C4-400F-BFAB-9A77CF8BE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56367D-90C4-4D83-97FE-821B815CC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D31FC-84EA-4BAE-B14B-22A82C9CB43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9944289"/>
      </p:ext>
    </p:extLst>
  </p:cSld>
  <p:clrMapOvr>
    <a:masterClrMapping/>
  </p:clrMapOvr>
  <p:transition spd="slow">
    <p:wipe dir="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F50D15-D067-4A8D-81CC-16E8C6132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E1BE69-2D43-4305-9B8F-8895C5AF8A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7F2C4C-8109-4983-8FCD-2D93F12B2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414C26-7998-414B-A325-9114287E015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09769592"/>
      </p:ext>
    </p:extLst>
  </p:cSld>
  <p:clrMapOvr>
    <a:masterClrMapping/>
  </p:clrMapOvr>
  <p:transition spd="slow">
    <p:wipe dir="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B6DCF-7F35-43A3-8A24-B6B432574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C6AF59-B814-41B6-9A67-716D2E035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9EBE4F-9C4B-46A0-9E97-A1D330182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FC464-D5F5-4300-87FA-234395FE2A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2840864"/>
      </p:ext>
    </p:extLst>
  </p:cSld>
  <p:clrMapOvr>
    <a:masterClrMapping/>
  </p:clrMapOvr>
  <p:transition spd="slow">
    <p:wipe dir="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F7E61-AC74-4091-8D31-771DDC3A1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224ADF-DCAC-4A0A-B2C7-FE15C958F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109203-B984-4E04-8E5D-5A175BFE7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C3AB90-766B-4C37-AE4C-B53C08869DA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25704053"/>
      </p:ext>
    </p:extLst>
  </p:cSld>
  <p:clrMapOvr>
    <a:masterClrMapping/>
  </p:clrMapOvr>
  <p:transition spd="slow">
    <p:wipe dir="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34293C-F1AA-4E48-AEA5-61BC39650E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7A021-DC10-45CF-A67C-4E044B0E7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7367DE-1566-42E2-93D3-F24B0A5301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DE185-A781-449D-B080-8F14B378DAD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2921637"/>
      </p:ext>
    </p:extLst>
  </p:cSld>
  <p:clrMapOvr>
    <a:masterClrMapping/>
  </p:clrMapOvr>
  <p:transition spd="slow">
    <p:wipe dir="d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0C40EC-A742-4B5E-A13B-C388A7B21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2A8E48-DBC2-48E2-8E20-190313CDEB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4CDD15-F2B3-4A61-90E3-9EE332992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41B84-A92F-4D55-9075-829F91089C6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1628859"/>
      </p:ext>
    </p:extLst>
  </p:cSld>
  <p:clrMapOvr>
    <a:masterClrMapping/>
  </p:clrMapOvr>
  <p:transition spd="slow">
    <p:wipe dir="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071CBF-A17C-4CC1-AAB5-70BF926D79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DD589E-9AAD-4F7A-A510-8965FC39D6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1831CF-07E9-484A-99C8-08D7143AD7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1E5ED-D674-4E87-A990-5702F3C8AE0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25379647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887EE-3194-4457-9757-E6D22D28AF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8CF531-7B15-492C-95DE-49FC872FF2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7798F2-24EE-4E30-AB17-983F36B035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D0A2D0-73B4-470C-B6B0-FB830334D18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3449808"/>
      </p:ext>
    </p:extLst>
  </p:cSld>
  <p:clrMapOvr>
    <a:masterClrMapping/>
  </p:clrMapOvr>
  <p:transition spd="slow">
    <p:wipe dir="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A49E6B-11B3-41E9-B63F-98721B650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C0726-00F2-4226-AABF-89A34FF721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350157-9183-4B5B-9FB7-B7050BD08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1F03D-5F7E-47C4-AF84-E3583E44C1D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9621003"/>
      </p:ext>
    </p:extLst>
  </p:cSld>
  <p:clrMapOvr>
    <a:masterClrMapping/>
  </p:clrMapOvr>
  <p:transition spd="slow">
    <p:wipe dir="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5B15FA-1343-49FD-A894-F33450B8EE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7926B3-408E-4623-BA41-7AF6B6D3B3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F877DB-07F9-431F-B201-BED3B86959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01A4B-4183-4845-959D-C58C0CC4A95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8296036"/>
      </p:ext>
    </p:extLst>
  </p:cSld>
  <p:clrMapOvr>
    <a:masterClrMapping/>
  </p:clrMapOvr>
  <p:transition spd="slow">
    <p:wipe dir="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A46CE2-FDB4-46BD-8F27-35EE80DBD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EBF622-AD16-4FC1-A803-06469856E0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E8797-C673-48D2-BA6D-0FECBEFD6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B4471-EFF1-4FE9-B3AE-F7434D8FC1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49592597"/>
      </p:ext>
    </p:extLst>
  </p:cSld>
  <p:clrMapOvr>
    <a:masterClrMapping/>
  </p:clrMapOvr>
  <p:transition spd="slow">
    <p:wipe dir="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5CCAB6-6B7D-4A4F-91B2-759F3927A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A217A50-C4CA-4EF9-8EE8-51B64645D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16AA76-7919-43D8-98E1-48DAA76193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F1B3-BB5A-4EEE-AE62-07F2EB4D16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8493296"/>
      </p:ext>
    </p:extLst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9F1273D-B3F2-4F86-81D8-19798A4009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1DCC50E-E4FD-453D-9621-B860221443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E1343F-825E-4445-A537-84E785F1BF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B7C4E-B241-44AB-AB38-BB3202A1847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17861173"/>
      </p:ext>
    </p:extLst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9DFE4B-EC31-4F12-B8C5-3A0B1755CF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786ECE-4303-427E-9DDF-41B4AE1B8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1AF602-85F1-405D-9289-4C20093ED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9E0C9-DE59-4969-970C-59FEEA991ED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5954499"/>
      </p:ext>
    </p:extLst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313FDA-4382-441F-9ACE-341331ACF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C6B76-1D9C-4AE4-9A79-C6657D68D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CCB97-AC63-4C3E-AF70-64174D52D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90F9E-2C0F-480D-BB1D-B71754CF07B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93657597"/>
      </p:ext>
    </p:extLst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46CE69-ABBD-49C9-9706-9FB5E2BFA7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AB40BA-28E4-431A-91B7-9475C11DE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BFF43C-A679-49D2-84EA-B4EC013C5C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70345-4F94-4E7F-A49E-0A886938829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5918078"/>
      </p:ext>
    </p:extLst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5A949-B2D4-421E-AC54-48AD3A616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F9FE5D-A392-42D3-BB2E-FBB923EB15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67DBCB-0A65-412C-9A0F-A9B9AB9C2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6C97A-051D-4943-86A9-977C3E20611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89157135"/>
      </p:ext>
    </p:extLst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19E03F-09DA-4282-AEE4-A15F23FD43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89C07B-EF04-4527-9652-F4A978EDC9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276799-E99C-44FF-8E0E-64A2FB116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18D55-ED0E-4B48-9B7A-E0E3336CD9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1597774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50ADE13-EA10-49F2-ABC2-86C29CA002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2F9B2AA-CC91-4FDA-A3DC-E62136D6E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B6BCDF6-9203-4813-B5A5-D9C0BC72028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C0B4D546-B09D-41BD-84F9-C4AF236FCF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DF4B6D7-37AC-4A78-9B8C-941A49125EC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fld id="{2E98348D-6D19-43C9-89CC-89599E9E77F3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3" r:id="rId1"/>
    <p:sldLayoutId id="2147493134" r:id="rId2"/>
    <p:sldLayoutId id="2147493135" r:id="rId3"/>
    <p:sldLayoutId id="2147493136" r:id="rId4"/>
    <p:sldLayoutId id="2147493137" r:id="rId5"/>
    <p:sldLayoutId id="2147493138" r:id="rId6"/>
    <p:sldLayoutId id="2147493139" r:id="rId7"/>
    <p:sldLayoutId id="2147493140" r:id="rId8"/>
    <p:sldLayoutId id="2147493141" r:id="rId9"/>
    <p:sldLayoutId id="2147493142" r:id="rId10"/>
    <p:sldLayoutId id="214749314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CCCEFCB-646E-4FAF-96EF-33488E4FF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C6C8A308-483B-4C78-9DBF-72CC13EA5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3E49AA19-4F44-4C30-913E-120E7820A3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CD2449F-07F6-4312-9D13-88CA6E8F14F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D0AC0AA-3D0D-4897-B178-7881A65C81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E10E93D-B8C7-406C-9073-9E0F4D7D954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2" r:id="rId1"/>
    <p:sldLayoutId id="2147493233" r:id="rId2"/>
    <p:sldLayoutId id="2147493234" r:id="rId3"/>
    <p:sldLayoutId id="2147493235" r:id="rId4"/>
    <p:sldLayoutId id="2147493236" r:id="rId5"/>
    <p:sldLayoutId id="2147493237" r:id="rId6"/>
    <p:sldLayoutId id="2147493238" r:id="rId7"/>
    <p:sldLayoutId id="2147493239" r:id="rId8"/>
    <p:sldLayoutId id="2147493240" r:id="rId9"/>
    <p:sldLayoutId id="2147493241" r:id="rId10"/>
    <p:sldLayoutId id="2147493242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9B81991-267C-4CC7-857A-6AF6A5D15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6D3392C-A240-48CD-AD7F-D85F56B93E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0DBA089E-99FC-44F6-8F9E-D1C8E0FBE8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57FF636-3C9A-4D3A-BF4C-AA5D20C24B9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30F73B7-E39A-4909-BF2F-549B7C8201A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D4EBF6B-A458-4421-B24A-6DAE4349844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65" r:id="rId1"/>
    <p:sldLayoutId id="2147493266" r:id="rId2"/>
    <p:sldLayoutId id="2147493267" r:id="rId3"/>
    <p:sldLayoutId id="2147493268" r:id="rId4"/>
    <p:sldLayoutId id="2147493269" r:id="rId5"/>
    <p:sldLayoutId id="2147493270" r:id="rId6"/>
    <p:sldLayoutId id="2147493271" r:id="rId7"/>
    <p:sldLayoutId id="2147493272" r:id="rId8"/>
    <p:sldLayoutId id="2147493273" r:id="rId9"/>
    <p:sldLayoutId id="2147493274" r:id="rId10"/>
    <p:sldLayoutId id="214749327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086F432-43DA-4E80-A895-4420CF4FF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C90E0BE-F032-4C83-99DB-741A857A6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F9F69CB-979B-4085-9F7B-12E5EFDF77E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B9C29AC6-D7A5-469C-8105-35FBD04A4C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AD876D7-09A2-4D68-B698-5BBEE258B6D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36B2D7FD-F957-41D3-B91E-7E280CE4D94A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43" r:id="rId1"/>
    <p:sldLayoutId id="2147493244" r:id="rId2"/>
    <p:sldLayoutId id="2147493245" r:id="rId3"/>
    <p:sldLayoutId id="2147493246" r:id="rId4"/>
    <p:sldLayoutId id="2147493247" r:id="rId5"/>
    <p:sldLayoutId id="2147493248" r:id="rId6"/>
    <p:sldLayoutId id="2147493249" r:id="rId7"/>
    <p:sldLayoutId id="2147493250" r:id="rId8"/>
    <p:sldLayoutId id="2147493251" r:id="rId9"/>
    <p:sldLayoutId id="2147493252" r:id="rId10"/>
    <p:sldLayoutId id="2147493253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CAA1FCA-8806-45C5-AD93-B90FC1ED5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FE4763B-8A64-45AD-9FBE-997F3C86C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C74913FF-272F-4C35-8673-1CF5906081A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2E46887-5799-4B05-9E01-E570B139B9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4689F10-37FC-40EE-840A-C3B0511B9F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88907AE-347B-4CEB-8032-E9BCF0F7054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54" r:id="rId1"/>
    <p:sldLayoutId id="2147493255" r:id="rId2"/>
    <p:sldLayoutId id="2147493256" r:id="rId3"/>
    <p:sldLayoutId id="2147493257" r:id="rId4"/>
    <p:sldLayoutId id="2147493258" r:id="rId5"/>
    <p:sldLayoutId id="2147493259" r:id="rId6"/>
    <p:sldLayoutId id="2147493260" r:id="rId7"/>
    <p:sldLayoutId id="2147493261" r:id="rId8"/>
    <p:sldLayoutId id="2147493262" r:id="rId9"/>
    <p:sldLayoutId id="2147493263" r:id="rId10"/>
    <p:sldLayoutId id="214749326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A7C13F3-D97F-43C5-9361-FC122DF8D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39F3607-DAC0-4118-B839-22810DAC7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DBCF2374-EFC0-431A-8838-4683B8A8B2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091DA17A-6BAC-4721-8B12-B484FEF00DB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82992390-3B45-4855-A884-FC4AAB53CC1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E52F446-B93F-4A08-A9BB-CD028281CD7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44" r:id="rId1"/>
    <p:sldLayoutId id="2147493145" r:id="rId2"/>
    <p:sldLayoutId id="2147493146" r:id="rId3"/>
    <p:sldLayoutId id="2147493147" r:id="rId4"/>
    <p:sldLayoutId id="2147493148" r:id="rId5"/>
    <p:sldLayoutId id="2147493149" r:id="rId6"/>
    <p:sldLayoutId id="2147493150" r:id="rId7"/>
    <p:sldLayoutId id="2147493151" r:id="rId8"/>
    <p:sldLayoutId id="2147493152" r:id="rId9"/>
    <p:sldLayoutId id="2147493153" r:id="rId10"/>
    <p:sldLayoutId id="2147493154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8751671-DEF8-4033-B388-A6B52D3E1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0EB103A-DD4B-43CA-A48A-8511A3C5F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CCA2F78-38BF-4C76-9096-8DB117CBAB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6425344-71D2-42E8-9F59-1CE437EC09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9553C6C1-D95C-4931-A095-63B58672AB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65E59D9-3FB1-4F6D-ACB4-B00607B960E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55" r:id="rId1"/>
    <p:sldLayoutId id="2147493156" r:id="rId2"/>
    <p:sldLayoutId id="2147493157" r:id="rId3"/>
    <p:sldLayoutId id="2147493158" r:id="rId4"/>
    <p:sldLayoutId id="2147493159" r:id="rId5"/>
    <p:sldLayoutId id="2147493160" r:id="rId6"/>
    <p:sldLayoutId id="2147493161" r:id="rId7"/>
    <p:sldLayoutId id="2147493162" r:id="rId8"/>
    <p:sldLayoutId id="2147493163" r:id="rId9"/>
    <p:sldLayoutId id="2147493164" r:id="rId10"/>
    <p:sldLayoutId id="2147493165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8A3DECE-A2AB-4DB3-B69C-173236E54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14CF31B-CF11-4A55-B937-3AC8A7A5EC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E803C84F-1DB4-43EE-842B-E36B502A2FA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E4947707-D323-4A94-894E-07CCEDB4B1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A306468F-9929-40F2-B73B-866E53466F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EFB2330-1AB8-4BFB-A286-F3C04A8C82F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66" r:id="rId1"/>
    <p:sldLayoutId id="2147493167" r:id="rId2"/>
    <p:sldLayoutId id="2147493168" r:id="rId3"/>
    <p:sldLayoutId id="2147493169" r:id="rId4"/>
    <p:sldLayoutId id="2147493170" r:id="rId5"/>
    <p:sldLayoutId id="2147493171" r:id="rId6"/>
    <p:sldLayoutId id="2147493172" r:id="rId7"/>
    <p:sldLayoutId id="2147493173" r:id="rId8"/>
    <p:sldLayoutId id="2147493174" r:id="rId9"/>
    <p:sldLayoutId id="2147493175" r:id="rId10"/>
    <p:sldLayoutId id="2147493176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99034B9-F6C7-48C3-9377-2E9A87621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1F13EED-1BB7-4CEC-A400-08EF4023F8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60FB5825-BDA2-4627-A9DA-93A268D858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F6E5908-7588-4436-996E-1179FB764C3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CB948B65-D173-4B13-B2BF-C5798A78BB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2AF62587-11A2-4952-81BC-96659C1B5DE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77" r:id="rId1"/>
    <p:sldLayoutId id="2147493178" r:id="rId2"/>
    <p:sldLayoutId id="2147493179" r:id="rId3"/>
    <p:sldLayoutId id="2147493180" r:id="rId4"/>
    <p:sldLayoutId id="2147493181" r:id="rId5"/>
    <p:sldLayoutId id="2147493182" r:id="rId6"/>
    <p:sldLayoutId id="2147493183" r:id="rId7"/>
    <p:sldLayoutId id="2147493184" r:id="rId8"/>
    <p:sldLayoutId id="2147493185" r:id="rId9"/>
    <p:sldLayoutId id="2147493186" r:id="rId10"/>
    <p:sldLayoutId id="2147493187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034956FC-0589-4915-A405-67661A3B0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B6EF5FA-D4FB-4EB3-A47B-6B5B7148F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0533FE6C-F78C-4030-97CB-57E317FF3F2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7B543585-FE8B-427D-A17E-5FFC7BD8C1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064CBEDC-9D6E-4171-8D51-62DF501FE1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EE758E8A-CC6B-4E8D-9B6C-3FF41D50AF69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88" r:id="rId1"/>
    <p:sldLayoutId id="2147493189" r:id="rId2"/>
    <p:sldLayoutId id="2147493190" r:id="rId3"/>
    <p:sldLayoutId id="2147493191" r:id="rId4"/>
    <p:sldLayoutId id="2147493192" r:id="rId5"/>
    <p:sldLayoutId id="2147493193" r:id="rId6"/>
    <p:sldLayoutId id="2147493194" r:id="rId7"/>
    <p:sldLayoutId id="2147493195" r:id="rId8"/>
    <p:sldLayoutId id="2147493196" r:id="rId9"/>
    <p:sldLayoutId id="2147493197" r:id="rId10"/>
    <p:sldLayoutId id="2147493198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E663DA5-3E98-4164-A79E-902820D492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5D0F510-F84E-4B50-862C-3D6F2713F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286F7640-5789-4AE6-A3AA-0D389B87DF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A82B34A-B89C-4941-89E6-AF295C6050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3F9EA1CE-0C87-4375-89F0-9533621548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9BFD741-64DF-4989-A752-F118482CB56F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99" r:id="rId1"/>
    <p:sldLayoutId id="2147493200" r:id="rId2"/>
    <p:sldLayoutId id="2147493201" r:id="rId3"/>
    <p:sldLayoutId id="2147493202" r:id="rId4"/>
    <p:sldLayoutId id="2147493203" r:id="rId5"/>
    <p:sldLayoutId id="2147493204" r:id="rId6"/>
    <p:sldLayoutId id="2147493205" r:id="rId7"/>
    <p:sldLayoutId id="2147493206" r:id="rId8"/>
    <p:sldLayoutId id="2147493207" r:id="rId9"/>
    <p:sldLayoutId id="2147493208" r:id="rId10"/>
    <p:sldLayoutId id="2147493209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E1F773D-0798-40A7-B7EE-EEAADEF026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E70B0F6-31BD-49AB-90EF-9FEC1A2A4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0F03F79-1F4D-4F70-8231-70814043AC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143269B7-4173-41DE-8D45-6CBB3037BF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F6FCBFA1-8993-40CA-AF0F-F683A24D05C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C62CAE35-B1AA-49C6-91A5-B4BA7D94DB74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10" r:id="rId1"/>
    <p:sldLayoutId id="2147493211" r:id="rId2"/>
    <p:sldLayoutId id="2147493212" r:id="rId3"/>
    <p:sldLayoutId id="2147493213" r:id="rId4"/>
    <p:sldLayoutId id="2147493214" r:id="rId5"/>
    <p:sldLayoutId id="2147493215" r:id="rId6"/>
    <p:sldLayoutId id="2147493216" r:id="rId7"/>
    <p:sldLayoutId id="2147493217" r:id="rId8"/>
    <p:sldLayoutId id="2147493218" r:id="rId9"/>
    <p:sldLayoutId id="2147493219" r:id="rId10"/>
    <p:sldLayoutId id="2147493220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9796256-70DD-4C6D-9B2D-D8AA10ABD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9025D3C-D87B-4572-B95C-72350D369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79F62C5D-A037-4BA1-A4A9-448950329E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5580B84B-A9D0-4D52-A835-94C78B718E8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4F2C460E-707B-4D32-813B-45D64B2C69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0346E250-5527-477C-A6E0-3A3DFD768E8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1" r:id="rId1"/>
    <p:sldLayoutId id="2147493222" r:id="rId2"/>
    <p:sldLayoutId id="2147493223" r:id="rId3"/>
    <p:sldLayoutId id="2147493224" r:id="rId4"/>
    <p:sldLayoutId id="2147493225" r:id="rId5"/>
    <p:sldLayoutId id="2147493226" r:id="rId6"/>
    <p:sldLayoutId id="2147493227" r:id="rId7"/>
    <p:sldLayoutId id="2147493228" r:id="rId8"/>
    <p:sldLayoutId id="2147493229" r:id="rId9"/>
    <p:sldLayoutId id="2147493230" r:id="rId10"/>
    <p:sldLayoutId id="2147493231" r:id="rId11"/>
  </p:sldLayoutIdLst>
  <p:transition spd="slow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11" Type="http://schemas.microsoft.com/office/2007/relationships/hdphoto" Target="../media/hdphoto4.wdp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4.png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microsoft.com/office/2007/relationships/hdphoto" Target="../media/hdphoto1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3.png"/><Relationship Id="rId1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37.pn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>
            <a:extLst>
              <a:ext uri="{FF2B5EF4-FFF2-40B4-BE49-F238E27FC236}">
                <a16:creationId xmlns:a16="http://schemas.microsoft.com/office/drawing/2014/main" id="{1D82691B-55AF-417C-9B05-3E902FF1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3048001"/>
            <a:ext cx="7696200" cy="1362075"/>
          </a:xfrm>
        </p:spPr>
        <p:txBody>
          <a:bodyPr/>
          <a:lstStyle/>
          <a:p>
            <a:pPr algn="ctr"/>
            <a:r>
              <a:rPr lang="zh-TW" altLang="en-US" cap="none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結緣品、福慧燈</a:t>
            </a:r>
            <a:br>
              <a:rPr lang="en-US" altLang="zh-TW" cap="none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cap="none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及紅包準備方式說明</a:t>
            </a:r>
            <a:endParaRPr lang="zh-TW" altLang="en-US" cap="none" dirty="0"/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AEBA8C22-4936-41A9-B513-614F93B71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219200"/>
            <a:ext cx="8153400" cy="1500188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zh-TW" altLang="en-US" sz="4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佛教慈濟基金會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年歲末祝福物資說明</a:t>
            </a:r>
          </a:p>
        </p:txBody>
      </p:sp>
      <p:sp>
        <p:nvSpPr>
          <p:cNvPr id="25604" name="文字方塊 5">
            <a:extLst>
              <a:ext uri="{FF2B5EF4-FFF2-40B4-BE49-F238E27FC236}">
                <a16:creationId xmlns:a16="http://schemas.microsoft.com/office/drawing/2014/main" id="{8DACA46D-1C02-4B16-B0DD-8C06153EE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24401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chemeClr val="bg1"/>
                </a:solidFill>
                <a:ea typeface="標楷體" panose="03000509000000000000" pitchFamily="65" charset="-120"/>
              </a:rPr>
              <a:t>海外版</a:t>
            </a:r>
            <a:endParaRPr lang="en-US" altLang="zh-TW" sz="40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6">
            <a:extLst>
              <a:ext uri="{FF2B5EF4-FFF2-40B4-BE49-F238E27FC236}">
                <a16:creationId xmlns:a16="http://schemas.microsoft.com/office/drawing/2014/main" id="{61587C92-3EEB-4422-A51C-5160B5EF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13" y="609600"/>
            <a:ext cx="7772400" cy="1143000"/>
          </a:xfrm>
        </p:spPr>
        <p:txBody>
          <a:bodyPr/>
          <a:lstStyle/>
          <a:p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恭請　上人傳承的紅包擺法</a:t>
            </a:r>
          </a:p>
        </p:txBody>
      </p:sp>
      <p:pic>
        <p:nvPicPr>
          <p:cNvPr id="34819" name="內容版面配置區 25">
            <a:extLst>
              <a:ext uri="{FF2B5EF4-FFF2-40B4-BE49-F238E27FC236}">
                <a16:creationId xmlns:a16="http://schemas.microsoft.com/office/drawing/2014/main" id="{F9B2FD80-07F8-4C7F-8157-5C19E3F58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3544" y="1989931"/>
            <a:ext cx="6426200" cy="4814888"/>
          </a:xfrm>
        </p:spPr>
      </p:pic>
      <p:pic>
        <p:nvPicPr>
          <p:cNvPr id="34821" name="圖片 6">
            <a:extLst>
              <a:ext uri="{FF2B5EF4-FFF2-40B4-BE49-F238E27FC236}">
                <a16:creationId xmlns:a16="http://schemas.microsoft.com/office/drawing/2014/main" id="{16047851-9CF8-4306-AFED-9433DEAF8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22098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圖片 7">
            <a:extLst>
              <a:ext uri="{FF2B5EF4-FFF2-40B4-BE49-F238E27FC236}">
                <a16:creationId xmlns:a16="http://schemas.microsoft.com/office/drawing/2014/main" id="{39540BAD-0B65-4D2C-A5AD-502FD5C55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38100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圖片 8">
            <a:extLst>
              <a:ext uri="{FF2B5EF4-FFF2-40B4-BE49-F238E27FC236}">
                <a16:creationId xmlns:a16="http://schemas.microsoft.com/office/drawing/2014/main" id="{BEE68C70-B66B-4E2D-8C68-013D70A9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38100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圖片 9">
            <a:extLst>
              <a:ext uri="{FF2B5EF4-FFF2-40B4-BE49-F238E27FC236}">
                <a16:creationId xmlns:a16="http://schemas.microsoft.com/office/drawing/2014/main" id="{4733F826-667D-4421-A1DA-076BBBB74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781425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圖片 10">
            <a:extLst>
              <a:ext uri="{FF2B5EF4-FFF2-40B4-BE49-F238E27FC236}">
                <a16:creationId xmlns:a16="http://schemas.microsoft.com/office/drawing/2014/main" id="{84C272D6-CAAC-44F7-BE74-DE3510CA1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22098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圖片 11">
            <a:extLst>
              <a:ext uri="{FF2B5EF4-FFF2-40B4-BE49-F238E27FC236}">
                <a16:creationId xmlns:a16="http://schemas.microsoft.com/office/drawing/2014/main" id="{A920F820-6173-47D1-86BC-436495BE9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53340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圖片 12">
            <a:extLst>
              <a:ext uri="{FF2B5EF4-FFF2-40B4-BE49-F238E27FC236}">
                <a16:creationId xmlns:a16="http://schemas.microsoft.com/office/drawing/2014/main" id="{7B564370-FF6F-4399-A0B2-AEFB8DF20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53340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圖片 13">
            <a:extLst>
              <a:ext uri="{FF2B5EF4-FFF2-40B4-BE49-F238E27FC236}">
                <a16:creationId xmlns:a16="http://schemas.microsoft.com/office/drawing/2014/main" id="{9C34D9F7-A7B9-4C83-BF94-3CAC3E357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5334000"/>
            <a:ext cx="15494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0" descr="C:\Users\User\Desktop\福慧紅包(正面).tif">
            <a:extLst>
              <a:ext uri="{FF2B5EF4-FFF2-40B4-BE49-F238E27FC236}">
                <a16:creationId xmlns:a16="http://schemas.microsoft.com/office/drawing/2014/main" id="{24B2FDE8-8EE2-4ADB-B7D9-78589FBFB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2098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0" descr="C:\Users\User\Desktop\福慧紅包(正面).tif">
            <a:extLst>
              <a:ext uri="{FF2B5EF4-FFF2-40B4-BE49-F238E27FC236}">
                <a16:creationId xmlns:a16="http://schemas.microsoft.com/office/drawing/2014/main" id="{9BF5273A-699D-4CB9-9968-730876CA2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2209800"/>
            <a:ext cx="16319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0" descr="C:\Users\User\Desktop\福慧紅包(正面).tif">
            <a:extLst>
              <a:ext uri="{FF2B5EF4-FFF2-40B4-BE49-F238E27FC236}">
                <a16:creationId xmlns:a16="http://schemas.microsoft.com/office/drawing/2014/main" id="{FA47A0E7-A34F-4F63-ABDA-DABC14FE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8100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0" descr="C:\Users\User\Desktop\福慧紅包(正面).tif">
            <a:extLst>
              <a:ext uri="{FF2B5EF4-FFF2-40B4-BE49-F238E27FC236}">
                <a16:creationId xmlns:a16="http://schemas.microsoft.com/office/drawing/2014/main" id="{2C1BB82B-1209-4F37-8622-BAFC45C1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4" y="3827463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0" descr="C:\Users\User\Desktop\福慧紅包(正面).tif">
            <a:extLst>
              <a:ext uri="{FF2B5EF4-FFF2-40B4-BE49-F238E27FC236}">
                <a16:creationId xmlns:a16="http://schemas.microsoft.com/office/drawing/2014/main" id="{83931B21-617F-4B7D-8C80-6A7393B5E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4" y="38100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6" name="Picture 10" descr="C:\Users\User\Desktop\福慧紅包(正面).tif">
            <a:extLst>
              <a:ext uri="{FF2B5EF4-FFF2-40B4-BE49-F238E27FC236}">
                <a16:creationId xmlns:a16="http://schemas.microsoft.com/office/drawing/2014/main" id="{C938A1BA-840D-4651-B382-FED1934E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1" y="53213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10" descr="C:\Users\User\Desktop\福慧紅包(正面).tif">
            <a:extLst>
              <a:ext uri="{FF2B5EF4-FFF2-40B4-BE49-F238E27FC236}">
                <a16:creationId xmlns:a16="http://schemas.microsoft.com/office/drawing/2014/main" id="{712B1D54-15F0-48FE-B923-47E499CFD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53340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8" name="Picture 10" descr="C:\Users\User\Desktop\福慧紅包(正面).tif">
            <a:extLst>
              <a:ext uri="{FF2B5EF4-FFF2-40B4-BE49-F238E27FC236}">
                <a16:creationId xmlns:a16="http://schemas.microsoft.com/office/drawing/2014/main" id="{15906344-B252-4ED5-AE05-3DF7863F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5321300"/>
            <a:ext cx="16605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0" name="Picture 25" descr="C:\Users\User\Desktop\金幣福慧紅包.tif">
            <a:extLst>
              <a:ext uri="{FF2B5EF4-FFF2-40B4-BE49-F238E27FC236}">
                <a16:creationId xmlns:a16="http://schemas.microsoft.com/office/drawing/2014/main" id="{7BE62A75-FBB3-4847-8BEB-7C948C211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2203451"/>
            <a:ext cx="1701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1" name="Picture 25" descr="C:\Users\User\Desktop\金幣福慧紅包.tif">
            <a:extLst>
              <a:ext uri="{FF2B5EF4-FFF2-40B4-BE49-F238E27FC236}">
                <a16:creationId xmlns:a16="http://schemas.microsoft.com/office/drawing/2014/main" id="{8365F601-E74E-4C34-AE4E-8373C181B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1"/>
            <a:ext cx="1701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2" name="Picture 25" descr="C:\Users\User\Desktop\金幣福慧紅包.tif">
            <a:extLst>
              <a:ext uri="{FF2B5EF4-FFF2-40B4-BE49-F238E27FC236}">
                <a16:creationId xmlns:a16="http://schemas.microsoft.com/office/drawing/2014/main" id="{CB9A6359-18A0-4837-9555-D0FFE98D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803651"/>
            <a:ext cx="1701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3" name="Picture 25" descr="C:\Users\User\Desktop\金幣福慧紅包.tif">
            <a:extLst>
              <a:ext uri="{FF2B5EF4-FFF2-40B4-BE49-F238E27FC236}">
                <a16:creationId xmlns:a16="http://schemas.microsoft.com/office/drawing/2014/main" id="{11F984C0-E198-4422-A816-4BBD3D2E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3827463"/>
            <a:ext cx="17018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25" descr="C:\Users\User\Desktop\金幣福慧紅包.tif">
            <a:extLst>
              <a:ext uri="{FF2B5EF4-FFF2-40B4-BE49-F238E27FC236}">
                <a16:creationId xmlns:a16="http://schemas.microsoft.com/office/drawing/2014/main" id="{619ADB26-95D8-4A57-830A-447694E6C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4763"/>
            <a:ext cx="1701800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25" descr="C:\Users\User\Desktop\金幣福慧紅包.tif">
            <a:extLst>
              <a:ext uri="{FF2B5EF4-FFF2-40B4-BE49-F238E27FC236}">
                <a16:creationId xmlns:a16="http://schemas.microsoft.com/office/drawing/2014/main" id="{0097ECEC-CAC0-4E6A-9662-00F88AB51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5321301"/>
            <a:ext cx="1701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6" name="Picture 25" descr="C:\Users\User\Desktop\金幣福慧紅包.tif">
            <a:extLst>
              <a:ext uri="{FF2B5EF4-FFF2-40B4-BE49-F238E27FC236}">
                <a16:creationId xmlns:a16="http://schemas.microsoft.com/office/drawing/2014/main" id="{466DD5D0-C8A7-47CB-B774-7BE5A1553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5321301"/>
            <a:ext cx="17018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7" name="Picture 25" descr="C:\Users\User\Desktop\金幣福慧紅包.tif">
            <a:extLst>
              <a:ext uri="{FF2B5EF4-FFF2-40B4-BE49-F238E27FC236}">
                <a16:creationId xmlns:a16="http://schemas.microsoft.com/office/drawing/2014/main" id="{8E425209-EF14-451F-9EA1-28894CE33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5316539"/>
            <a:ext cx="1701800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51136EF3-0386-4111-B043-1ADE3ED4C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88" y="2201864"/>
            <a:ext cx="180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442C0745-93AB-4CDF-80B7-4FCB190CF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09801"/>
            <a:ext cx="18034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5DED1433-59C0-48EB-8A90-BA04326AB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1" y="5321301"/>
            <a:ext cx="18018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F13F8594-DDFF-4AF9-8A8D-9DDE3D564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821114"/>
            <a:ext cx="180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B944E5F8-8E48-4B7D-985F-C0BBE02E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1" y="5321301"/>
            <a:ext cx="18018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D3E9F7A5-411B-4FC4-8441-F5927DE1D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3790951"/>
            <a:ext cx="180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5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6FBC65F5-F728-404A-B892-F48D6DF6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05239"/>
            <a:ext cx="18018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6" name="Picture 8" descr="C:\Users\User\Desktop\20181017160913-DocuCentre-IV C3375(832490)-7663-181017160921.tif">
            <a:extLst>
              <a:ext uri="{FF2B5EF4-FFF2-40B4-BE49-F238E27FC236}">
                <a16:creationId xmlns:a16="http://schemas.microsoft.com/office/drawing/2014/main" id="{ECCB3CD7-B075-4604-B920-D8DCA5AF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5303839"/>
            <a:ext cx="18018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直線圖說文字 2 4">
            <a:extLst>
              <a:ext uri="{FF2B5EF4-FFF2-40B4-BE49-F238E27FC236}">
                <a16:creationId xmlns:a16="http://schemas.microsoft.com/office/drawing/2014/main" id="{D192A4DA-6BBE-4870-996D-76ADE4419109}"/>
              </a:ext>
            </a:extLst>
          </p:cNvPr>
          <p:cNvSpPr>
            <a:spLocks/>
          </p:cNvSpPr>
          <p:nvPr/>
        </p:nvSpPr>
        <p:spPr bwMode="auto">
          <a:xfrm flipH="1">
            <a:off x="8001001" y="2308226"/>
            <a:ext cx="2498725" cy="2339975"/>
          </a:xfrm>
          <a:prstGeom prst="borderCallout2">
            <a:avLst>
              <a:gd name="adj1" fmla="val 99844"/>
              <a:gd name="adj2" fmla="val 52739"/>
              <a:gd name="adj3" fmla="val 127401"/>
              <a:gd name="adj4" fmla="val 64692"/>
              <a:gd name="adj5" fmla="val 146755"/>
              <a:gd name="adj6" fmla="val 107058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傳承的紅包，</a:t>
            </a:r>
            <a:endParaRPr kumimoji="0" lang="en-US" altLang="zh-TW" sz="3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請單只擺放，</a:t>
            </a:r>
            <a:endParaRPr kumimoji="0" lang="en-US" altLang="zh-TW" sz="3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kumimoji="0" lang="en-US" altLang="zh-TW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行</a:t>
            </a:r>
            <a:r>
              <a:rPr kumimoji="0" lang="en-US" altLang="zh-TW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列</a:t>
            </a:r>
            <a:endParaRPr kumimoji="0" lang="en-US" altLang="zh-TW" sz="3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defRPr/>
            </a:pPr>
            <a:r>
              <a:rPr kumimoji="0" lang="en-US" altLang="zh-TW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共</a:t>
            </a:r>
            <a:r>
              <a:rPr kumimoji="0" lang="en-US" altLang="zh-TW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只</a:t>
            </a:r>
            <a:r>
              <a:rPr kumimoji="0" lang="en-US" altLang="zh-TW" sz="3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kumimoji="0" lang="zh-TW" altLang="en-US" sz="3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4859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6B1B447E-5088-47C6-AFFE-D85434920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2127250"/>
            <a:ext cx="181451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0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EC4D0660-01BB-4FFE-99F8-BBD67E5A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2136776"/>
            <a:ext cx="1816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1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5A9331BC-E64F-4BA6-B043-F900AE7BB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3724276"/>
            <a:ext cx="1816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2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16C5CCAB-2892-4A38-ACA8-EF4AADDD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3740151"/>
            <a:ext cx="1816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3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402202AB-627B-4945-ADFF-FC310D343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3729038"/>
            <a:ext cx="18161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4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D9958CE1-D1B6-401D-80FC-E43F4409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1" y="5240338"/>
            <a:ext cx="181451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5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8833710A-34B1-4272-A3CF-52647B46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5256213"/>
            <a:ext cx="18145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6" name="Picture 6" descr="C:\Users\User\Desktop\2019歲末祝福\物資\紅包\紅包翻拍圖\福慧紅包正面.jpg">
            <a:extLst>
              <a:ext uri="{FF2B5EF4-FFF2-40B4-BE49-F238E27FC236}">
                <a16:creationId xmlns:a16="http://schemas.microsoft.com/office/drawing/2014/main" id="{E139187D-9CC0-4E3E-910A-6546A41B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5245101"/>
            <a:ext cx="1816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7BC3AC39-3681-4AAA-818C-B0A735774F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0268" y="1830884"/>
            <a:ext cx="2828132" cy="212109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D8D34CB0-FC66-4073-9291-857A0389E5EF}"/>
              </a:ext>
            </a:extLst>
          </p:cNvPr>
          <p:cNvGrpSpPr/>
          <p:nvPr/>
        </p:nvGrpSpPr>
        <p:grpSpPr>
          <a:xfrm>
            <a:off x="1448394" y="1837233"/>
            <a:ext cx="7086006" cy="5248326"/>
            <a:chOff x="-76596" y="1823689"/>
            <a:chExt cx="7086006" cy="5248326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B07245BD-004B-4EA9-BAE9-1B9B98E4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8099" y="1836043"/>
              <a:ext cx="2828132" cy="2121099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17842732-B353-4AFB-B170-28DF44AE8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5772" y="1823689"/>
              <a:ext cx="2828132" cy="2121099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340F65DB-26DC-48C6-BD33-98A9BCF37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6596" y="3361531"/>
              <a:ext cx="2828132" cy="2121099"/>
            </a:xfrm>
            <a:prstGeom prst="rect">
              <a:avLst/>
            </a:prstGeom>
          </p:spPr>
        </p:pic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ED28F164-3CFA-4F4B-8D44-0DB433089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4388" y="3350420"/>
              <a:ext cx="2828132" cy="2121099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7D9C0FDF-D636-4F84-8E52-8BA798B95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2703" y="3339902"/>
              <a:ext cx="2828132" cy="2121099"/>
            </a:xfrm>
            <a:prstGeom prst="rect">
              <a:avLst/>
            </a:prstGeom>
          </p:spPr>
        </p:pic>
        <p:pic>
          <p:nvPicPr>
            <p:cNvPr id="57" name="圖片 56">
              <a:extLst>
                <a:ext uri="{FF2B5EF4-FFF2-40B4-BE49-F238E27FC236}">
                  <a16:creationId xmlns:a16="http://schemas.microsoft.com/office/drawing/2014/main" id="{D2E8A1B0-4CAF-4B4E-9968-49441BE4D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021" y="4950916"/>
              <a:ext cx="2828132" cy="2121099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5AF3EAC5-E28F-4EE2-9893-8B164BED5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2963" y="4939805"/>
              <a:ext cx="2828132" cy="2121099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9B076D7B-38E3-4797-9C52-53A96E28D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1278" y="4929287"/>
              <a:ext cx="2828132" cy="2121099"/>
            </a:xfrm>
            <a:prstGeom prst="rect">
              <a:avLst/>
            </a:prstGeom>
          </p:spPr>
        </p:pic>
      </p:grpSp>
      <p:sp>
        <p:nvSpPr>
          <p:cNvPr id="60" name="文字方塊 5">
            <a:extLst>
              <a:ext uri="{FF2B5EF4-FFF2-40B4-BE49-F238E27FC236}">
                <a16:creationId xmlns:a16="http://schemas.microsoft.com/office/drawing/2014/main" id="{4AB4AA4A-0937-491B-952A-CAAEB003D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7" descr="S4">
            <a:extLst>
              <a:ext uri="{FF2B5EF4-FFF2-40B4-BE49-F238E27FC236}">
                <a16:creationId xmlns:a16="http://schemas.microsoft.com/office/drawing/2014/main" id="{587FF8D1-CD9C-4AA0-80BF-FD3105CD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84326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標題 1">
            <a:extLst>
              <a:ext uri="{FF2B5EF4-FFF2-40B4-BE49-F238E27FC236}">
                <a16:creationId xmlns:a16="http://schemas.microsoft.com/office/drawing/2014/main" id="{82D54140-9FFB-41BC-92D5-5504A5AFB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386" y="469900"/>
            <a:ext cx="9144000" cy="1143000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恭請　上人傳承的紅包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示範：「福慧」字樣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面對</a:t>
            </a: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捧盤師姊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zh-TW" altLang="en-US" dirty="0"/>
          </a:p>
        </p:txBody>
      </p:sp>
      <p:sp>
        <p:nvSpPr>
          <p:cNvPr id="11" name="向左箭號 10">
            <a:extLst>
              <a:ext uri="{FF2B5EF4-FFF2-40B4-BE49-F238E27FC236}">
                <a16:creationId xmlns:a16="http://schemas.microsoft.com/office/drawing/2014/main" id="{713DB330-906A-479F-9EBB-6E8A734C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34" y="2336621"/>
            <a:ext cx="1981200" cy="2306637"/>
          </a:xfrm>
          <a:prstGeom prst="lef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EDFFF8"/>
              </a:gs>
              <a:gs pos="64999">
                <a:srgbClr val="D4FFEE"/>
              </a:gs>
              <a:gs pos="100000">
                <a:srgbClr val="C3FFE8"/>
              </a:gs>
            </a:gsLst>
            <a:lin ang="5400000" scaled="1"/>
          </a:gradFill>
          <a:ln w="9525">
            <a:solidFill>
              <a:srgbClr val="A5DEC6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順勢往右呈遞給</a:t>
            </a:r>
            <a:endParaRPr lang="en-US" altLang="zh-TW" sz="24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4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上人</a:t>
            </a:r>
          </a:p>
        </p:txBody>
      </p:sp>
      <p:pic>
        <p:nvPicPr>
          <p:cNvPr id="33" name="內容版面配置區 25">
            <a:extLst>
              <a:ext uri="{FF2B5EF4-FFF2-40B4-BE49-F238E27FC236}">
                <a16:creationId xmlns:a16="http://schemas.microsoft.com/office/drawing/2014/main" id="{9925E89A-5373-4500-A31C-16B1A811E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3263026" y="3489940"/>
            <a:ext cx="5455634" cy="3342660"/>
          </a:xfr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DD087847-D30F-4164-A67E-9DDFB524F4FA}"/>
              </a:ext>
            </a:extLst>
          </p:cNvPr>
          <p:cNvGrpSpPr/>
          <p:nvPr/>
        </p:nvGrpSpPr>
        <p:grpSpPr>
          <a:xfrm>
            <a:off x="3283196" y="3601504"/>
            <a:ext cx="5645779" cy="3408896"/>
            <a:chOff x="-76596" y="1836043"/>
            <a:chExt cx="7086006" cy="5235972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A9A49679-CFB5-4BA9-A132-D7E65B13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38099" y="1836043"/>
              <a:ext cx="2828132" cy="212109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C922D578-E680-4B13-B093-70137054B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55813" y="1844080"/>
              <a:ext cx="2828132" cy="212109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8C7BE705-DDEE-46BD-8FD6-1BDC49F7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76596" y="3361531"/>
              <a:ext cx="2828132" cy="212109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5018125-48B4-4027-B9EE-CDD792FA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4388" y="3350420"/>
              <a:ext cx="2828132" cy="212109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FF23C348-0616-470D-B6A4-8DB54C28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2703" y="3339902"/>
              <a:ext cx="2828132" cy="212109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38A02FDF-7528-4DD7-BE36-59EF9FDFE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8021" y="4950916"/>
              <a:ext cx="2828132" cy="212109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8618B504-F4E5-4795-BCB1-203CDD2DA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12963" y="4939805"/>
              <a:ext cx="2828132" cy="212109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5EF5B84-AA94-4FAC-855A-A0141FB8E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81278" y="4929287"/>
              <a:ext cx="2828132" cy="2121099"/>
            </a:xfrm>
            <a:prstGeom prst="rect">
              <a:avLst/>
            </a:prstGeom>
          </p:spPr>
        </p:pic>
      </p:grpSp>
      <p:sp>
        <p:nvSpPr>
          <p:cNvPr id="7" name="橢圓 6">
            <a:extLst>
              <a:ext uri="{FF2B5EF4-FFF2-40B4-BE49-F238E27FC236}">
                <a16:creationId xmlns:a16="http://schemas.microsoft.com/office/drawing/2014/main" id="{9BC3C440-BDA3-49A4-8D8A-D7D56E24EC3E}"/>
              </a:ext>
            </a:extLst>
          </p:cNvPr>
          <p:cNvSpPr/>
          <p:nvPr/>
        </p:nvSpPr>
        <p:spPr>
          <a:xfrm>
            <a:off x="6959600" y="5778500"/>
            <a:ext cx="1511300" cy="1079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44ADC27C-5AFC-489A-8A16-ADBBC6B801FE}"/>
              </a:ext>
            </a:extLst>
          </p:cNvPr>
          <p:cNvSpPr/>
          <p:nvPr/>
        </p:nvSpPr>
        <p:spPr>
          <a:xfrm>
            <a:off x="5334000" y="5778500"/>
            <a:ext cx="1511300" cy="1079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1CA8818-3453-4870-87ED-94317589F6EA}"/>
              </a:ext>
            </a:extLst>
          </p:cNvPr>
          <p:cNvSpPr/>
          <p:nvPr/>
        </p:nvSpPr>
        <p:spPr>
          <a:xfrm>
            <a:off x="3581400" y="5753100"/>
            <a:ext cx="1511300" cy="10795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向上箭號 7">
            <a:extLst>
              <a:ext uri="{FF2B5EF4-FFF2-40B4-BE49-F238E27FC236}">
                <a16:creationId xmlns:a16="http://schemas.microsoft.com/office/drawing/2014/main" id="{0D7B8FD1-7FAA-431A-9874-CB552C75F48C}"/>
              </a:ext>
            </a:extLst>
          </p:cNvPr>
          <p:cNvSpPr/>
          <p:nvPr/>
        </p:nvSpPr>
        <p:spPr>
          <a:xfrm>
            <a:off x="4087814" y="4800600"/>
            <a:ext cx="484187" cy="9779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向上箭號 8">
            <a:extLst>
              <a:ext uri="{FF2B5EF4-FFF2-40B4-BE49-F238E27FC236}">
                <a16:creationId xmlns:a16="http://schemas.microsoft.com/office/drawing/2014/main" id="{BFD9F06A-B928-4174-8373-26A0528D0988}"/>
              </a:ext>
            </a:extLst>
          </p:cNvPr>
          <p:cNvSpPr/>
          <p:nvPr/>
        </p:nvSpPr>
        <p:spPr>
          <a:xfrm>
            <a:off x="5840414" y="4800600"/>
            <a:ext cx="484187" cy="9779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7BBE450D-10DB-4D92-AA06-A69662051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124" y="3571341"/>
            <a:ext cx="2298850" cy="1451904"/>
          </a:xfrm>
          <a:prstGeom prst="rect">
            <a:avLst/>
          </a:prstGeom>
        </p:spPr>
      </p:pic>
      <p:sp>
        <p:nvSpPr>
          <p:cNvPr id="10" name="向上箭號 9">
            <a:extLst>
              <a:ext uri="{FF2B5EF4-FFF2-40B4-BE49-F238E27FC236}">
                <a16:creationId xmlns:a16="http://schemas.microsoft.com/office/drawing/2014/main" id="{A8B156A5-FDCB-44C6-8DFA-5146692BD029}"/>
              </a:ext>
            </a:extLst>
          </p:cNvPr>
          <p:cNvSpPr/>
          <p:nvPr/>
        </p:nvSpPr>
        <p:spPr>
          <a:xfrm>
            <a:off x="7466014" y="4813300"/>
            <a:ext cx="484187" cy="977900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文字方塊 5">
            <a:extLst>
              <a:ext uri="{FF2B5EF4-FFF2-40B4-BE49-F238E27FC236}">
                <a16:creationId xmlns:a16="http://schemas.microsoft.com/office/drawing/2014/main" id="{C0CBB858-C07A-47CC-BB95-4E75C121B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7" grpId="0" animBg="1"/>
      <p:bldP spid="18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7" descr="S4">
            <a:extLst>
              <a:ext uri="{FF2B5EF4-FFF2-40B4-BE49-F238E27FC236}">
                <a16:creationId xmlns:a16="http://schemas.microsoft.com/office/drawing/2014/main" id="{A23AF5FA-FF12-422F-963F-ACDA32670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762001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標題 5">
            <a:extLst>
              <a:ext uri="{FF2B5EF4-FFF2-40B4-BE49-F238E27FC236}">
                <a16:creationId xmlns:a16="http://schemas.microsoft.com/office/drawing/2014/main" id="{A5581BF6-74B7-4D29-894D-20EC86BB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-76200"/>
            <a:ext cx="7772400" cy="1143000"/>
          </a:xfrm>
        </p:spPr>
        <p:txBody>
          <a:bodyPr/>
          <a:lstStyle/>
          <a:p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上人發福慧紅包的擺法</a:t>
            </a:r>
          </a:p>
        </p:txBody>
      </p:sp>
      <p:sp>
        <p:nvSpPr>
          <p:cNvPr id="10" name="圓角矩形圖說文字 9">
            <a:extLst>
              <a:ext uri="{FF2B5EF4-FFF2-40B4-BE49-F238E27FC236}">
                <a16:creationId xmlns:a16="http://schemas.microsoft.com/office/drawing/2014/main" id="{5650F785-EF08-4206-A77A-41B2A6722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066800"/>
            <a:ext cx="2590800" cy="1828800"/>
          </a:xfrm>
          <a:prstGeom prst="wedgeRoundRectCallout">
            <a:avLst>
              <a:gd name="adj1" fmla="val 139682"/>
              <a:gd name="adj2" fmla="val 10829"/>
              <a:gd name="adj3" fmla="val 16667"/>
            </a:avLst>
          </a:prstGeom>
          <a:solidFill>
            <a:srgbClr val="8000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師姊捧盤，</a:t>
            </a:r>
            <a:endParaRPr lang="en-US" altLang="zh-TW" sz="28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自己看到的是</a:t>
            </a:r>
            <a:endParaRPr lang="en-US" altLang="zh-TW" sz="28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反向</a:t>
            </a: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的「福慧」字樣。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CC59E94-5830-4A02-9569-1C9F1FB3C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3063" l="2284" r="92555">
                        <a14:foregroundMark x1="10745" y1="22109" x2="10745" y2="22109"/>
                        <a14:foregroundMark x1="9179" y1="22109" x2="10829" y2="38353"/>
                        <a14:foregroundMark x1="9475" y1="18613" x2="8249" y2="20305"/>
                        <a14:foregroundMark x1="8333" y1="32769" x2="7487" y2="63170"/>
                        <a14:foregroundMark x1="6261" y1="62211" x2="5753" y2="84320"/>
                        <a14:foregroundMark x1="5753" y1="84320" x2="14932" y2="89453"/>
                        <a14:foregroundMark x1="14932" y1="89453" x2="82868" y2="87761"/>
                        <a14:foregroundMark x1="82868" y1="87761" x2="89594" y2="84659"/>
                        <a14:foregroundMark x1="89594" y1="84659" x2="92174" y2="72363"/>
                        <a14:foregroundMark x1="92174" y1="72363" x2="85364" y2="19571"/>
                        <a14:foregroundMark x1="85364" y1="19571" x2="83545" y2="15962"/>
                        <a14:foregroundMark x1="68739" y1="19007" x2="18951" y2="19741"/>
                        <a14:foregroundMark x1="13029" y1="32769" x2="8672" y2="40666"/>
                        <a14:foregroundMark x1="8672" y1="40666" x2="9010" y2="68810"/>
                        <a14:foregroundMark x1="9010" y1="68810" x2="15186" y2="76875"/>
                        <a14:foregroundMark x1="15186" y1="76875" x2="35152" y2="84490"/>
                        <a14:foregroundMark x1="35152" y1="84490" x2="59983" y2="85956"/>
                        <a14:foregroundMark x1="59983" y1="85956" x2="72504" y2="85448"/>
                        <a14:foregroundMark x1="72504" y1="85448" x2="86675" y2="78455"/>
                        <a14:foregroundMark x1="86675" y1="78455" x2="88875" y2="68190"/>
                        <a14:foregroundMark x1="88875" y1="68190" x2="87775" y2="36548"/>
                        <a14:foregroundMark x1="87775" y1="36548" x2="83926" y2="30739"/>
                        <a14:foregroundMark x1="83926" y1="30739" x2="25677" y2="26283"/>
                        <a14:foregroundMark x1="25677" y1="26283" x2="16963" y2="28314"/>
                        <a14:foregroundMark x1="16963" y1="28314" x2="11252" y2="32769"/>
                        <a14:foregroundMark x1="32910" y1="24027" x2="26354" y2="26283"/>
                        <a14:foregroundMark x1="26354" y1="26283" x2="22039" y2="43316"/>
                        <a14:foregroundMark x1="22039" y1="43316" x2="47039" y2="44444"/>
                        <a14:foregroundMark x1="47039" y1="44444" x2="36252" y2="25776"/>
                        <a14:foregroundMark x1="36252" y1="25776" x2="31980" y2="24309"/>
                        <a14:foregroundMark x1="21997" y1="34292" x2="10575" y2="38466"/>
                        <a14:foregroundMark x1="10575" y1="38466" x2="8968" y2="48787"/>
                        <a14:foregroundMark x1="8968" y1="48787" x2="17597" y2="57078"/>
                        <a14:foregroundMark x1="17597" y1="57078" x2="27030" y2="47208"/>
                        <a14:foregroundMark x1="27030" y1="47208" x2="22039" y2="35195"/>
                        <a14:foregroundMark x1="22039" y1="35195" x2="19882" y2="35138"/>
                        <a14:foregroundMark x1="21024" y1="36379" x2="19289" y2="35815"/>
                        <a14:foregroundMark x1="48350" y1="38466" x2="40651" y2="42245"/>
                        <a14:foregroundMark x1="40651" y1="42245" x2="33291" y2="60406"/>
                        <a14:foregroundMark x1="33291" y1="60406" x2="53976" y2="59278"/>
                        <a14:foregroundMark x1="53976" y1="59278" x2="48012" y2="39932"/>
                        <a14:foregroundMark x1="48012" y1="39932" x2="41371" y2="37056"/>
                        <a14:foregroundMark x1="48562" y1="41963" x2="47166" y2="55386"/>
                        <a14:foregroundMark x1="47166" y1="55386" x2="51354" y2="46475"/>
                        <a14:foregroundMark x1="51354" y1="46475" x2="45854" y2="42358"/>
                        <a14:foregroundMark x1="83418" y1="30400" x2="88156" y2="38748"/>
                        <a14:foregroundMark x1="88156" y1="38748" x2="89002" y2="47095"/>
                        <a14:foregroundMark x1="89002" y1="47095" x2="85660" y2="56909"/>
                        <a14:foregroundMark x1="85660" y1="56909" x2="75042" y2="58940"/>
                        <a14:foregroundMark x1="75042" y1="58940" x2="69585" y2="48787"/>
                        <a14:foregroundMark x1="69585" y1="48787" x2="75846" y2="34574"/>
                        <a14:foregroundMark x1="75846" y1="34574" x2="83291" y2="30175"/>
                        <a14:foregroundMark x1="83291" y1="30175" x2="86760" y2="30570"/>
                        <a14:foregroundMark x1="86675" y1="40271" x2="83714" y2="46249"/>
                        <a14:foregroundMark x1="83714" y1="46249" x2="85321" y2="42358"/>
                        <a14:foregroundMark x1="80838" y1="47772" x2="72081" y2="46531"/>
                        <a14:foregroundMark x1="84264" y1="44444" x2="78469" y2="45403"/>
                        <a14:foregroundMark x1="78469" y1="45403" x2="74196" y2="57078"/>
                        <a14:foregroundMark x1="74196" y1="57078" x2="85618" y2="52961"/>
                        <a14:foregroundMark x1="85618" y1="52961" x2="81641" y2="45065"/>
                        <a14:foregroundMark x1="81641" y1="45065" x2="78765" y2="45121"/>
                        <a14:foregroundMark x1="93528" y1="74450" x2="92555" y2="82459"/>
                        <a14:foregroundMark x1="92555" y1="82459" x2="88790" y2="89453"/>
                        <a14:foregroundMark x1="88790" y1="89453" x2="88029" y2="89566"/>
                        <a14:foregroundMark x1="93655" y1="81782" x2="89044" y2="89171"/>
                        <a14:foregroundMark x1="89044" y1="89171" x2="87690" y2="90017"/>
                        <a14:foregroundMark x1="94374" y1="83587" x2="91032" y2="91089"/>
                        <a14:foregroundMark x1="91032" y1="91089" x2="86760" y2="93063"/>
                        <a14:foregroundMark x1="13325" y1="91935" x2="7572" y2="90750"/>
                        <a14:foregroundMark x1="7572" y1="90750" x2="4272" y2="84320"/>
                        <a14:foregroundMark x1="4272" y1="84320" x2="4357" y2="84038"/>
                        <a14:foregroundMark x1="2284" y1="90807" x2="5626" y2="90581"/>
                        <a14:foregroundMark x1="48858" y1="75578" x2="47377" y2="75014"/>
                        <a14:foregroundMark x1="50000" y1="76537" x2="45516" y2="7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6600" y="2228850"/>
            <a:ext cx="6172200" cy="4629150"/>
          </a:xfrm>
          <a:prstGeom prst="rect">
            <a:avLst/>
          </a:prstGeom>
        </p:spPr>
      </p:pic>
      <p:sp>
        <p:nvSpPr>
          <p:cNvPr id="9" name="直線圖說文字 2 8">
            <a:extLst>
              <a:ext uri="{FF2B5EF4-FFF2-40B4-BE49-F238E27FC236}">
                <a16:creationId xmlns:a16="http://schemas.microsoft.com/office/drawing/2014/main" id="{F199DF5A-7B64-4621-A73C-0A5AB9B37200}"/>
              </a:ext>
            </a:extLst>
          </p:cNvPr>
          <p:cNvSpPr>
            <a:spLocks/>
          </p:cNvSpPr>
          <p:nvPr/>
        </p:nvSpPr>
        <p:spPr bwMode="auto">
          <a:xfrm flipH="1">
            <a:off x="8153400" y="1219201"/>
            <a:ext cx="2286000" cy="1584325"/>
          </a:xfrm>
          <a:prstGeom prst="borderCallout2">
            <a:avLst>
              <a:gd name="adj1" fmla="val 99356"/>
              <a:gd name="adj2" fmla="val -1407"/>
              <a:gd name="adj3" fmla="val 170144"/>
              <a:gd name="adj4" fmla="val -1218"/>
              <a:gd name="adj5" fmla="val 204315"/>
              <a:gd name="adj6" fmla="val 88788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疊</a:t>
            </a:r>
            <a:r>
              <a:rPr kumimoji="0" lang="zh-TW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只，擺放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3-2-3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 疊，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（共</a:t>
            </a:r>
            <a:r>
              <a:rPr kumimoji="0" lang="zh-TW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只）。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7" descr="S4">
            <a:extLst>
              <a:ext uri="{FF2B5EF4-FFF2-40B4-BE49-F238E27FC236}">
                <a16:creationId xmlns:a16="http://schemas.microsoft.com/office/drawing/2014/main" id="{A1373EBD-0547-45D4-8323-C2F6AF4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90601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標題 5">
            <a:extLst>
              <a:ext uri="{FF2B5EF4-FFF2-40B4-BE49-F238E27FC236}">
                <a16:creationId xmlns:a16="http://schemas.microsoft.com/office/drawing/2014/main" id="{F8129105-116B-4001-B850-5006DA0E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兒童金幣福慧紅包擺法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8591BB18-90FA-4BF1-85CA-F3DF33699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324600"/>
            <a:ext cx="3621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2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圖例</a:t>
            </a:r>
            <a:r>
              <a:rPr lang="en-US" altLang="zh-TW" sz="2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以</a:t>
            </a:r>
            <a:r>
              <a:rPr lang="en-US" altLang="zh-TW" sz="2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2019</a:t>
            </a:r>
            <a:r>
              <a:rPr lang="zh-TW" altLang="en-US" sz="2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年為範例</a:t>
            </a:r>
          </a:p>
        </p:txBody>
      </p:sp>
      <p:sp>
        <p:nvSpPr>
          <p:cNvPr id="5" name="直線圖說文字 2 4">
            <a:extLst>
              <a:ext uri="{FF2B5EF4-FFF2-40B4-BE49-F238E27FC236}">
                <a16:creationId xmlns:a16="http://schemas.microsoft.com/office/drawing/2014/main" id="{D190AE71-1991-40DA-803D-FBA276A2F33D}"/>
              </a:ext>
            </a:extLst>
          </p:cNvPr>
          <p:cNvSpPr>
            <a:spLocks/>
          </p:cNvSpPr>
          <p:nvPr/>
        </p:nvSpPr>
        <p:spPr bwMode="auto">
          <a:xfrm flipH="1">
            <a:off x="7197461" y="1151257"/>
            <a:ext cx="2881313" cy="1584325"/>
          </a:xfrm>
          <a:prstGeom prst="borderCallout2">
            <a:avLst>
              <a:gd name="adj1" fmla="val 99356"/>
              <a:gd name="adj2" fmla="val 3530"/>
              <a:gd name="adj3" fmla="val 165949"/>
              <a:gd name="adj4" fmla="val 13403"/>
              <a:gd name="adj5" fmla="val 182278"/>
              <a:gd name="adj6" fmla="val 64500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兒童紅包，請以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3~4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只為一排進行擺放。</a:t>
            </a:r>
          </a:p>
        </p:txBody>
      </p:sp>
      <p:sp>
        <p:nvSpPr>
          <p:cNvPr id="8" name="圓角矩形圖說文字 7">
            <a:extLst>
              <a:ext uri="{FF2B5EF4-FFF2-40B4-BE49-F238E27FC236}">
                <a16:creationId xmlns:a16="http://schemas.microsoft.com/office/drawing/2014/main" id="{4FCDE914-B809-416B-AE51-D58494068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684" y="1089978"/>
            <a:ext cx="2590800" cy="1828800"/>
          </a:xfrm>
          <a:prstGeom prst="wedgeRoundRectCallout">
            <a:avLst>
              <a:gd name="adj1" fmla="val 148702"/>
              <a:gd name="adj2" fmla="val 23607"/>
              <a:gd name="adj3" fmla="val 16667"/>
            </a:avLst>
          </a:prstGeom>
          <a:solidFill>
            <a:srgbClr val="8000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師姊捧盤，</a:t>
            </a:r>
            <a:endParaRPr lang="en-US" altLang="zh-TW" sz="28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自己看到的是</a:t>
            </a:r>
            <a:endParaRPr lang="en-US" altLang="zh-TW" sz="2800" b="1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反向</a:t>
            </a:r>
            <a:r>
              <a:rPr lang="zh-TW" altLang="en-US" sz="2800" b="1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的「福慧」字樣。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C64055-58C6-42CC-8E1B-562CF7F34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1384" y="2814956"/>
            <a:ext cx="4449233" cy="3336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7" descr="S4">
            <a:extLst>
              <a:ext uri="{FF2B5EF4-FFF2-40B4-BE49-F238E27FC236}">
                <a16:creationId xmlns:a16="http://schemas.microsoft.com/office/drawing/2014/main" id="{F7CDCE68-D4E7-479E-8710-1B6D9AC0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38201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9" descr="C:\Users\User\Desktop\2019歲末祝福\物資\結緣品簡報\照片\福慧紅包(兒童)擺盤.jpg">
            <a:extLst>
              <a:ext uri="{FF2B5EF4-FFF2-40B4-BE49-F238E27FC236}">
                <a16:creationId xmlns:a16="http://schemas.microsoft.com/office/drawing/2014/main" id="{3077C180-15ED-4827-9B88-09DFD567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554288"/>
            <a:ext cx="62404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標題 5">
            <a:extLst>
              <a:ext uri="{FF2B5EF4-FFF2-40B4-BE49-F238E27FC236}">
                <a16:creationId xmlns:a16="http://schemas.microsoft.com/office/drawing/2014/main" id="{34842004-6950-4795-BB99-896ECBC5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0"/>
            <a:ext cx="8839200" cy="1143000"/>
          </a:xfrm>
        </p:spPr>
        <p:txBody>
          <a:bodyPr/>
          <a:lstStyle/>
          <a:p>
            <a:pPr algn="l"/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同場次</a:t>
            </a:r>
            <a:r>
              <a:rPr lang="zh-TW" altLang="en-US" u="sng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精舍師父</a:t>
            </a: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發福慧紅包的擺法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5A1EB4-9548-438A-9DF1-8077973AEE5E}"/>
              </a:ext>
            </a:extLst>
          </p:cNvPr>
          <p:cNvSpPr/>
          <p:nvPr/>
        </p:nvSpPr>
        <p:spPr>
          <a:xfrm>
            <a:off x="3106738" y="3971926"/>
            <a:ext cx="1008062" cy="10572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0ED14E-4780-4C11-AF58-8ECC9E963EC3}"/>
              </a:ext>
            </a:extLst>
          </p:cNvPr>
          <p:cNvSpPr/>
          <p:nvPr/>
        </p:nvSpPr>
        <p:spPr>
          <a:xfrm>
            <a:off x="8102601" y="3971926"/>
            <a:ext cx="1008063" cy="10572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sp>
        <p:nvSpPr>
          <p:cNvPr id="12" name="圓角矩形圖說文字 11">
            <a:extLst>
              <a:ext uri="{FF2B5EF4-FFF2-40B4-BE49-F238E27FC236}">
                <a16:creationId xmlns:a16="http://schemas.microsoft.com/office/drawing/2014/main" id="{152B24F0-489A-455A-B31E-9F586D435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1143000"/>
            <a:ext cx="2590800" cy="1828800"/>
          </a:xfrm>
          <a:prstGeom prst="wedgeRoundRectCallout">
            <a:avLst>
              <a:gd name="adj1" fmla="val 77329"/>
              <a:gd name="adj2" fmla="val 20829"/>
              <a:gd name="adj3" fmla="val 16667"/>
            </a:avLst>
          </a:prstGeom>
          <a:solidFill>
            <a:srgbClr val="800000"/>
          </a:solidFill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28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師姊捧盤，</a:t>
            </a:r>
            <a:endParaRPr lang="en-US" altLang="zh-TW" sz="2800" b="1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自己看到的是</a:t>
            </a:r>
            <a:endParaRPr lang="en-US" altLang="zh-TW" sz="2800" b="1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2800" b="1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反向</a:t>
            </a:r>
            <a:r>
              <a:rPr lang="zh-TW" altLang="en-US" sz="2800" b="1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的「福慧」字樣。</a:t>
            </a:r>
          </a:p>
        </p:txBody>
      </p:sp>
      <p:sp>
        <p:nvSpPr>
          <p:cNvPr id="5" name="直線圖說文字 2 4">
            <a:extLst>
              <a:ext uri="{FF2B5EF4-FFF2-40B4-BE49-F238E27FC236}">
                <a16:creationId xmlns:a16="http://schemas.microsoft.com/office/drawing/2014/main" id="{B4F233D7-3154-49AD-9A54-C7367184539B}"/>
              </a:ext>
            </a:extLst>
          </p:cNvPr>
          <p:cNvSpPr>
            <a:spLocks/>
          </p:cNvSpPr>
          <p:nvPr/>
        </p:nvSpPr>
        <p:spPr bwMode="auto">
          <a:xfrm flipH="1">
            <a:off x="7467600" y="1066800"/>
            <a:ext cx="3124200" cy="2362200"/>
          </a:xfrm>
          <a:prstGeom prst="borderCallout2">
            <a:avLst>
              <a:gd name="adj1" fmla="val 102949"/>
              <a:gd name="adj2" fmla="val 380"/>
              <a:gd name="adj3" fmla="val 123296"/>
              <a:gd name="adj4" fmla="val 7079"/>
              <a:gd name="adj5" fmla="val 126801"/>
              <a:gd name="adj6" fmla="val 56190"/>
            </a:avLst>
          </a:prstGeom>
          <a:gradFill rotWithShape="1">
            <a:gsLst>
              <a:gs pos="0">
                <a:srgbClr val="E4E4FF"/>
              </a:gs>
              <a:gs pos="64999">
                <a:srgbClr val="BABAFF"/>
              </a:gs>
              <a:gs pos="100000">
                <a:srgbClr val="9C9CFF"/>
              </a:gs>
            </a:gsLst>
            <a:lin ang="5400000" scaled="1"/>
          </a:gradFill>
          <a:ln w="9525">
            <a:solidFill>
              <a:srgbClr val="2828B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kumimoji="0" lang="en-US" altLang="zh-TW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疊</a:t>
            </a:r>
            <a:r>
              <a:rPr kumimoji="0" lang="zh-TW" altLang="zh-TW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只，擺放</a:t>
            </a:r>
            <a:r>
              <a:rPr kumimoji="0" lang="en-US" altLang="zh-TW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3-2-3</a:t>
            </a:r>
            <a:r>
              <a:rPr kumimoji="0" lang="zh-TW" altLang="en-US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疊，兩邊擺上各</a:t>
            </a:r>
            <a:r>
              <a:rPr kumimoji="0" lang="en-US" altLang="zh-TW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0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只兒童金幣福慧紅包</a:t>
            </a:r>
            <a:r>
              <a:rPr kumimoji="0" lang="en-US" altLang="zh-TW" sz="3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sz="3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黃框</a:t>
            </a:r>
            <a:r>
              <a:rPr kumimoji="0" lang="en-US" altLang="zh-TW" sz="3000" b="1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algn="ctr">
              <a:defRPr/>
            </a:pPr>
            <a:r>
              <a:rPr kumimoji="0" lang="zh-TW" altLang="en-US" sz="3000" b="1" dirty="0">
                <a:latin typeface="標楷體" pitchFamily="65" charset="-120"/>
                <a:ea typeface="標楷體" pitchFamily="65" charset="-120"/>
              </a:rPr>
              <a:t>（共</a:t>
            </a:r>
            <a:r>
              <a:rPr kumimoji="0" lang="zh-TW" altLang="zh-TW" sz="3000" b="1" dirty="0"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en-US" altLang="zh-TW" sz="3000" b="1" dirty="0"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sz="3000" b="1" dirty="0">
                <a:latin typeface="標楷體" pitchFamily="65" charset="-120"/>
                <a:ea typeface="標楷體" pitchFamily="65" charset="-120"/>
              </a:rPr>
              <a:t>大＋</a:t>
            </a:r>
            <a:r>
              <a:rPr kumimoji="0" lang="en-US" altLang="zh-TW" sz="3000" b="1" dirty="0">
                <a:latin typeface="標楷體" pitchFamily="65" charset="-120"/>
                <a:ea typeface="標楷體" pitchFamily="65" charset="-120"/>
              </a:rPr>
              <a:t>4</a:t>
            </a:r>
            <a:r>
              <a:rPr kumimoji="0" lang="zh-TW" altLang="en-US" sz="3000" b="1" dirty="0">
                <a:latin typeface="標楷體" pitchFamily="65" charset="-120"/>
                <a:ea typeface="標楷體" pitchFamily="65" charset="-120"/>
              </a:rPr>
              <a:t>小）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0B3FEB1-DC27-459C-B9AB-57EBDF07465E}"/>
              </a:ext>
            </a:extLst>
          </p:cNvPr>
          <p:cNvSpPr/>
          <p:nvPr/>
        </p:nvSpPr>
        <p:spPr>
          <a:xfrm>
            <a:off x="1524000" y="-28575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938" name="Rectangle 6">
            <a:extLst>
              <a:ext uri="{FF2B5EF4-FFF2-40B4-BE49-F238E27FC236}">
                <a16:creationId xmlns:a16="http://schemas.microsoft.com/office/drawing/2014/main" id="{73303E44-3506-4E21-959E-1CEF879B5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5400">
                <a:solidFill>
                  <a:schemeClr val="bg1"/>
                </a:solidFill>
                <a:ea typeface="標楷體" panose="03000509000000000000" pitchFamily="65" charset="-120"/>
              </a:rPr>
              <a:t>社區場次</a:t>
            </a: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BAC352FC-C0CC-4EEA-9728-0CEA9D4A5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981200"/>
            <a:ext cx="8610600" cy="3962400"/>
          </a:xfrm>
        </p:spPr>
        <p:txBody>
          <a:bodyPr/>
          <a:lstStyle/>
          <a:p>
            <a:pPr>
              <a:defRPr/>
            </a:pPr>
            <a:r>
              <a:rPr lang="zh-TW" altLang="en-US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福慧袋 </a:t>
            </a:r>
            <a:r>
              <a:rPr lang="en-US" altLang="zh-TW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入場</a:t>
            </a:r>
            <a:r>
              <a:rPr lang="en-US" altLang="zh-TW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defRPr/>
            </a:pPr>
            <a:r>
              <a:rPr lang="en-US" altLang="zh-TW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年款慈濟福慧燈</a:t>
            </a:r>
            <a:endParaRPr lang="en-US" altLang="zh-TW" sz="4000" dirty="0">
              <a:solidFill>
                <a:srgbClr val="FFFFFF"/>
              </a:solidFill>
              <a:latin typeface="標楷體" pitchFamily="65" charset="-120"/>
              <a:ea typeface="標楷體" pitchFamily="65" charset="-120"/>
            </a:endParaRPr>
          </a:p>
          <a:p>
            <a:pPr marL="612000" indent="-612000">
              <a:defRPr/>
            </a:pPr>
            <a:r>
              <a:rPr lang="zh-TW" altLang="en-US" sz="4800" dirty="0">
                <a:solidFill>
                  <a:srgbClr val="FFFFFF"/>
                </a:solidFill>
                <a:latin typeface="標楷體" pitchFamily="65" charset="-120"/>
                <a:ea typeface="標楷體" pitchFamily="65" charset="-120"/>
              </a:rPr>
              <a:t>歡喜有緣福慧紅包與兒童福慧袋 </a:t>
            </a: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52F244E-9134-4B28-AF68-EC34D6D65E10}"/>
              </a:ext>
            </a:extLst>
          </p:cNvPr>
          <p:cNvSpPr/>
          <p:nvPr/>
        </p:nvSpPr>
        <p:spPr>
          <a:xfrm>
            <a:off x="1524000" y="-28575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962" name="Rectangle 6">
            <a:extLst>
              <a:ext uri="{FF2B5EF4-FFF2-40B4-BE49-F238E27FC236}">
                <a16:creationId xmlns:a16="http://schemas.microsoft.com/office/drawing/2014/main" id="{AED6C3F0-5B2F-4A68-8588-FEC791D1B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0"/>
            <a:ext cx="7772400" cy="1143000"/>
          </a:xfrm>
        </p:spPr>
        <p:txBody>
          <a:bodyPr/>
          <a:lstStyle/>
          <a:p>
            <a:pPr eaLnBrk="1" hangingPunct="1"/>
            <a:r>
              <a:rPr lang="zh-TW" altLang="en-US" sz="5400">
                <a:solidFill>
                  <a:schemeClr val="bg1"/>
                </a:solidFill>
                <a:ea typeface="標楷體" panose="03000509000000000000" pitchFamily="65" charset="-120"/>
              </a:rPr>
              <a:t>福慧袋</a:t>
            </a:r>
            <a:r>
              <a:rPr lang="en-US" altLang="zh-TW" sz="540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endParaRPr lang="zh-TW" altLang="en-US" sz="540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40963" name="Rectangle 7">
            <a:extLst>
              <a:ext uri="{FF2B5EF4-FFF2-40B4-BE49-F238E27FC236}">
                <a16:creationId xmlns:a16="http://schemas.microsoft.com/office/drawing/2014/main" id="{300B7B49-3C5C-42CC-B4E7-1CCB11022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2438400"/>
            <a:ext cx="8382000" cy="3962400"/>
          </a:xfrm>
        </p:spPr>
        <p:txBody>
          <a:bodyPr/>
          <a:lstStyle/>
          <a:p>
            <a:pPr eaLnBrk="1" hangingPunct="1"/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入場</a:t>
            </a:r>
            <a:r>
              <a:rPr lang="zh-TW" altLang="en-US" sz="5400" u="sng" dirty="0">
                <a:solidFill>
                  <a:srgbClr val="FFFF00"/>
                </a:solidFill>
                <a:ea typeface="標楷體" panose="03000509000000000000" pitchFamily="65" charset="-120"/>
              </a:rPr>
              <a:t>每戶</a:t>
            </a:r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發一份福慧袋，內裝</a:t>
            </a:r>
            <a:r>
              <a:rPr lang="zh-CN" altLang="en-US" sz="4400" dirty="0">
                <a:solidFill>
                  <a:srgbClr val="66FFFF"/>
                </a:solidFill>
                <a:ea typeface="標楷體" panose="03000509000000000000" pitchFamily="65" charset="-120"/>
              </a:rPr>
              <a:t>淨斯本草飲單包裝</a:t>
            </a:r>
            <a:r>
              <a:rPr lang="zh-TW" altLang="en-US" sz="4400" dirty="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4400" dirty="0">
                <a:solidFill>
                  <a:srgbClr val="66FFFF"/>
                </a:solidFill>
                <a:ea typeface="標楷體" panose="03000509000000000000" pitchFamily="65" charset="-120"/>
              </a:rPr>
              <a:t>淨斯茶包</a:t>
            </a:r>
            <a:r>
              <a:rPr lang="zh-TW" altLang="en-US" sz="4400" dirty="0">
                <a:solidFill>
                  <a:srgbClr val="66FFFF"/>
                </a:solidFill>
                <a:ea typeface="標楷體" panose="03000509000000000000" pitchFamily="65" charset="-120"/>
              </a:rPr>
              <a:t>、</a:t>
            </a:r>
            <a:r>
              <a:rPr lang="zh-CN" altLang="en-US" sz="4400" dirty="0">
                <a:solidFill>
                  <a:srgbClr val="66FFFF"/>
                </a:solidFill>
                <a:ea typeface="標楷體" panose="03000509000000000000" pitchFamily="65" charset="-120"/>
              </a:rPr>
              <a:t>淨斯穀糧餅乾</a:t>
            </a:r>
            <a:endParaRPr lang="en-US" altLang="zh-TW" sz="4400" dirty="0">
              <a:solidFill>
                <a:srgbClr val="66FFFF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一戶超過</a:t>
            </a:r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5</a:t>
            </a:r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人到現場，發給</a:t>
            </a:r>
            <a: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  <a:t>2</a:t>
            </a:r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份福慧袋。</a:t>
            </a:r>
            <a:endParaRPr lang="en-US" altLang="zh-TW" sz="4400" dirty="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40964" name="文字方塊 5">
            <a:extLst>
              <a:ext uri="{FF2B5EF4-FFF2-40B4-BE49-F238E27FC236}">
                <a16:creationId xmlns:a16="http://schemas.microsoft.com/office/drawing/2014/main" id="{4DD4422F-ED01-4C3E-ACA4-A633D2F3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651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endParaRPr lang="en-US" altLang="zh-TW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B4474A44-2109-4994-BB42-23F2807C60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1920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福慧袋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(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淨斯資糧</a:t>
            </a:r>
            <a: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  <a:t>)</a:t>
            </a:r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組合順序</a:t>
            </a:r>
            <a:br>
              <a:rPr lang="en-US" altLang="zh-TW" sz="36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由前至後</a:t>
            </a: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淨斯本草飲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淨斯穀糧餅乾、</a:t>
            </a:r>
            <a:br>
              <a:rPr lang="en-US" altLang="zh-CN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CN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淨斯茶包</a:t>
            </a:r>
            <a:endParaRPr lang="zh-TW" altLang="en-US" sz="36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4BDF57-5964-49DF-A03A-6C3834AA0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671" l="3143" r="96762">
                        <a14:foregroundMark x1="3429" y1="2561" x2="26381" y2="43790"/>
                        <a14:foregroundMark x1="26381" y1="43790" x2="30667" y2="47311"/>
                        <a14:foregroundMark x1="7238" y1="2113" x2="65048" y2="4609"/>
                        <a14:foregroundMark x1="65048" y1="4609" x2="92381" y2="4417"/>
                        <a14:foregroundMark x1="92381" y1="4417" x2="87619" y2="91421"/>
                        <a14:foregroundMark x1="87619" y1="91421" x2="64667" y2="95006"/>
                        <a14:foregroundMark x1="64667" y1="95006" x2="16571" y2="90653"/>
                        <a14:foregroundMark x1="16571" y1="90653" x2="16571" y2="90653"/>
                        <a14:foregroundMark x1="64476" y1="8323" x2="20095" y2="15749"/>
                        <a14:foregroundMark x1="20095" y1="15749" x2="49810" y2="34571"/>
                        <a14:foregroundMark x1="49810" y1="34571" x2="70476" y2="20551"/>
                        <a14:foregroundMark x1="70476" y1="20551" x2="62095" y2="17862"/>
                        <a14:foregroundMark x1="96857" y1="20166" x2="93143" y2="32907"/>
                        <a14:foregroundMark x1="4476" y1="20423" x2="17905" y2="64917"/>
                        <a14:foregroundMark x1="6857" y1="50320" x2="10381" y2="68374"/>
                        <a14:foregroundMark x1="9619" y1="65813" x2="10667" y2="89501"/>
                        <a14:foregroundMark x1="6190" y1="92958" x2="72286" y2="96095"/>
                        <a14:foregroundMark x1="72286" y1="96095" x2="85524" y2="87004"/>
                        <a14:foregroundMark x1="85524" y1="87004" x2="78190" y2="56402"/>
                        <a14:foregroundMark x1="78190" y1="56402" x2="45524" y2="48720"/>
                        <a14:foregroundMark x1="45524" y1="48720" x2="27429" y2="52113"/>
                        <a14:foregroundMark x1="27429" y1="52113" x2="10857" y2="65685"/>
                        <a14:foregroundMark x1="10857" y1="65685" x2="9619" y2="92958"/>
                        <a14:foregroundMark x1="9619" y1="92958" x2="9619" y2="92958"/>
                        <a14:foregroundMark x1="33429" y1="53073" x2="36381" y2="75864"/>
                        <a14:foregroundMark x1="36381" y1="75864" x2="68000" y2="64020"/>
                        <a14:foregroundMark x1="68000" y1="64020" x2="42381" y2="53009"/>
                        <a14:foregroundMark x1="42381" y1="53009" x2="29619" y2="60499"/>
                        <a14:foregroundMark x1="86190" y1="95006" x2="86190" y2="95006"/>
                        <a14:foregroundMark x1="80667" y1="96671" x2="73429" y2="96223"/>
                        <a14:foregroundMark x1="20667" y1="85083" x2="24095" y2="85980"/>
                        <a14:foregroundMark x1="3810" y1="51216" x2="4095" y2="55378"/>
                        <a14:foregroundMark x1="3810" y1="51921" x2="3810" y2="51921"/>
                        <a14:foregroundMark x1="3810" y1="52177" x2="3810" y2="52177"/>
                        <a14:foregroundMark x1="94857" y1="57234" x2="94857" y2="57234"/>
                        <a14:foregroundMark x1="3810" y1="52177" x2="3810" y2="52177"/>
                        <a14:foregroundMark x1="3810" y1="51921" x2="3810" y2="51921"/>
                        <a14:foregroundMark x1="3333" y1="51921" x2="3333" y2="51921"/>
                        <a14:foregroundMark x1="3619" y1="51472" x2="3619" y2="53585"/>
                        <a14:foregroundMark x1="4095" y1="51536" x2="3905" y2="50320"/>
                        <a14:foregroundMark x1="3333" y1="51344" x2="3333" y2="51344"/>
                        <a14:foregroundMark x1="3333" y1="51024" x2="3333" y2="51024"/>
                        <a14:foregroundMark x1="3333" y1="51857" x2="3333" y2="51857"/>
                        <a14:foregroundMark x1="3143" y1="51921" x2="3333" y2="51536"/>
                        <a14:foregroundMark x1="15714" y1="0" x2="52095" y2="384"/>
                        <a14:backgroundMark x1="96857" y1="42894" x2="99333" y2="62100"/>
                        <a14:backgroundMark x1="96904" y1="57234" x2="98286" y2="62804"/>
                        <a14:backgroundMark x1="96571" y1="55890" x2="96904" y2="57234"/>
                        <a14:backgroundMark x1="96857" y1="42894" x2="96857" y2="42894"/>
                        <a14:backgroundMark x1="96190" y1="42190" x2="96857" y2="45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8800" y="2921001"/>
            <a:ext cx="2590800" cy="38541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4BF6B02-DE08-44C2-AF0B-77A0EE7EF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5" b="96627" l="0" r="98872">
                        <a14:foregroundMark x1="5314" y1="2067" x2="22135" y2="3725"/>
                        <a14:foregroundMark x1="22135" y1="3725" x2="50347" y2="2881"/>
                        <a14:foregroundMark x1="50347" y1="2881" x2="72743" y2="3303"/>
                        <a14:foregroundMark x1="72743" y1="3303" x2="92361" y2="2952"/>
                        <a14:foregroundMark x1="92361" y1="2952" x2="97396" y2="15601"/>
                        <a14:foregroundMark x1="97396" y1="15601" x2="96007" y2="35840"/>
                        <a14:foregroundMark x1="97222" y1="3654" x2="5295" y2="4427"/>
                        <a14:foregroundMark x1="5295" y1="4427" x2="4340" y2="5200"/>
                        <a14:foregroundMark x1="45107" y1="1546" x2="41454" y2="1546"/>
                        <a14:foregroundMark x1="48938" y1="1546" x2="47831" y2="1546"/>
                        <a14:foregroundMark x1="51286" y1="1546" x2="50534" y2="1546"/>
                        <a14:foregroundMark x1="54411" y1="1546" x2="53890" y2="1546"/>
                        <a14:foregroundMark x1="58665" y1="1546" x2="58144" y2="1546"/>
                        <a14:foregroundMark x1="61353" y1="1546" x2="58786" y2="1546"/>
                        <a14:foregroundMark x1="66081" y1="1546" x2="62492" y2="1546"/>
                        <a14:foregroundMark x1="97656" y1="1546" x2="77228" y2="1546"/>
                        <a14:foregroundMark x1="34462" y1="57344" x2="29427" y2="57554"/>
                        <a14:foregroundMark x1="4080" y1="83696" x2="5208" y2="97259"/>
                        <a14:foregroundMark x1="5208" y1="97259" x2="23524" y2="98524"/>
                        <a14:foregroundMark x1="23524" y1="98524" x2="92882" y2="94378"/>
                        <a14:foregroundMark x1="92882" y1="94378" x2="93316" y2="64933"/>
                        <a14:foregroundMark x1="57205" y1="22839" x2="42101" y2="34294"/>
                        <a14:foregroundMark x1="42101" y1="34294" x2="50868" y2="67885"/>
                        <a14:foregroundMark x1="50868" y1="67885" x2="59288" y2="33872"/>
                        <a14:foregroundMark x1="59288" y1="33872" x2="43056" y2="28883"/>
                        <a14:foregroundMark x1="48872" y1="4638" x2="2344" y2="5552"/>
                        <a14:foregroundMark x1="2344" y1="5552" x2="5382" y2="64863"/>
                        <a14:foregroundMark x1="5382" y1="64863" x2="26649" y2="69431"/>
                        <a14:foregroundMark x1="26649" y1="69431" x2="46528" y2="45257"/>
                        <a14:foregroundMark x1="46528" y1="45257" x2="55295" y2="24174"/>
                        <a14:foregroundMark x1="55295" y1="24174" x2="53733" y2="11736"/>
                        <a14:foregroundMark x1="53733" y1="11736" x2="47917" y2="4287"/>
                        <a14:foregroundMark x1="97485" y1="89363" x2="96701" y2="99789"/>
                        <a14:foregroundMark x1="96701" y1="99789" x2="19184" y2="97470"/>
                        <a14:foregroundMark x1="19184" y1="97470" x2="2945" y2="92388"/>
                        <a14:foregroundMark x1="2813" y1="87441" x2="5903" y2="56079"/>
                        <a14:foregroundMark x1="5903" y1="56079" x2="3164" y2="48898"/>
                        <a14:foregroundMark x1="50" y1="35975" x2="47" y2="35521"/>
                        <a14:foregroundMark x1="26128" y1="95713" x2="41667" y2="96697"/>
                        <a14:foregroundMark x1="55295" y1="32537" x2="59722" y2="64301"/>
                        <a14:foregroundMark x1="59722" y1="64301" x2="68056" y2="41110"/>
                        <a14:foregroundMark x1="68056" y1="41110" x2="44531" y2="35278"/>
                        <a14:foregroundMark x1="44531" y1="35278" x2="44010" y2="35488"/>
                        <a14:foregroundMark x1="3819" y1="3303" x2="1476" y2="3303"/>
                        <a14:foregroundMark x1="28646" y1="1827" x2="34983" y2="2319"/>
                        <a14:foregroundMark x1="97135" y1="32045" x2="96267" y2="40267"/>
                        <a14:foregroundMark x1="97656" y1="32467" x2="97569" y2="40126"/>
                        <a14:foregroundMark x1="95981" y1="70274" x2="95486" y2="75193"/>
                        <a14:foregroundMark x1="96788" y1="62263" x2="95981" y2="70274"/>
                        <a14:foregroundMark x1="95486" y1="75193" x2="94618" y2="75826"/>
                        <a14:foregroundMark x1="96865" y1="78215" x2="96875" y2="79058"/>
                        <a14:foregroundMark x1="96822" y1="74561" x2="96865" y2="78215"/>
                        <a14:foregroundMark x1="96783" y1="71188" x2="96822" y2="74561"/>
                        <a14:foregroundMark x1="96772" y1="70274" x2="96783" y2="71188"/>
                        <a14:foregroundMark x1="96701" y1="64230" x2="96772" y2="70274"/>
                        <a14:foregroundMark x1="97222" y1="57203" x2="97222" y2="57203"/>
                        <a14:foregroundMark x1="96962" y1="66198" x2="97135" y2="69571"/>
                        <a14:foregroundMark x1="97309" y1="61982" x2="97222" y2="67955"/>
                        <a14:foregroundMark x1="96441" y1="88826" x2="96441" y2="78496"/>
                        <a14:foregroundMark x1="97049" y1="79480" x2="97049" y2="79480"/>
                        <a14:foregroundMark x1="62153" y1="1405" x2="79167" y2="1687"/>
                        <a14:foregroundMark x1="97803" y1="24877" x2="97135" y2="32677"/>
                        <a14:foregroundMark x1="97930" y1="23401" x2="97803" y2="24877"/>
                        <a14:foregroundMark x1="97960" y1="23050" x2="97930" y2="23401"/>
                        <a14:foregroundMark x1="98002" y1="22558" x2="97960" y2="23050"/>
                        <a14:foregroundMark x1="98056" y1="21926" x2="98002" y2="22558"/>
                        <a14:foregroundMark x1="98128" y1="21082" x2="98056" y2="21926"/>
                        <a14:foregroundMark x1="98249" y1="19677" x2="98128" y2="21082"/>
                        <a14:foregroundMark x1="98351" y1="18482" x2="98249" y2="19677"/>
                        <a14:foregroundMark x1="97917" y1="25931" x2="97830" y2="31483"/>
                        <a14:foregroundMark x1="98524" y1="26353" x2="98524" y2="26353"/>
                        <a14:foregroundMark x1="98438" y1="28180" x2="98438" y2="28180"/>
                        <a14:foregroundMark x1="98872" y1="29164" x2="98872" y2="29164"/>
                        <a14:foregroundMark x1="98132" y1="25931" x2="98090" y2="27056"/>
                        <a14:foregroundMark x1="98155" y1="25299" x2="98132" y2="25931"/>
                        <a14:foregroundMark x1="98171" y1="24877" x2="98155" y2="25299"/>
                        <a14:foregroundMark x1="98205" y1="23963" x2="98171" y2="24877"/>
                        <a14:foregroundMark x1="98238" y1="23050" x2="98205" y2="23963"/>
                        <a14:foregroundMark x1="98264" y1="22347" x2="98238" y2="23050"/>
                        <a14:backgroundMark x1="2170" y1="1335" x2="2170" y2="1335"/>
                        <a14:backgroundMark x1="4601" y1="773" x2="13455" y2="984"/>
                        <a14:backgroundMark x1="8854" y1="773" x2="1215" y2="562"/>
                        <a14:backgroundMark x1="12934" y1="773" x2="20573" y2="984"/>
                        <a14:backgroundMark x1="20573" y1="351" x2="32726" y2="422"/>
                        <a14:backgroundMark x1="32552" y1="632" x2="42274" y2="492"/>
                        <a14:backgroundMark x1="42882" y1="281" x2="45226" y2="281"/>
                        <a14:backgroundMark x1="45920" y1="492" x2="48698" y2="422"/>
                        <a14:backgroundMark x1="49740" y1="492" x2="51389" y2="422"/>
                        <a14:backgroundMark x1="52170" y1="422" x2="54774" y2="422"/>
                        <a14:backgroundMark x1="55295" y1="422" x2="56771" y2="422"/>
                        <a14:backgroundMark x1="56597" y1="422" x2="59028" y2="422"/>
                        <a14:backgroundMark x1="59635" y1="281" x2="61806" y2="211"/>
                        <a14:backgroundMark x1="1128" y1="37245" x2="781" y2="46943"/>
                        <a14:backgroundMark x1="608" y1="36824" x2="608" y2="29375"/>
                        <a14:backgroundMark x1="174" y1="35840" x2="87" y2="31202"/>
                        <a14:backgroundMark x1="694" y1="36121" x2="347" y2="37105"/>
                        <a14:backgroundMark x1="260" y1="8433" x2="694" y2="29093"/>
                        <a14:backgroundMark x1="347" y1="28883" x2="347" y2="30921"/>
                        <a14:backgroundMark x1="0" y1="7449" x2="0" y2="7449"/>
                        <a14:backgroundMark x1="62153" y1="422" x2="64236" y2="141"/>
                        <a14:backgroundMark x1="1302" y1="47716" x2="1476" y2="60014"/>
                        <a14:backgroundMark x1="1823" y1="46662" x2="2257" y2="47505"/>
                        <a14:backgroundMark x1="2257" y1="46662" x2="2257" y2="48700"/>
                        <a14:backgroundMark x1="1128" y1="80183" x2="694" y2="87983"/>
                        <a14:backgroundMark x1="1736" y1="87351" x2="1042" y2="92762"/>
                        <a14:backgroundMark x1="781" y1="95713" x2="1128" y2="99086"/>
                        <a14:backgroundMark x1="98438" y1="98735" x2="98698" y2="87210"/>
                        <a14:backgroundMark x1="98785" y1="82150" x2="99826" y2="88545"/>
                        <a14:backgroundMark x1="97656" y1="86578" x2="98264" y2="89248"/>
                        <a14:backgroundMark x1="98884" y1="79480" x2="98695" y2="76911"/>
                        <a14:backgroundMark x1="99132" y1="82853" x2="98884" y2="79480"/>
                        <a14:backgroundMark x1="98496" y1="79480" x2="98872" y2="83134"/>
                        <a14:backgroundMark x1="98451" y1="79046" x2="98496" y2="79480"/>
                        <a14:backgroundMark x1="99566" y1="70836" x2="99219" y2="62614"/>
                        <a14:backgroundMark x1="99436" y1="40140" x2="99913" y2="31413"/>
                        <a14:backgroundMark x1="99306" y1="42516" x2="99410" y2="40622"/>
                        <a14:backgroundMark x1="97743" y1="79621" x2="98611" y2="61068"/>
                        <a14:backgroundMark x1="97569" y1="79480" x2="97917" y2="76177"/>
                        <a14:backgroundMark x1="97569" y1="78215" x2="97569" y2="78215"/>
                        <a14:backgroundMark x1="97569" y1="74561" x2="97569" y2="74561"/>
                        <a14:backgroundMark x1="97656" y1="70274" x2="97656" y2="70274"/>
                        <a14:backgroundMark x1="97917" y1="71188" x2="97917" y2="71188"/>
                        <a14:backgroundMark x1="99524" y1="29164" x2="99479" y2="30780"/>
                        <a14:backgroundMark x1="99551" y1="28180" x2="99524" y2="29164"/>
                        <a14:backgroundMark x1="99581" y1="27091" x2="99551" y2="28180"/>
                        <a14:backgroundMark x1="99826" y1="18271" x2="99818" y2="18564"/>
                        <a14:backgroundMark x1="75318" y1="351" x2="89410" y2="0"/>
                        <a14:backgroundMark x1="65191" y1="422" x2="65191" y2="422"/>
                        <a14:backgroundMark x1="66667" y1="281" x2="66667" y2="281"/>
                        <a14:backgroundMark x1="68403" y1="422" x2="68403" y2="422"/>
                        <a14:backgroundMark x1="70139" y1="422" x2="70139" y2="422"/>
                        <a14:backgroundMark x1="72656" y1="492" x2="72656" y2="492"/>
                        <a14:backgroundMark x1="74219" y1="492" x2="74219" y2="492"/>
                        <a14:backgroundMark x1="73351" y1="422" x2="73351" y2="422"/>
                        <a14:backgroundMark x1="72049" y1="632" x2="72049" y2="632"/>
                        <a14:backgroundMark x1="99653" y1="21082" x2="99653" y2="21082"/>
                        <a14:backgroundMark x1="99826" y1="19677" x2="99826" y2="19677"/>
                        <a14:backgroundMark x1="99826" y1="25931" x2="99826" y2="25931"/>
                        <a14:backgroundMark x1="99826" y1="25299" x2="99826" y2="25299"/>
                        <a14:backgroundMark x1="99740" y1="24877" x2="99740" y2="24877"/>
                        <a14:backgroundMark x1="99913" y1="23963" x2="99913" y2="23963"/>
                        <a14:backgroundMark x1="99826" y1="23050" x2="99826" y2="23050"/>
                        <a14:backgroundMark x1="99826" y1="22488" x2="99826" y2="22488"/>
                        <a14:backgroundMark x1="99826" y1="21926" x2="99826" y2="219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8770" y="3111139"/>
            <a:ext cx="2812276" cy="347384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CED3191-999F-448D-ABBB-4A1486E628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3" b="98365" l="2239" r="96642">
                        <a14:foregroundMark x1="3638" y1="3728" x2="79571" y2="4186"/>
                        <a14:foregroundMark x1="79571" y1="4186" x2="96735" y2="3074"/>
                        <a14:foregroundMark x1="3265" y1="3597" x2="9422" y2="21517"/>
                        <a14:foregroundMark x1="2425" y1="2485" x2="2425" y2="2485"/>
                        <a14:foregroundMark x1="7649" y1="2224" x2="7649" y2="2224"/>
                        <a14:foregroundMark x1="11754" y1="2354" x2="11754" y2="2354"/>
                        <a14:foregroundMark x1="15951" y1="2093" x2="15951" y2="2093"/>
                        <a14:foregroundMark x1="20056" y1="2354" x2="20056" y2="2354"/>
                        <a14:foregroundMark x1="24254" y1="2354" x2="24254" y2="2354"/>
                        <a14:foregroundMark x1="6810" y1="89732" x2="14739" y2="94441"/>
                        <a14:foregroundMark x1="14739" y1="94441" x2="46175" y2="90909"/>
                        <a14:foregroundMark x1="46175" y1="90909" x2="71175" y2="93198"/>
                        <a14:foregroundMark x1="71175" y1="93198" x2="85261" y2="89209"/>
                        <a14:foregroundMark x1="85261" y1="89209" x2="88340" y2="82472"/>
                        <a14:foregroundMark x1="88340" y1="82472" x2="86660" y2="76259"/>
                        <a14:foregroundMark x1="94963" y1="74428" x2="96362" y2="81949"/>
                        <a14:foregroundMark x1="94963" y1="95422" x2="61287" y2="95683"/>
                        <a14:foregroundMark x1="92631" y1="97646" x2="78172" y2="97253"/>
                        <a14:foregroundMark x1="94776" y1="97253" x2="94776" y2="97253"/>
                        <a14:foregroundMark x1="95522" y1="98365" x2="95522" y2="98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00600" y="3221854"/>
            <a:ext cx="2397170" cy="3419098"/>
          </a:xfrm>
          <a:prstGeom prst="rect">
            <a:avLst/>
          </a:prstGeom>
        </p:spPr>
      </p:pic>
      <p:sp>
        <p:nvSpPr>
          <p:cNvPr id="13" name="文字方塊 5">
            <a:extLst>
              <a:ext uri="{FF2B5EF4-FFF2-40B4-BE49-F238E27FC236}">
                <a16:creationId xmlns:a16="http://schemas.microsoft.com/office/drawing/2014/main" id="{7DC79F63-103F-4CDF-A6DB-AC3672AD5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651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endParaRPr lang="en-US" altLang="zh-TW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BA2050D-6B72-4365-950C-EDA724E947AE}"/>
              </a:ext>
            </a:extLst>
          </p:cNvPr>
          <p:cNvSpPr/>
          <p:nvPr/>
        </p:nvSpPr>
        <p:spPr>
          <a:xfrm>
            <a:off x="1524000" y="-28575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010" name="Rectangle 12">
            <a:extLst>
              <a:ext uri="{FF2B5EF4-FFF2-40B4-BE49-F238E27FC236}">
                <a16:creationId xmlns:a16="http://schemas.microsoft.com/office/drawing/2014/main" id="{83DB15F8-53D0-45A4-BF4D-6E406D3D3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福慧袋包裝方式如下</a:t>
            </a:r>
            <a:endParaRPr lang="zh-TW" altLang="en-US" sz="36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011" name="文字版面配置區 6">
            <a:extLst>
              <a:ext uri="{FF2B5EF4-FFF2-40B4-BE49-F238E27FC236}">
                <a16:creationId xmlns:a16="http://schemas.microsoft.com/office/drawing/2014/main" id="{6620B127-994A-4BDE-AD8A-0626624CF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8800" y="2057401"/>
            <a:ext cx="4114800" cy="63976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正面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</a:pP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淨斯本草飲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012" name="文字版面配置區 8">
            <a:extLst>
              <a:ext uri="{FF2B5EF4-FFF2-40B4-BE49-F238E27FC236}">
                <a16:creationId xmlns:a16="http://schemas.microsoft.com/office/drawing/2014/main" id="{59F636FA-D583-4790-BE1A-B93802B86D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5000" y="2057401"/>
            <a:ext cx="4419600" cy="639763"/>
          </a:xfr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背面</a:t>
            </a:r>
            <a:endParaRPr lang="en-US" altLang="zh-TW" sz="36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</a:pP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淨斯茶包</a:t>
            </a:r>
            <a:r>
              <a:rPr lang="zh-TW" altLang="en-US" sz="32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F8587C-0B52-4151-9470-4BB94B6BC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0" b="99146" l="1300" r="95600">
                        <a14:foregroundMark x1="26800" y1="12622" x2="54100" y2="10183"/>
                        <a14:foregroundMark x1="54100" y1="10183" x2="79800" y2="14146"/>
                        <a14:foregroundMark x1="30600" y1="3476" x2="45000" y2="2683"/>
                        <a14:foregroundMark x1="45000" y1="2683" x2="56700" y2="3232"/>
                        <a14:foregroundMark x1="56700" y1="3232" x2="68700" y2="6646"/>
                        <a14:foregroundMark x1="68700" y1="6646" x2="71600" y2="6646"/>
                        <a14:foregroundMark x1="53200" y1="2195" x2="46100" y2="2195"/>
                        <a14:foregroundMark x1="7200" y1="27073" x2="7200" y2="27073"/>
                        <a14:foregroundMark x1="1300" y1="22500" x2="1300" y2="22500"/>
                        <a14:foregroundMark x1="95600" y1="22805" x2="95600" y2="22805"/>
                        <a14:foregroundMark x1="93500" y1="68049" x2="90000" y2="87805"/>
                        <a14:foregroundMark x1="90000" y1="87805" x2="81600" y2="95000"/>
                        <a14:foregroundMark x1="81600" y1="95000" x2="72300" y2="94878"/>
                        <a14:foregroundMark x1="46400" y1="99146" x2="46400" y2="99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1" y="2798446"/>
            <a:ext cx="2428875" cy="398335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0EC1D0B-C416-4F22-BDA1-0C6AD2177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2" b="97835" l="5680" r="94828">
                        <a14:foregroundMark x1="56795" y1="15995" x2="41075" y2="10824"/>
                        <a14:foregroundMark x1="50507" y1="4750" x2="62475" y2="10463"/>
                        <a14:foregroundMark x1="62475" y1="10463" x2="65213" y2="10944"/>
                        <a14:foregroundMark x1="50710" y1="962" x2="50710" y2="962"/>
                        <a14:foregroundMark x1="89351" y1="30848" x2="89351" y2="30848"/>
                        <a14:foregroundMark x1="87221" y1="29284" x2="87221" y2="29284"/>
                        <a14:foregroundMark x1="79006" y1="26518" x2="79006" y2="26518"/>
                        <a14:foregroundMark x1="72921" y1="25556" x2="72921" y2="25556"/>
                        <a14:foregroundMark x1="91886" y1="46663" x2="93611" y2="64161"/>
                        <a14:foregroundMark x1="55882" y1="47925" x2="46653" y2="82862"/>
                        <a14:foregroundMark x1="46653" y1="82862" x2="63590" y2="75466"/>
                        <a14:foregroundMark x1="63590" y1="75466" x2="68458" y2="60373"/>
                        <a14:foregroundMark x1="68458" y1="60373" x2="59026" y2="48406"/>
                        <a14:foregroundMark x1="59026" y1="48406" x2="56288" y2="48166"/>
                        <a14:foregroundMark x1="94929" y1="82802" x2="94929" y2="82802"/>
                        <a14:foregroundMark x1="92901" y1="87913" x2="92901" y2="87913"/>
                        <a14:foregroundMark x1="92901" y1="87913" x2="92394" y2="73181"/>
                        <a14:foregroundMark x1="95233" y1="91642" x2="57099" y2="95490"/>
                        <a14:foregroundMark x1="57099" y1="95490" x2="46247" y2="94047"/>
                        <a14:foregroundMark x1="46957" y1="97895" x2="46957" y2="97895"/>
                        <a14:foregroundMark x1="5680" y1="84305" x2="5680" y2="84305"/>
                        <a14:backgroundMark x1="21400" y1="26278" x2="21400" y2="26278"/>
                        <a14:backgroundMark x1="34077" y1="25676" x2="34077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43926" y="2798445"/>
            <a:ext cx="2361748" cy="3983355"/>
          </a:xfrm>
          <a:prstGeom prst="rect">
            <a:avLst/>
          </a:prstGeom>
        </p:spPr>
      </p:pic>
      <p:sp>
        <p:nvSpPr>
          <p:cNvPr id="9" name="文字方塊 5">
            <a:extLst>
              <a:ext uri="{FF2B5EF4-FFF2-40B4-BE49-F238E27FC236}">
                <a16:creationId xmlns:a16="http://schemas.microsoft.com/office/drawing/2014/main" id="{4F54C1C2-B692-4A1B-8117-511E13B26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651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endParaRPr lang="en-US" altLang="zh-TW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2">
            <a:extLst>
              <a:ext uri="{FF2B5EF4-FFF2-40B4-BE49-F238E27FC236}">
                <a16:creationId xmlns:a16="http://schemas.microsoft.com/office/drawing/2014/main" id="{D0FD74F6-A396-4EB3-9CFE-469392C05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TW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2011</a:t>
            </a:r>
            <a:r>
              <a:rPr lang="zh-TW" altLang="en-US" sz="5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年款慈濟福慧燈</a:t>
            </a:r>
            <a:br>
              <a:rPr lang="en-US" altLang="zh-TW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2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4035" name="內容版面配置區 9" descr="2011-10-12 14.27.29.jpg">
            <a:extLst>
              <a:ext uri="{FF2B5EF4-FFF2-40B4-BE49-F238E27FC236}">
                <a16:creationId xmlns:a16="http://schemas.microsoft.com/office/drawing/2014/main" id="{02649557-5B70-4887-A595-5E1255578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2438400"/>
            <a:ext cx="5486400" cy="4114800"/>
          </a:xfrm>
        </p:spPr>
      </p:pic>
      <p:sp>
        <p:nvSpPr>
          <p:cNvPr id="44036" name="文字方塊 5">
            <a:extLst>
              <a:ext uri="{FF2B5EF4-FFF2-40B4-BE49-F238E27FC236}">
                <a16:creationId xmlns:a16="http://schemas.microsoft.com/office/drawing/2014/main" id="{3687D2DD-FAA9-4A48-B161-58716203C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endParaRPr lang="en-US" altLang="zh-TW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1D9034F-9D76-4F20-97F2-8B1816F54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134100"/>
            <a:ext cx="777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2011</a:t>
            </a:r>
            <a:r>
              <a:rPr lang="zh-TW" altLang="en-US" sz="28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年發予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1C7F43CC-4E4E-44A7-AB1C-5258201F6C77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626" name="Text Box 3">
            <a:extLst>
              <a:ext uri="{FF2B5EF4-FFF2-40B4-BE49-F238E27FC236}">
                <a16:creationId xmlns:a16="http://schemas.microsoft.com/office/drawing/2014/main" id="{5D2B2AA6-A68C-426F-B379-3E5727A0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378AEA8F-DEF5-4CAF-AC0F-76E8CC3959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609600"/>
            <a:ext cx="7772400" cy="9144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上人場次</a:t>
            </a:r>
            <a:br>
              <a:rPr lang="en-US" altLang="zh-TW" sz="54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CCFFFF"/>
                </a:solidFill>
                <a:ea typeface="標楷體" panose="03000509000000000000" pitchFamily="65" charset="-120"/>
              </a:rPr>
              <a:t>包含委員慈誠場次及功能組場次，</a:t>
            </a:r>
            <a:br>
              <a:rPr lang="en-US" altLang="zh-TW" sz="3600" dirty="0">
                <a:solidFill>
                  <a:srgbClr val="CCFFFF"/>
                </a:solidFill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rgbClr val="CCFFFF"/>
                </a:solidFill>
                <a:ea typeface="標楷體" panose="03000509000000000000" pitchFamily="65" charset="-120"/>
              </a:rPr>
              <a:t>以下簡稱</a:t>
            </a:r>
            <a:r>
              <a:rPr lang="en-US" altLang="zh-TW" sz="3600" dirty="0">
                <a:solidFill>
                  <a:srgbClr val="CCFFFF"/>
                </a:solidFill>
                <a:ea typeface="標楷體" panose="03000509000000000000" pitchFamily="65" charset="-120"/>
              </a:rPr>
              <a:t>-</a:t>
            </a:r>
            <a:r>
              <a:rPr lang="zh-TW" altLang="en-US" sz="3600" dirty="0">
                <a:solidFill>
                  <a:srgbClr val="CCFFFF"/>
                </a:solidFill>
                <a:ea typeface="標楷體" panose="03000509000000000000" pitchFamily="65" charset="-120"/>
              </a:rPr>
              <a:t>上人場次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D71BC8F6-4E4B-4C31-9E05-A4AA4CF399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81200" y="2286000"/>
            <a:ext cx="8458200" cy="4038600"/>
          </a:xfrm>
        </p:spPr>
        <p:txBody>
          <a:bodyPr/>
          <a:lstStyle/>
          <a:p>
            <a:pPr marL="685800" indent="-685800" algn="l">
              <a:buFontTx/>
              <a:buChar char="•"/>
            </a:pPr>
            <a:r>
              <a:rPr lang="zh-TW" altLang="en-US" sz="4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慈濟福慧燈</a:t>
            </a:r>
            <a:endParaRPr lang="en-US" altLang="zh-TW" sz="48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>
              <a:buFontTx/>
              <a:buChar char="•"/>
            </a:pPr>
            <a:r>
              <a:rPr lang="zh-TW" altLang="en-US" sz="4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紀念金幣福慧紅包與兒童金幣福慧紅包</a:t>
            </a:r>
          </a:p>
          <a:p>
            <a:pPr marL="685800" indent="-685800" algn="l">
              <a:buFontTx/>
              <a:buChar char="•"/>
            </a:pPr>
            <a:endParaRPr lang="en-US" altLang="zh-TW" sz="48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685800" indent="-685800" algn="l" eaLnBrk="1" hangingPunct="1">
              <a:buFontTx/>
              <a:buChar char="•"/>
            </a:pPr>
            <a:endParaRPr lang="zh-TW" altLang="en-US" sz="440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marL="685800" indent="-685800" algn="l" eaLnBrk="1" hangingPunct="1">
              <a:buFontTx/>
              <a:buChar char="•"/>
            </a:pPr>
            <a:endParaRPr lang="zh-TW" altLang="en-US" sz="440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>
            <a:extLst>
              <a:ext uri="{FF2B5EF4-FFF2-40B4-BE49-F238E27FC236}">
                <a16:creationId xmlns:a16="http://schemas.microsoft.com/office/drawing/2014/main" id="{AA9358EA-6888-425F-A639-4982CED5BA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4" y="404814"/>
            <a:ext cx="8351837" cy="1347787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點燈方式</a:t>
            </a:r>
            <a: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姆指同時施力按同心圓</a:t>
            </a:r>
            <a:br>
              <a:rPr lang="en-US" altLang="zh-TW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不能壓燭心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!)</a:t>
            </a:r>
            <a:endParaRPr lang="zh-TW" altLang="en-US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5059" name="內容版面配置區 5" descr="DSC_0056.JPG">
            <a:extLst>
              <a:ext uri="{FF2B5EF4-FFF2-40B4-BE49-F238E27FC236}">
                <a16:creationId xmlns:a16="http://schemas.microsoft.com/office/drawing/2014/main" id="{A75F2E03-06E3-4CCD-AD32-9F2E06CDA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9" y="2133600"/>
            <a:ext cx="6992937" cy="4484688"/>
          </a:xfrm>
        </p:spPr>
      </p:pic>
      <p:sp>
        <p:nvSpPr>
          <p:cNvPr id="7" name="向下箭號 6">
            <a:extLst>
              <a:ext uri="{FF2B5EF4-FFF2-40B4-BE49-F238E27FC236}">
                <a16:creationId xmlns:a16="http://schemas.microsoft.com/office/drawing/2014/main" id="{0E086577-726A-4906-9AB8-1E49A67F792E}"/>
              </a:ext>
            </a:extLst>
          </p:cNvPr>
          <p:cNvSpPr/>
          <p:nvPr/>
        </p:nvSpPr>
        <p:spPr>
          <a:xfrm>
            <a:off x="5467350" y="3305175"/>
            <a:ext cx="484188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8" name="向下箭號 7">
            <a:extLst>
              <a:ext uri="{FF2B5EF4-FFF2-40B4-BE49-F238E27FC236}">
                <a16:creationId xmlns:a16="http://schemas.microsoft.com/office/drawing/2014/main" id="{433675F5-F9D3-48C9-B22E-1805F240375F}"/>
              </a:ext>
            </a:extLst>
          </p:cNvPr>
          <p:cNvSpPr/>
          <p:nvPr/>
        </p:nvSpPr>
        <p:spPr>
          <a:xfrm>
            <a:off x="6167439" y="3305175"/>
            <a:ext cx="485775" cy="97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>
            <a:extLst>
              <a:ext uri="{FF2B5EF4-FFF2-40B4-BE49-F238E27FC236}">
                <a16:creationId xmlns:a16="http://schemas.microsoft.com/office/drawing/2014/main" id="{C7159CE9-DEDA-40FF-80F4-C986692EB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46083" name="Rectangle 5">
            <a:extLst>
              <a:ext uri="{FF2B5EF4-FFF2-40B4-BE49-F238E27FC236}">
                <a16:creationId xmlns:a16="http://schemas.microsoft.com/office/drawing/2014/main" id="{5DDDBB17-4807-48BC-85A7-BF6D9E69CC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676400" y="838200"/>
            <a:ext cx="8763000" cy="914400"/>
          </a:xfrm>
        </p:spPr>
        <p:txBody>
          <a:bodyPr/>
          <a:lstStyle/>
          <a:p>
            <a:pPr eaLnBrk="1" hangingPunct="1"/>
            <a:r>
              <a:rPr lang="zh-TW" altLang="en-US" sz="48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歡喜有緣福慧紅包與兒童福慧袋</a:t>
            </a:r>
            <a:endParaRPr lang="zh-TW" altLang="en-US" sz="480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685998F2-113B-4E76-AEAC-52FD67B583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828800"/>
            <a:ext cx="8458200" cy="4572000"/>
          </a:xfrm>
        </p:spPr>
        <p:txBody>
          <a:bodyPr/>
          <a:lstStyle/>
          <a:p>
            <a:pPr marL="571500" indent="-571500" algn="l" eaLnBrk="1" hangingPunct="1">
              <a:buFontTx/>
              <a:buChar char="•"/>
            </a:pPr>
            <a:r>
              <a:rPr lang="zh-TW" altLang="en-US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福慧紅包：歡喜有緣福慧紅包，一人一只</a:t>
            </a:r>
            <a:r>
              <a:rPr lang="en-US" altLang="zh-TW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歲以下兒童除外</a:t>
            </a:r>
            <a:r>
              <a:rPr lang="en-US" altLang="zh-TW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4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algn="l" eaLnBrk="1" hangingPunct="1">
              <a:buFontTx/>
              <a:buChar char="•"/>
            </a:pPr>
            <a:r>
              <a:rPr lang="zh-TW" altLang="en-US" sz="4400" u="sng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社區場次以「歡喜有緣福慧紅包」為傳家紅包。</a:t>
            </a:r>
            <a:endParaRPr lang="en-US" altLang="zh-TW" sz="4400" u="sng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algn="l" eaLnBrk="1" hangingPunct="1">
              <a:buFontTx/>
              <a:buChar char="•"/>
            </a:pPr>
            <a:r>
              <a:rPr lang="zh-TW" altLang="en-US" sz="4400">
                <a:solidFill>
                  <a:schemeClr val="bg1"/>
                </a:solidFill>
                <a:ea typeface="標楷體" panose="03000509000000000000" pitchFamily="65" charset="-120"/>
              </a:rPr>
              <a:t>兒童福慧袋：</a:t>
            </a:r>
            <a:r>
              <a:rPr lang="en-US" altLang="zh-TW" sz="4400">
                <a:solidFill>
                  <a:schemeClr val="bg1"/>
                </a:solidFill>
                <a:ea typeface="標楷體" panose="03000509000000000000" pitchFamily="65" charset="-120"/>
              </a:rPr>
              <a:t>6</a:t>
            </a:r>
            <a:r>
              <a:rPr lang="zh-TW" altLang="en-US" sz="4400">
                <a:solidFill>
                  <a:schemeClr val="bg1"/>
                </a:solidFill>
                <a:ea typeface="標楷體" panose="03000509000000000000" pitchFamily="65" charset="-120"/>
              </a:rPr>
              <a:t>歲以下兒童一人一份（</a:t>
            </a:r>
            <a:r>
              <a:rPr lang="zh-TW" altLang="en-US" sz="4400">
                <a:solidFill>
                  <a:srgbClr val="66FFFF"/>
                </a:solidFill>
                <a:ea typeface="標楷體" panose="03000509000000000000" pitchFamily="65" charset="-120"/>
              </a:rPr>
              <a:t>以福慧紅包空袋裝</a:t>
            </a:r>
            <a:r>
              <a:rPr lang="zh-TW" altLang="en-US" sz="4400">
                <a:solidFill>
                  <a:schemeClr val="bg1"/>
                </a:solidFill>
                <a:ea typeface="標楷體" panose="03000509000000000000" pitchFamily="65" charset="-120"/>
              </a:rPr>
              <a:t>）。</a:t>
            </a:r>
          </a:p>
          <a:p>
            <a:pPr marL="571500" indent="-571500" algn="l" eaLnBrk="1" hangingPunct="1">
              <a:buFontTx/>
              <a:buChar char="•"/>
            </a:pPr>
            <a:endParaRPr lang="zh-TW" altLang="en-US" sz="4400">
              <a:solidFill>
                <a:schemeClr val="bg1"/>
              </a:solidFill>
              <a:ea typeface="標楷體" panose="03000509000000000000" pitchFamily="65" charset="-120"/>
            </a:endParaRPr>
          </a:p>
          <a:p>
            <a:pPr marL="571500" indent="-571500" algn="l" eaLnBrk="1" hangingPunct="1">
              <a:buFontTx/>
              <a:buChar char="•"/>
            </a:pPr>
            <a:endParaRPr lang="zh-TW" altLang="en-US" sz="4400">
              <a:solidFill>
                <a:schemeClr val="bg1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7864005-69EA-4AE5-92C3-0C451CA91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1651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社區場次</a:t>
            </a:r>
            <a:endParaRPr lang="en-US" altLang="zh-TW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04EEE5BD-E06A-4981-8B82-6BDD079E8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D6E733-28F2-460E-BD38-12EC5C40E1DC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1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歡喜有緣福慧紅包展開圖示</a:t>
            </a:r>
          </a:p>
        </p:txBody>
      </p:sp>
      <p:sp>
        <p:nvSpPr>
          <p:cNvPr id="47108" name="矩形 2">
            <a:extLst>
              <a:ext uri="{FF2B5EF4-FFF2-40B4-BE49-F238E27FC236}">
                <a16:creationId xmlns:a16="http://schemas.microsoft.com/office/drawing/2014/main" id="{6855BB97-13F9-44AD-9141-80C3DD919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6" y="1725614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外頁</a:t>
            </a:r>
          </a:p>
        </p:txBody>
      </p:sp>
      <p:sp>
        <p:nvSpPr>
          <p:cNvPr id="47109" name="矩形 2">
            <a:extLst>
              <a:ext uri="{FF2B5EF4-FFF2-40B4-BE49-F238E27FC236}">
                <a16:creationId xmlns:a16="http://schemas.microsoft.com/office/drawing/2014/main" id="{F64D9542-7679-4FA6-985E-3BC6CF0BB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9" y="4421189"/>
            <a:ext cx="20313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內頁</a:t>
            </a: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D028986-F3A0-4105-92A9-CB1AE0EAB816}"/>
              </a:ext>
            </a:extLst>
          </p:cNvPr>
          <p:cNvGrpSpPr/>
          <p:nvPr/>
        </p:nvGrpSpPr>
        <p:grpSpPr>
          <a:xfrm>
            <a:off x="4395285" y="811070"/>
            <a:ext cx="6069038" cy="6166137"/>
            <a:chOff x="4400550" y="761999"/>
            <a:chExt cx="6069038" cy="6166137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932244BE-D7EC-4CE6-A861-E0153B81C429}"/>
                </a:ext>
              </a:extLst>
            </p:cNvPr>
            <p:cNvGrpSpPr/>
            <p:nvPr/>
          </p:nvGrpSpPr>
          <p:grpSpPr>
            <a:xfrm>
              <a:off x="4419599" y="761999"/>
              <a:ext cx="5202542" cy="2923603"/>
              <a:chOff x="4419600" y="762000"/>
              <a:chExt cx="5222756" cy="2929020"/>
            </a:xfrm>
          </p:grpSpPr>
          <p:pic>
            <p:nvPicPr>
              <p:cNvPr id="3" name="圖片 2">
                <a:extLst>
                  <a:ext uri="{FF2B5EF4-FFF2-40B4-BE49-F238E27FC236}">
                    <a16:creationId xmlns:a16="http://schemas.microsoft.com/office/drawing/2014/main" id="{241DE324-9E1B-4CDB-B78C-5930DB764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190" b="97185" l="702" r="98480">
                            <a14:foregroundMark x1="702" y1="2190" x2="53333" y2="4171"/>
                            <a14:foregroundMark x1="14503" y1="13764" x2="14737" y2="29510"/>
                            <a14:foregroundMark x1="14737" y1="29510" x2="23275" y2="24713"/>
                            <a14:foregroundMark x1="23275" y1="24713" x2="15556" y2="18874"/>
                            <a14:foregroundMark x1="52456" y1="3441" x2="93392" y2="3754"/>
                            <a14:foregroundMark x1="93392" y1="3754" x2="97251" y2="24713"/>
                            <a14:foregroundMark x1="97251" y1="24713" x2="97251" y2="84046"/>
                            <a14:foregroundMark x1="97251" y1="84046" x2="93626" y2="98957"/>
                            <a14:foregroundMark x1="93626" y1="98957" x2="5673" y2="97185"/>
                            <a14:foregroundMark x1="5673" y1="97185" x2="1053" y2="83733"/>
                            <a14:foregroundMark x1="1053" y1="83733" x2="1345" y2="77789"/>
                            <a14:foregroundMark x1="53158" y1="4275" x2="84561" y2="3754"/>
                            <a14:foregroundMark x1="84561" y1="3754" x2="94561" y2="16058"/>
                            <a14:foregroundMark x1="94561" y1="16058" x2="93626" y2="96038"/>
                            <a14:foregroundMark x1="93626" y1="96038" x2="60936" y2="89155"/>
                            <a14:foregroundMark x1="60936" y1="89155" x2="51579" y2="77998"/>
                            <a14:foregroundMark x1="51579" y1="77998" x2="47544" y2="50156"/>
                            <a14:foregroundMark x1="47544" y1="50156" x2="54854" y2="6048"/>
                            <a14:foregroundMark x1="97895" y1="1773" x2="98304" y2="96038"/>
                            <a14:foregroundMark x1="98304" y1="96038" x2="98480" y2="96350"/>
                            <a14:backgroundMark x1="30000" y1="99687" x2="29766" y2="99687"/>
                            <a14:backgroundMark x1="22164" y1="99896" x2="22164" y2="99896"/>
                            <a14:backgroundMark x1="33333" y1="99791" x2="33333" y2="99791"/>
                            <a14:backgroundMark x1="38187" y1="99687" x2="38187" y2="9968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419600" y="762000"/>
                <a:ext cx="5222756" cy="2929020"/>
              </a:xfrm>
              <a:prstGeom prst="rect">
                <a:avLst/>
              </a:prstGeom>
            </p:spPr>
          </p:pic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CFA08C9F-5B74-484A-AACE-80CB80A3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685" b="97894" l="505" r="98486">
                            <a14:foregroundMark x1="13645" y1="20366" x2="16423" y2="17978"/>
                            <a14:foregroundMark x1="45116" y1="4307" x2="46377" y2="4118"/>
                            <a14:foregroundMark x1="58689" y1="94531" x2="47536" y2="94232"/>
                            <a14:foregroundMark x1="39613" y1="97641" x2="40658" y2="97671"/>
                            <a14:foregroundMark x1="31960" y1="8003" x2="22372" y2="14406"/>
                            <a14:foregroundMark x1="4626" y1="43050" x2="4626" y2="43050"/>
                            <a14:foregroundMark x1="4626" y1="41786" x2="4626" y2="41786"/>
                            <a14:foregroundMark x1="4373" y1="43302" x2="4373" y2="45830"/>
                            <a14:foregroundMark x1="7149" y1="32772" x2="6392" y2="35805"/>
                            <a14:foregroundMark x1="32969" y1="92165" x2="55004" y2="95282"/>
                            <a14:foregroundMark x1="78986" y1="84751" x2="56182" y2="94608"/>
                            <a14:foregroundMark x1="80740" y1="83993" x2="78986" y2="84751"/>
                            <a14:foregroundMark x1="56182" y1="94608" x2="46846" y2="95114"/>
                            <a14:backgroundMark x1="13288" y1="20135" x2="9336" y2="25358"/>
                            <a14:backgroundMark x1="11270" y1="20809" x2="22456" y2="11289"/>
                            <a14:backgroundMark x1="17241" y1="15922" x2="17241" y2="15922"/>
                            <a14:backgroundMark x1="17662" y1="16007" x2="17662" y2="16007"/>
                            <a14:backgroundMark x1="15475" y1="16259" x2="11102" y2="19629"/>
                            <a14:backgroundMark x1="17157" y1="16007" x2="17410" y2="15501"/>
                            <a14:backgroundMark x1="33791" y1="6539" x2="38436" y2="3875"/>
                            <a14:backgroundMark x1="16400" y1="16512" x2="21525" y2="13573"/>
                            <a14:backgroundMark x1="38436" y1="3875" x2="46005" y2="2780"/>
                            <a14:backgroundMark x1="30614" y1="6992" x2="31876" y2="6487"/>
                            <a14:backgroundMark x1="31876" y1="6403" x2="44659" y2="2359"/>
                            <a14:backgroundMark x1="44659" y1="2359" x2="59462" y2="3875"/>
                            <a14:backgroundMark x1="58116" y1="3370" x2="69386" y2="6655"/>
                            <a14:backgroundMark x1="69386" y1="6655" x2="80151" y2="13479"/>
                            <a14:backgroundMark x1="80151" y1="13479" x2="80151" y2="13648"/>
                            <a14:backgroundMark x1="80488" y1="12974" x2="90496" y2="23673"/>
                            <a14:backgroundMark x1="90496" y1="23673" x2="95963" y2="36057"/>
                            <a14:backgroundMark x1="95963" y1="36057" x2="96131" y2="36900"/>
                            <a14:backgroundMark x1="95711" y1="36816" x2="97393" y2="49621"/>
                            <a14:backgroundMark x1="97393" y1="49621" x2="95627" y2="60826"/>
                            <a14:backgroundMark x1="98150" y1="56108" x2="86291" y2="80623"/>
                            <a14:backgroundMark x1="86291" y1="80623" x2="86123" y2="80708"/>
                            <a14:backgroundMark x1="98402" y1="42965" x2="98823" y2="43387"/>
                            <a14:backgroundMark x1="97981" y1="60826" x2="93272" y2="73547"/>
                            <a14:backgroundMark x1="93272" y1="73547" x2="93608" y2="73126"/>
                            <a14:backgroundMark x1="68792" y1="91183" x2="60555" y2="95872"/>
                            <a14:backgroundMark x1="83347" y1="82898" x2="80964" y2="84254"/>
                            <a14:backgroundMark x1="60555" y1="95872" x2="54331" y2="96799"/>
                            <a14:backgroundMark x1="8495" y1="24684" x2="2271" y2="39764"/>
                            <a14:backgroundMark x1="5183" y1="35508" x2="4458" y2="37911"/>
                            <a14:backgroundMark x1="6644" y1="30666" x2="6087" y2="32512"/>
                            <a14:backgroundMark x1="4123" y1="43050" x2="2103" y2="58045"/>
                            <a14:backgroundMark x1="4293" y1="41786" x2="4123" y2="43050"/>
                            <a14:backgroundMark x1="5141" y1="35497" x2="4293" y2="41786"/>
                            <a14:backgroundMark x1="2103" y1="58045" x2="2103" y2="58719"/>
                            <a14:backgroundMark x1="2523" y1="40270" x2="1598" y2="55350"/>
                            <a14:backgroundMark x1="2271" y1="57203" x2="6644" y2="69756"/>
                            <a14:backgroundMark x1="6644" y1="69756" x2="15643" y2="82140"/>
                            <a14:backgroundMark x1="14886" y1="83488" x2="24979" y2="90817"/>
                            <a14:backgroundMark x1="50088" y1="96487" x2="54079" y2="97388"/>
                            <a14:backgroundMark x1="46682" y1="95718" x2="47342" y2="95867"/>
                            <a14:backgroundMark x1="24979" y1="90817" x2="32694" y2="92559"/>
                            <a14:backgroundMark x1="54079" y1="97388" x2="63246" y2="95788"/>
                            <a14:backgroundMark x1="61228" y1="94524" x2="61228" y2="94524"/>
                            <a14:backgroundMark x1="60639" y1="94777" x2="60639" y2="94777"/>
                            <a14:backgroundMark x1="61901" y1="94861" x2="60471" y2="95366"/>
                            <a14:backgroundMark x1="40454" y1="97978" x2="49033" y2="98484"/>
                            <a14:backgroundMark x1="75084" y1="88301" x2="69554" y2="91238"/>
                            <a14:backgroundMark x1="69554" y1="91238" x2="69470" y2="91407"/>
                            <a14:backgroundMark x1="81386" y1="84746" x2="82002" y2="84246"/>
                            <a14:backgroundMark x1="78890" y1="86773" x2="79199" y2="86522"/>
                            <a14:backgroundMark x1="75273" y1="88880" x2="81329" y2="84751"/>
                            <a14:backgroundMark x1="79983" y1="85257" x2="79983" y2="85257"/>
                            <a14:backgroundMark x1="80656" y1="84751" x2="80656" y2="84751"/>
                            <a14:backgroundMark x1="80992" y1="83993" x2="80992" y2="8399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9040" y="1198880"/>
                <a:ext cx="576000" cy="575033"/>
              </a:xfrm>
              <a:prstGeom prst="rect">
                <a:avLst/>
              </a:prstGeom>
            </p:spPr>
          </p:pic>
        </p:grp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02AB5A0-9A9E-4D53-9EBC-2E699068E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10" b="98852" l="468" r="97487">
                          <a14:foregroundMark x1="1281" y1="9186" x2="6663" y2="65658"/>
                          <a14:foregroundMark x1="823" y1="4384" x2="1281" y2="9186"/>
                          <a14:foregroundMark x1="684" y1="2923" x2="823" y2="4384"/>
                          <a14:foregroundMark x1="624" y1="2296" x2="684" y2="2923"/>
                          <a14:foregroundMark x1="6663" y1="65658" x2="3565" y2="85491"/>
                          <a14:foregroundMark x1="3565" y1="85491" x2="5552" y2="96973"/>
                          <a14:foregroundMark x1="5552" y1="96973" x2="19229" y2="97704"/>
                          <a14:foregroundMark x1="19229" y1="97704" x2="88428" y2="86639"/>
                          <a14:foregroundMark x1="88428" y1="86639" x2="98364" y2="68058"/>
                          <a14:foregroundMark x1="98364" y1="68058" x2="92811" y2="37265"/>
                          <a14:foregroundMark x1="92811" y1="37265" x2="81239" y2="7098"/>
                          <a14:foregroundMark x1="81239" y1="7098" x2="584" y2="9186"/>
                          <a14:foregroundMark x1="91467" y1="7411" x2="85564" y2="5532"/>
                          <a14:foregroundMark x1="85564" y1="5532" x2="91233" y2="4593"/>
                          <a14:foregroundMark x1="91233" y1="4593" x2="95617" y2="38100"/>
                          <a14:foregroundMark x1="95617" y1="38100" x2="91935" y2="87056"/>
                          <a14:foregroundMark x1="91935" y1="87056" x2="33255" y2="88309"/>
                          <a14:foregroundMark x1="33255" y1="88309" x2="6371" y2="75470"/>
                          <a14:foregroundMark x1="6371" y1="75470" x2="2455" y2="57933"/>
                          <a14:foregroundMark x1="2455" y1="57933" x2="15605" y2="16806"/>
                          <a14:foregroundMark x1="15605" y1="16806" x2="19170" y2="12317"/>
                          <a14:foregroundMark x1="22209" y1="12004" x2="4267" y2="41336"/>
                          <a14:foregroundMark x1="4267" y1="41336" x2="13852" y2="74217"/>
                          <a14:foregroundMark x1="13852" y1="74217" x2="53653" y2="87578"/>
                          <a14:foregroundMark x1="53653" y1="87578" x2="84921" y2="61482"/>
                          <a14:foregroundMark x1="84921" y1="61482" x2="73583" y2="23278"/>
                          <a14:foregroundMark x1="73583" y1="23278" x2="50146" y2="8559"/>
                          <a14:foregroundMark x1="50146" y1="8559" x2="20690" y2="12109"/>
                          <a14:foregroundMark x1="20690" y1="12109" x2="20631" y2="12004"/>
                          <a14:foregroundMark x1="58796" y1="8455" x2="17943" y2="14823"/>
                          <a14:foregroundMark x1="17943" y1="14823" x2="8475" y2="45407"/>
                          <a14:foregroundMark x1="8475" y1="45407" x2="41730" y2="78497"/>
                          <a14:foregroundMark x1="41730" y1="78497" x2="77674" y2="73695"/>
                          <a14:foregroundMark x1="77674" y1="73695" x2="83752" y2="54802"/>
                          <a14:foregroundMark x1="83752" y1="54802" x2="64056" y2="11587"/>
                          <a14:foregroundMark x1="64056" y1="11587" x2="59731" y2="7516"/>
                          <a14:foregroundMark x1="59731" y1="7516" x2="58153" y2="7411"/>
                          <a14:foregroundMark x1="86558" y1="1879" x2="97604" y2="2923"/>
                          <a14:foregroundMark x1="97604" y1="2923" x2="98071" y2="89875"/>
                          <a14:foregroundMark x1="98071" y1="89875" x2="90649" y2="96973"/>
                          <a14:foregroundMark x1="90649" y1="96973" x2="2046" y2="96973"/>
                          <a14:foregroundMark x1="97487" y1="2610" x2="96727" y2="98852"/>
                          <a14:foregroundMark x1="88077" y1="15240" x2="77674" y2="17537"/>
                          <a14:foregroundMark x1="77674" y1="17537" x2="81064" y2="31002"/>
                          <a14:foregroundMark x1="81064" y1="31002" x2="90123" y2="25887"/>
                          <a14:foregroundMark x1="90123" y1="25887" x2="88837" y2="15971"/>
                          <a14:foregroundMark x1="88837" y1="15971" x2="88369" y2="14927"/>
                          <a14:backgroundMark x1="175" y1="2296" x2="175" y2="2296"/>
                          <a14:backgroundMark x1="175" y1="4384" x2="175" y2="4384"/>
                          <a14:backgroundMark x1="409" y1="2923" x2="409" y2="2923"/>
                          <a14:backgroundMark x1="584" y1="2088" x2="584" y2="2088"/>
                          <a14:backgroundMark x1="468" y1="2818" x2="468" y2="2818"/>
                          <a14:backgroundMark x1="584" y1="9186" x2="584" y2="9186"/>
                          <a14:backgroundMark x1="584" y1="2923" x2="584" y2="29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00550" y="3733800"/>
              <a:ext cx="5221591" cy="2923603"/>
            </a:xfrm>
            <a:prstGeom prst="rect">
              <a:avLst/>
            </a:prstGeom>
          </p:spPr>
        </p:pic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4A2AC36-DABB-4584-87F8-8A2370D23DB7}"/>
                </a:ext>
              </a:extLst>
            </p:cNvPr>
            <p:cNvGrpSpPr/>
            <p:nvPr/>
          </p:nvGrpSpPr>
          <p:grpSpPr>
            <a:xfrm>
              <a:off x="6331108" y="3962400"/>
              <a:ext cx="2788067" cy="2965736"/>
              <a:chOff x="6331108" y="3962400"/>
              <a:chExt cx="2788067" cy="2965736"/>
            </a:xfrm>
          </p:grpSpPr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29F51E82-0543-4D99-ADFF-88D8949AC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429" b="90000" l="5421" r="97347">
                            <a14:foregroundMark x1="46021" y1="13598" x2="51672" y2="5291"/>
                            <a14:foregroundMark x1="51672" y1="5291" x2="73702" y2="14656"/>
                            <a14:foregroundMark x1="73702" y1="14656" x2="72664" y2="17513"/>
                            <a14:foregroundMark x1="75779" y1="3069" x2="55479" y2="1481"/>
                            <a14:foregroundMark x1="55479" y1="1481" x2="52710" y2="2222"/>
                            <a14:foregroundMark x1="89965" y1="22381" x2="94233" y2="39312"/>
                            <a14:foregroundMark x1="95156" y1="68889" x2="96886" y2="75714"/>
                            <a14:foregroundMark x1="7958" y1="65132" x2="5421" y2="50423"/>
                            <a14:foregroundMark x1="5421" y1="50423" x2="7036" y2="49312"/>
                            <a14:foregroundMark x1="47636" y1="33333" x2="47636" y2="33333"/>
                            <a14:foregroundMark x1="38524" y1="36349" x2="38524" y2="36349"/>
                            <a14:foregroundMark x1="46021" y1="34233" x2="46021" y2="34233"/>
                            <a14:foregroundMark x1="97347" y1="33333" x2="97347" y2="33333"/>
                            <a14:backgroundMark x1="62745" y1="79735" x2="77047" y2="83598"/>
                            <a14:backgroundMark x1="77047" y1="83598" x2="73010" y2="90847"/>
                            <a14:backgroundMark x1="73010" y1="90847" x2="73010" y2="90847"/>
                            <a14:backgroundMark x1="76701" y1="79577" x2="63322" y2="79471"/>
                            <a14:backgroundMark x1="76932" y1="79471" x2="62745" y2="79471"/>
                          </a14:backgroundRemoval>
                        </a14:imgEffect>
                        <a14:imgEffect>
                          <a14:saturation sat="400000"/>
                        </a14:imgEffect>
                        <a14:imgEffect>
                          <a14:brightnessContrast bright="-24000" contrast="22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31108" y="3962400"/>
                <a:ext cx="1360474" cy="2965736"/>
              </a:xfrm>
              <a:prstGeom prst="rect">
                <a:avLst/>
              </a:prstGeom>
            </p:spPr>
          </p:pic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B5171EB7-EC25-4BAF-85A9-E5AFBCA00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21" b="97871" l="758" r="98939">
                            <a14:foregroundMark x1="16224" y1="15361" x2="9780" y2="22510"/>
                            <a14:foregroundMark x1="9780" y1="22510" x2="1895" y2="41369"/>
                            <a14:foregroundMark x1="18726" y1="13688" x2="37908" y2="3574"/>
                            <a14:foregroundMark x1="37908" y1="3574" x2="49204" y2="1521"/>
                            <a14:foregroundMark x1="92798" y1="27985" x2="98560" y2="44715"/>
                            <a14:foregroundMark x1="98560" y1="44715" x2="99090" y2="52624"/>
                            <a14:foregroundMark x1="99090" y1="52624" x2="98771" y2="53846"/>
                            <a14:foregroundMark x1="92646" y1="71027" x2="79378" y2="86616"/>
                            <a14:foregroundMark x1="79378" y1="86616" x2="60862" y2="95903"/>
                            <a14:foregroundMark x1="92679" y1="73828" x2="82183" y2="86008"/>
                            <a14:foregroundMark x1="96967" y1="57871" x2="96967" y2="57871"/>
                            <a14:foregroundMark x1="96588" y1="60456" x2="96588" y2="60456"/>
                            <a14:foregroundMark x1="1592" y1="56806" x2="1592" y2="56806"/>
                            <a14:foregroundMark x1="1440" y1="55970" x2="1440" y2="55970"/>
                            <a14:foregroundMark x1="758" y1="53308" x2="5459" y2="68441"/>
                            <a14:backgroundMark x1="52464" y1="98403" x2="67627" y2="96198"/>
                            <a14:backgroundMark x1="67627" y1="96198" x2="73389" y2="93156"/>
                            <a14:backgroundMark x1="85595" y1="83726" x2="88931" y2="80608"/>
                            <a14:backgroundMark x1="96892" y1="66236" x2="93707" y2="74221"/>
                            <a14:backgroundMark x1="97852" y1="60456" x2="96437" y2="66388"/>
                            <a14:backgroundMark x1="98468" y1="57871" x2="97852" y2="60456"/>
                            <a14:backgroundMark x1="99393" y1="53992" x2="98468" y2="57871"/>
                            <a14:backgroundMark x1="0" y1="57719" x2="0" y2="55741"/>
                            <a14:backgroundMark x1="1137" y1="58023" x2="0" y2="5224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325256" y="4048001"/>
                <a:ext cx="793919" cy="791511"/>
              </a:xfrm>
              <a:prstGeom prst="rect">
                <a:avLst/>
              </a:prstGeom>
            </p:spPr>
          </p:pic>
        </p:grp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DC63018A-FAE4-46C9-BDC0-C68066D83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54376" y="3981855"/>
              <a:ext cx="3097521" cy="2323141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B0AE497-37F7-4023-BEFA-B08A6441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96189" y="3788631"/>
              <a:ext cx="3097521" cy="2323141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5B758BA-7C4B-47A1-8CDF-5DAB5EE5B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backgroundMark x1="39382" y1="59165" x2="40186" y2="49746"/>
                          <a14:backgroundMark x1="40186" y1="49746" x2="52284" y2="32318"/>
                          <a14:backgroundMark x1="52284" y1="32318" x2="68232" y2="26396"/>
                          <a14:backgroundMark x1="65990" y1="8799" x2="30161" y2="82290"/>
                          <a14:backgroundMark x1="30161" y1="82290" x2="17555" y2="73548"/>
                          <a14:backgroundMark x1="17555" y1="73548" x2="8926" y2="32713"/>
                          <a14:backgroundMark x1="8926" y1="32713" x2="12860" y2="7840"/>
                          <a14:backgroundMark x1="12860" y1="7840" x2="26015" y2="5020"/>
                          <a14:backgroundMark x1="26015" y1="5020" x2="66328" y2="9475"/>
                          <a14:backgroundMark x1="48139" y1="39989" x2="51650" y2="63903"/>
                          <a14:backgroundMark x1="51650" y1="63903" x2="61633" y2="78060"/>
                          <a14:backgroundMark x1="61633" y1="78060" x2="74450" y2="73096"/>
                          <a14:backgroundMark x1="74450" y1="73096" x2="78384" y2="65990"/>
                          <a14:backgroundMark x1="78384" y1="65990" x2="79399" y2="61816"/>
                          <a14:backgroundMark x1="39721" y1="55894" x2="77834" y2="80090"/>
                          <a14:backgroundMark x1="77834" y1="80090" x2="75719" y2="87761"/>
                          <a14:backgroundMark x1="75719" y1="87761" x2="52030" y2="91371"/>
                          <a14:backgroundMark x1="52030" y1="91371" x2="21024" y2="83644"/>
                          <a14:backgroundMark x1="21024" y1="83644" x2="24450" y2="65426"/>
                          <a14:backgroundMark x1="24450" y1="65426" x2="37606" y2="56402"/>
                          <a14:backgroundMark x1="37606" y1="56402" x2="40440" y2="55725"/>
                          <a14:backgroundMark x1="84729" y1="60575" x2="61337" y2="74394"/>
                          <a14:backgroundMark x1="61337" y1="74394" x2="72927" y2="84490"/>
                          <a14:backgroundMark x1="72927" y1="84490" x2="87183" y2="71686"/>
                          <a14:backgroundMark x1="87183" y1="71686" x2="83587" y2="58940"/>
                          <a14:backgroundMark x1="83587" y1="58940" x2="82995" y2="58319"/>
                          <a14:backgroundMark x1="47039" y1="2989" x2="44416" y2="1692"/>
                          <a14:backgroundMark x1="40355" y1="6543" x2="19966" y2="10039"/>
                          <a14:backgroundMark x1="19966" y1="10039" x2="12817" y2="16977"/>
                          <a14:backgroundMark x1="12817" y1="16977" x2="10745" y2="36661"/>
                          <a14:backgroundMark x1="10745" y1="36661" x2="26777" y2="62944"/>
                          <a14:backgroundMark x1="26777" y1="62944" x2="46743" y2="51269"/>
                          <a14:backgroundMark x1="46743" y1="51269" x2="45474" y2="13311"/>
                          <a14:backgroundMark x1="45474" y1="13311" x2="38409" y2="2256"/>
                          <a14:backgroundMark x1="38409" y1="2256" x2="36506" y2="6373"/>
                          <a14:backgroundMark x1="70262" y1="9645" x2="54907" y2="22504"/>
                          <a14:backgroundMark x1="54907" y1="22504" x2="45178" y2="55556"/>
                          <a14:backgroundMark x1="45178" y1="55556" x2="54061" y2="73040"/>
                          <a14:backgroundMark x1="54061" y1="73040" x2="78384" y2="70220"/>
                          <a14:backgroundMark x1="78384" y1="70220" x2="87056" y2="53469"/>
                          <a14:backgroundMark x1="87056" y1="53469" x2="77623" y2="13367"/>
                          <a14:backgroundMark x1="77623" y1="13367" x2="73308" y2="9137"/>
                          <a14:backgroundMark x1="73308" y1="9137" x2="69078" y2="9081"/>
                          <a14:backgroundMark x1="44501" y1="13311" x2="26904" y2="32939"/>
                          <a14:backgroundMark x1="26904" y1="32939" x2="38706" y2="32939"/>
                          <a14:backgroundMark x1="38706" y1="32939" x2="35152" y2="12352"/>
                          <a14:backgroundMark x1="35152" y1="12352" x2="33672" y2="11506"/>
                          <a14:backgroundMark x1="69078" y1="27524" x2="63832" y2="35195"/>
                          <a14:backgroundMark x1="63832" y1="35195" x2="72504" y2="59504"/>
                          <a14:backgroundMark x1="72504" y1="59504" x2="86041" y2="37845"/>
                          <a14:backgroundMark x1="86041" y1="37845" x2="67047" y2="23632"/>
                          <a14:backgroundMark x1="67047" y1="23632" x2="63748" y2="32036"/>
                          <a14:backgroundMark x1="63748" y1="32036" x2="63875" y2="33051"/>
                          <a14:backgroundMark x1="39298" y1="28088" x2="33249" y2="27975"/>
                          <a14:backgroundMark x1="33249" y1="27975" x2="19797" y2="48505"/>
                          <a14:backgroundMark x1="19797" y1="48505" x2="37098" y2="62775"/>
                          <a14:backgroundMark x1="37098" y1="62775" x2="36548" y2="29554"/>
                          <a14:backgroundMark x1="36548" y1="29554" x2="27580" y2="21715"/>
                          <a14:backgroundMark x1="34814" y1="8799" x2="29272" y2="10152"/>
                          <a14:backgroundMark x1="29272" y1="10152" x2="29484" y2="26058"/>
                          <a14:backgroundMark x1="29484" y1="26058" x2="39044" y2="15849"/>
                          <a14:backgroundMark x1="39044" y1="15849" x2="29949" y2="9927"/>
                          <a14:backgroundMark x1="24196" y1="6261" x2="21827" y2="20530"/>
                          <a14:backgroundMark x1="21827" y1="20530" x2="36083" y2="17372"/>
                          <a14:backgroundMark x1="36083" y1="17372" x2="24196" y2="5302"/>
                          <a14:backgroundMark x1="24196" y1="5302" x2="23012" y2="5527"/>
                          <a14:backgroundMark x1="16963" y1="10942" x2="14298" y2="27524"/>
                          <a14:backgroundMark x1="14298" y1="27524" x2="24323" y2="19628"/>
                          <a14:backgroundMark x1="24323" y1="19628" x2="15567" y2="11901"/>
                          <a14:backgroundMark x1="15567" y1="11901" x2="15228" y2="11901"/>
                          <a14:backgroundMark x1="54822" y1="65933" x2="49577" y2="67456"/>
                          <a14:backgroundMark x1="49577" y1="67456" x2="46277" y2="82516"/>
                          <a14:backgroundMark x1="46277" y1="82516" x2="63917" y2="88212"/>
                          <a14:backgroundMark x1="63917" y1="88212" x2="63706" y2="72363"/>
                          <a14:backgroundMark x1="63706" y1="72363" x2="57064" y2="67400"/>
                          <a14:backgroundMark x1="26311" y1="19571" x2="20389" y2="21827"/>
                          <a14:backgroundMark x1="20389" y1="21827" x2="15948" y2="43993"/>
                          <a14:backgroundMark x1="15948" y1="43993" x2="33883" y2="40214"/>
                          <a14:backgroundMark x1="33883" y1="40214" x2="22250" y2="19966"/>
                          <a14:backgroundMark x1="22250" y1="19966" x2="19839" y2="18556"/>
                          <a14:backgroundMark x1="76946" y1="28821" x2="70770" y2="31867"/>
                          <a14:backgroundMark x1="70770" y1="31867" x2="68105" y2="48505"/>
                          <a14:backgroundMark x1="68105" y1="48505" x2="81261" y2="48336"/>
                          <a14:backgroundMark x1="81261" y1="48336" x2="77157" y2="34743"/>
                          <a14:backgroundMark x1="77157" y1="34743" x2="74492" y2="32600"/>
                          <a14:backgroundMark x1="77707" y1="16582" x2="63029" y2="21715"/>
                          <a14:backgroundMark x1="63029" y1="21715" x2="80203" y2="25606"/>
                          <a14:backgroundMark x1="80203" y1="25606" x2="72673" y2="14834"/>
                          <a14:backgroundMark x1="72673" y1="14834" x2="67259" y2="13875"/>
                          <a14:backgroundMark x1="17259" y1="79413" x2="16624" y2="79019"/>
                          <a14:backgroundMark x1="18528" y1="71517" x2="15567" y2="89566"/>
                          <a14:backgroundMark x1="15567" y1="89566" x2="22843" y2="80034"/>
                          <a14:backgroundMark x1="22843" y1="80034" x2="16836" y2="74337"/>
                          <a14:backgroundMark x1="16836" y1="74337" x2="16540" y2="74337"/>
                          <a14:backgroundMark x1="75465" y1="30231" x2="70939" y2="42978"/>
                          <a14:backgroundMark x1="70939" y1="42978" x2="75212" y2="33333"/>
                          <a14:backgroundMark x1="75212" y1="33333" x2="74831" y2="31923"/>
                          <a14:backgroundMark x1="71954" y1="76481" x2="76438" y2="83080"/>
                          <a14:backgroundMark x1="76438" y1="83080" x2="71743" y2="77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0259">
              <a:off x="7372067" y="3805924"/>
              <a:ext cx="3097521" cy="232314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70E780E5-A0AB-4F04-A3FD-CB620852737F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304800"/>
            <a:ext cx="9144000" cy="9302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5400" kern="0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歡喜有緣福慧紅包圖示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96F402B-8898-45A6-A8ED-83EC2F6E6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0340" l="9995" r="89978">
                        <a14:foregroundMark x1="52613" y1="43250" x2="47980" y2="41269"/>
                        <a14:foregroundMark x1="47980" y1="41269" x2="43481" y2="49192"/>
                        <a14:foregroundMark x1="43481" y1="49192" x2="54849" y2="48504"/>
                        <a14:foregroundMark x1="54849" y1="48504" x2="51239" y2="40259"/>
                        <a14:foregroundMark x1="51239" y1="40259" x2="49704" y2="39854"/>
                        <a14:foregroundMark x1="52236" y1="90340" x2="52236" y2="90340"/>
                        <a14:backgroundMark x1="32462" y1="30477" x2="25943" y2="64470"/>
                        <a14:backgroundMark x1="25943" y1="64470" x2="25943" y2="64470"/>
                      </a14:backgroundRemoval>
                    </a14:imgEffect>
                    <a14:imgEffect>
                      <a14:colorTemperature colorTemp="8935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0" y="-1447800"/>
            <a:ext cx="13868400" cy="900649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54935D-625E-4B7C-98A1-C3F13EFBE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83" b="89961" l="9983" r="89975">
                        <a14:foregroundMark x1="54230" y1="7783" x2="54230" y2="7783"/>
                      </a14:backgroundRemoval>
                    </a14:imgEffect>
                    <a14:imgEffect>
                      <a14:colorTemperature colorTemp="5077"/>
                    </a14:imgEffect>
                    <a14:imgEffect>
                      <a14:saturation sat="7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1235075"/>
            <a:ext cx="8224711" cy="616853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EB2C1348-5214-4BAC-B4F3-40806F44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8">
            <a:extLst>
              <a:ext uri="{FF2B5EF4-FFF2-40B4-BE49-F238E27FC236}">
                <a16:creationId xmlns:a16="http://schemas.microsoft.com/office/drawing/2014/main" id="{62F1F488-B009-430E-997D-F0D0B6702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zh-TW" altLang="en-US" sz="480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  <a:endParaRPr lang="zh-TW" altLang="en-US" sz="360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直線圖說文字 2 6">
            <a:extLst>
              <a:ext uri="{FF2B5EF4-FFF2-40B4-BE49-F238E27FC236}">
                <a16:creationId xmlns:a16="http://schemas.microsoft.com/office/drawing/2014/main" id="{D483FC56-628D-4C23-91E8-E4937B14540A}"/>
              </a:ext>
            </a:extLst>
          </p:cNvPr>
          <p:cNvSpPr>
            <a:spLocks/>
          </p:cNvSpPr>
          <p:nvPr/>
        </p:nvSpPr>
        <p:spPr bwMode="auto">
          <a:xfrm flipH="1">
            <a:off x="1676400" y="1066801"/>
            <a:ext cx="2743200" cy="1584325"/>
          </a:xfrm>
          <a:prstGeom prst="borderCallout2">
            <a:avLst>
              <a:gd name="adj1" fmla="val 111054"/>
              <a:gd name="adj2" fmla="val -40018"/>
              <a:gd name="adj3" fmla="val 46865"/>
              <a:gd name="adj4" fmla="val -30041"/>
              <a:gd name="adj5" fmla="val 43193"/>
              <a:gd name="adj6" fmla="val -101"/>
            </a:avLst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254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疊</a:t>
            </a:r>
            <a:r>
              <a:rPr kumimoji="0" lang="zh-TW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平放擺放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排</a:t>
            </a:r>
            <a:endParaRPr kumimoji="0" lang="en-US" altLang="zh-TW" sz="3200" b="1" dirty="0">
              <a:solidFill>
                <a:schemeClr val="dk1"/>
              </a:solidFill>
              <a:latin typeface="標楷體" pitchFamily="65" charset="-120"/>
              <a:ea typeface="標楷體" pitchFamily="65" charset="-12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（共</a:t>
            </a:r>
            <a:r>
              <a:rPr kumimoji="0" lang="en-US" altLang="zh-TW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60</a:t>
            </a:r>
            <a:r>
              <a:rPr kumimoji="0" lang="zh-TW" altLang="en-US" sz="3200" b="1" dirty="0">
                <a:solidFill>
                  <a:schemeClr val="dk1"/>
                </a:solidFill>
                <a:latin typeface="標楷體" pitchFamily="65" charset="-120"/>
                <a:ea typeface="標楷體" pitchFamily="65" charset="-120"/>
              </a:rPr>
              <a:t>只）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0BFED74-159E-4769-A690-01E71D93C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2209800"/>
            <a:ext cx="6553200" cy="49149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>
            <a:extLst>
              <a:ext uri="{FF2B5EF4-FFF2-40B4-BE49-F238E27FC236}">
                <a16:creationId xmlns:a16="http://schemas.microsoft.com/office/drawing/2014/main" id="{42A28D25-12B0-44DB-92C6-328A4EBE0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歡喜有緣福慧紅包擺盤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示範：</a:t>
            </a:r>
            <a:r>
              <a:rPr lang="zh-CN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紀念幣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靠近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捧盤師姊</a:t>
            </a:r>
            <a:r>
              <a:rPr lang="zh-TW" altLang="en-US" sz="36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5" name="Picture 17" descr="S4">
            <a:extLst>
              <a:ext uri="{FF2B5EF4-FFF2-40B4-BE49-F238E27FC236}">
                <a16:creationId xmlns:a16="http://schemas.microsoft.com/office/drawing/2014/main" id="{8C3995C3-F6EE-44B7-B817-6D0097C1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449389"/>
            <a:ext cx="10795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46F7DBA-F42A-4271-A5C2-A0221AE74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7" b="90017" l="2961" r="97462">
                        <a14:foregroundMark x1="31684" y1="13311" x2="55922" y2="10660"/>
                        <a14:foregroundMark x1="55922" y1="10660" x2="88240" y2="12916"/>
                        <a14:foregroundMark x1="91371" y1="14608" x2="91455" y2="37902"/>
                        <a14:foregroundMark x1="97504" y1="22109" x2="93232" y2="15962"/>
                        <a14:foregroundMark x1="19374" y1="12070" x2="9095" y2="15341"/>
                        <a14:foregroundMark x1="9095" y1="15341" x2="8249" y2="30006"/>
                        <a14:foregroundMark x1="5118" y1="14439" x2="6980" y2="34179"/>
                        <a14:foregroundMark x1="3003" y1="29329" x2="3003" y2="29329"/>
                        <a14:foregroundMark x1="3342" y1="32375" x2="3342" y2="32375"/>
                        <a14:foregroundMark x1="5838" y1="36097" x2="6218" y2="63565"/>
                        <a14:foregroundMark x1="6218" y1="63565" x2="5626" y2="79808"/>
                        <a14:foregroundMark x1="5626" y1="79808" x2="5711" y2="79977"/>
                        <a14:foregroundMark x1="89382" y1="90017" x2="89382" y2="900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600" y="2562226"/>
            <a:ext cx="6172200" cy="462915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標題 1">
            <a:extLst>
              <a:ext uri="{FF2B5EF4-FFF2-40B4-BE49-F238E27FC236}">
                <a16:creationId xmlns:a16="http://schemas.microsoft.com/office/drawing/2014/main" id="{DFC6A553-6F3D-4BDC-A2EA-DBFF9A49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277600" cy="1676400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會眾領受紅包時</a:t>
            </a:r>
            <a:br>
              <a:rPr lang="en-US" altLang="zh-TW" sz="4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看到正向的</a:t>
            </a:r>
            <a:br>
              <a:rPr lang="en-US" altLang="zh-TW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慈悲行善福滿門</a:t>
            </a:r>
            <a:r>
              <a:rPr lang="en-US" altLang="zh-CN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·</a:t>
            </a:r>
            <a:r>
              <a:rPr lang="zh-CN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智慧處世德傳家</a:t>
            </a:r>
            <a: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CN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文字</a:t>
            </a:r>
            <a:endParaRPr lang="zh-TW" altLang="en-US" sz="4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6E47FF-0D1B-4D4E-A44F-A13830FAB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1800" y="2286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7C63E646-D2F3-4FA8-87A1-AA6E97B77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9144000" cy="1676400"/>
          </a:xfrm>
        </p:spPr>
        <p:txBody>
          <a:bodyPr/>
          <a:lstStyle/>
          <a:p>
            <a:pPr eaLnBrk="1" hangingPunct="1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紅包運送之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裝箱標示</a:t>
            </a:r>
            <a:br>
              <a:rPr lang="zh-TW" altLang="en-US" sz="4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紙箱外貼上標註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2023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 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依紅包上的年份</a:t>
            </a:r>
            <a: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36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紅包名稱、數量及區域的紙條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AC07EF-CE12-4F2F-B56F-A9337E13D911}"/>
              </a:ext>
            </a:extLst>
          </p:cNvPr>
          <p:cNvSpPr/>
          <p:nvPr/>
        </p:nvSpPr>
        <p:spPr>
          <a:xfrm>
            <a:off x="4205684" y="2628900"/>
            <a:ext cx="35052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2023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歡喜有緣福慧紅包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500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CN" altLang="en-US" sz="1600" dirty="0">
                <a:latin typeface="標楷體" pitchFamily="65" charset="-120"/>
                <a:ea typeface="標楷體" pitchFamily="65" charset="-120"/>
              </a:rPr>
              <a:t>完成品）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CD82A7A-1932-4E96-9D42-CFA2F24FEC15}"/>
              </a:ext>
            </a:extLst>
          </p:cNvPr>
          <p:cNvSpPr/>
          <p:nvPr/>
        </p:nvSpPr>
        <p:spPr>
          <a:xfrm>
            <a:off x="8049419" y="2628900"/>
            <a:ext cx="35814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2023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紀念金幣福慧紅包</a:t>
            </a:r>
            <a:endParaRPr lang="en-US" altLang="zh-TW" sz="3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  </a:t>
            </a:r>
            <a:r>
              <a:rPr lang="en-US" altLang="zh-TW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350</a:t>
            </a:r>
            <a:r>
              <a:rPr lang="zh-TW" altLang="en-US" sz="32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個</a:t>
            </a:r>
          </a:p>
        </p:txBody>
      </p:sp>
      <p:sp>
        <p:nvSpPr>
          <p:cNvPr id="66565" name="文字方塊 7">
            <a:extLst>
              <a:ext uri="{FF2B5EF4-FFF2-40B4-BE49-F238E27FC236}">
                <a16:creationId xmlns:a16="http://schemas.microsoft.com/office/drawing/2014/main" id="{DB0330BB-5528-4E18-A58A-F0C743288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292" y="4400170"/>
            <a:ext cx="3671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完成品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6566" name="文字方塊 8">
            <a:extLst>
              <a:ext uri="{FF2B5EF4-FFF2-40B4-BE49-F238E27FC236}">
                <a16:creationId xmlns:a16="http://schemas.microsoft.com/office/drawing/2014/main" id="{F97E126A-0CC6-4D14-BC58-BC1AB122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944" y="4400170"/>
            <a:ext cx="34676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紀念金幣福慧紅包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32EBDF-D8F7-4362-8F99-0844600D5F25}"/>
              </a:ext>
            </a:extLst>
          </p:cNvPr>
          <p:cNvSpPr/>
          <p:nvPr/>
        </p:nvSpPr>
        <p:spPr>
          <a:xfrm>
            <a:off x="304800" y="2628900"/>
            <a:ext cx="3505200" cy="1600200"/>
          </a:xfrm>
          <a:prstGeom prst="rect">
            <a:avLst/>
          </a:prstGeom>
          <a:solidFill>
            <a:srgbClr val="FF99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2023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年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歡喜有緣福慧紅包</a:t>
            </a:r>
            <a:endParaRPr lang="en-US" altLang="zh-TW" sz="3200" dirty="0">
              <a:latin typeface="標楷體" pitchFamily="65" charset="-120"/>
              <a:ea typeface="標楷體" pitchFamily="65" charset="-120"/>
            </a:endParaRPr>
          </a:p>
          <a:p>
            <a:pPr algn="ctr" eaLnBrk="1" hangingPunct="1">
              <a:defRPr/>
            </a:pPr>
            <a:r>
              <a:rPr lang="en-US" altLang="zh-TW" sz="3200" dirty="0">
                <a:latin typeface="標楷體" pitchFamily="65" charset="-120"/>
                <a:ea typeface="標楷體" pitchFamily="65" charset="-120"/>
              </a:rPr>
              <a:t>700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sz="1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CN" altLang="en-US" sz="1600" dirty="0">
                <a:latin typeface="標楷體" pitchFamily="65" charset="-120"/>
                <a:ea typeface="標楷體" pitchFamily="65" charset="-120"/>
              </a:rPr>
              <a:t>半成品）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EC83E0EE-8B0F-489A-A7D5-820F3A9ED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32" y="4400170"/>
            <a:ext cx="37807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歡喜有緣福慧紅包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每箱裝</a:t>
            </a:r>
            <a:r>
              <a:rPr lang="en-US" altLang="zh-TW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700</a:t>
            </a:r>
            <a:r>
              <a:rPr lang="zh-TW" altLang="en-US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半成品</a:t>
            </a:r>
            <a:endParaRPr lang="zh-TW" altLang="en-US" dirty="0">
              <a:solidFill>
                <a:schemeClr val="bg1">
                  <a:lumMod val="9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4">
            <a:extLst>
              <a:ext uri="{FF2B5EF4-FFF2-40B4-BE49-F238E27FC236}">
                <a16:creationId xmlns:a16="http://schemas.microsoft.com/office/drawing/2014/main" id="{986D47C2-8803-42EF-B991-994051EC87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 sz="4800" b="1">
                <a:solidFill>
                  <a:schemeClr val="bg1"/>
                </a:solidFill>
                <a:ea typeface="標楷體" panose="03000509000000000000" pitchFamily="65" charset="-120"/>
              </a:rPr>
              <a:t>感恩與祝福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C16C9E0-6440-491C-9433-C45FDF2ACECE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650" name="Text Box 3">
            <a:extLst>
              <a:ext uri="{FF2B5EF4-FFF2-40B4-BE49-F238E27FC236}">
                <a16:creationId xmlns:a16="http://schemas.microsoft.com/office/drawing/2014/main" id="{D0D42AD1-7BA8-4FE2-8360-6BCD090B2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4C93E4FE-1786-4D48-A70A-0664F977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5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慈濟福慧燈</a:t>
            </a:r>
            <a:br>
              <a:rPr lang="en-US" altLang="zh-TW" sz="5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(2013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上人場次使用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400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FC5E2084-AC58-4135-8A0C-510674E14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76400"/>
            <a:ext cx="8991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rgbClr val="FFFFFF"/>
                </a:solidFill>
                <a:ea typeface="標楷體" panose="03000509000000000000" pitchFamily="65" charset="-120"/>
              </a:rPr>
              <a:t>慈濟福慧燈：</a:t>
            </a:r>
            <a:r>
              <a:rPr lang="zh-TW" altLang="en-US" sz="4400" b="1" u="sng">
                <a:solidFill>
                  <a:srgbClr val="FFFF00"/>
                </a:solidFill>
                <a:ea typeface="標楷體" panose="03000509000000000000" pitchFamily="65" charset="-120"/>
              </a:rPr>
              <a:t>非結緣品</a:t>
            </a:r>
            <a:r>
              <a:rPr lang="zh-TW" altLang="en-US" sz="4400">
                <a:solidFill>
                  <a:srgbClr val="FFFFFF"/>
                </a:solidFill>
                <a:ea typeface="標楷體" panose="03000509000000000000" pitchFamily="65" charset="-120"/>
              </a:rPr>
              <a:t>，每場次需回收、點算與確認電池狀況。</a:t>
            </a:r>
            <a:endParaRPr lang="en-US" altLang="zh-TW" sz="4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400">
                <a:solidFill>
                  <a:srgbClr val="FFFFFF"/>
                </a:solidFill>
                <a:ea typeface="標楷體" panose="03000509000000000000" pitchFamily="65" charset="-120"/>
              </a:rPr>
              <a:t>請各區總務或工作團隊成立福慧燈組，務必落實福慧燈數量清點，避免遺失。</a:t>
            </a:r>
            <a:endParaRPr lang="en-US" altLang="zh-TW" sz="440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400">
                <a:solidFill>
                  <a:srgbClr val="FFFFFF"/>
                </a:solidFill>
                <a:ea typeface="標楷體" panose="03000509000000000000" pitchFamily="65" charset="-120"/>
              </a:rPr>
              <a:t>依現場設計，使用福慧燈進行布置，注意電池狀況，確實清點、收存。</a:t>
            </a:r>
          </a:p>
          <a:p>
            <a:pPr eaLnBrk="1" hangingPunct="1"/>
            <a:endParaRPr lang="zh-TW" altLang="en-US" sz="4400">
              <a:solidFill>
                <a:srgbClr val="FFFFFF"/>
              </a:solidFill>
              <a:ea typeface="標楷體" panose="03000509000000000000" pitchFamily="65" charset="-120"/>
            </a:endParaRPr>
          </a:p>
        </p:txBody>
      </p:sp>
      <p:sp>
        <p:nvSpPr>
          <p:cNvPr id="27653" name="文字方塊 5">
            <a:extLst>
              <a:ext uri="{FF2B5EF4-FFF2-40B4-BE49-F238E27FC236}">
                <a16:creationId xmlns:a16="http://schemas.microsoft.com/office/drawing/2014/main" id="{F04D5E51-C5FF-4C1E-B431-0F02186BF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606E35F-9B0F-4907-81A8-91598AD3E7D7}"/>
              </a:ext>
            </a:extLst>
          </p:cNvPr>
          <p:cNvSpPr/>
          <p:nvPr/>
        </p:nvSpPr>
        <p:spPr>
          <a:xfrm>
            <a:off x="1143000" y="0"/>
            <a:ext cx="9906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674" name="Text Box 3">
            <a:extLst>
              <a:ext uri="{FF2B5EF4-FFF2-40B4-BE49-F238E27FC236}">
                <a16:creationId xmlns:a16="http://schemas.microsoft.com/office/drawing/2014/main" id="{DBCB7B7E-66C8-485D-93A3-6C0800AE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73914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28675" name="Rectangle 5">
            <a:extLst>
              <a:ext uri="{FF2B5EF4-FFF2-40B4-BE49-F238E27FC236}">
                <a16:creationId xmlns:a16="http://schemas.microsoft.com/office/drawing/2014/main" id="{B73FA27A-191D-43AA-AF65-3AB672D47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8458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5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慈濟福慧燈</a:t>
            </a:r>
            <a:br>
              <a:rPr lang="en-US" altLang="zh-TW" sz="5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(2013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上人場次使用</a:t>
            </a:r>
            <a:r>
              <a:rPr lang="en-US" altLang="zh-TW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400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75FE844D-E35A-4759-9836-1FB92EC82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76400"/>
            <a:ext cx="8839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4800" dirty="0">
                <a:solidFill>
                  <a:srgbClr val="FFFFFF"/>
                </a:solidFill>
                <a:ea typeface="標楷體" panose="03000509000000000000" pitchFamily="65" charset="-120"/>
              </a:rPr>
              <a:t>2013</a:t>
            </a:r>
            <a:r>
              <a:rPr lang="zh-TW" altLang="en-US" sz="4800" dirty="0">
                <a:solidFill>
                  <a:srgbClr val="FFFFFF"/>
                </a:solidFill>
                <a:ea typeface="標楷體" panose="03000509000000000000" pitchFamily="65" charset="-120"/>
              </a:rPr>
              <a:t>年版之福慧燈，燈芯處製作精巧，為專利發明，請小心放置，勿疊放、用力按壓或扭轉。</a:t>
            </a:r>
            <a:endParaRPr lang="en-US" altLang="zh-TW" sz="4800" dirty="0">
              <a:solidFill>
                <a:srgbClr val="FFFFFF"/>
              </a:solidFill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4800" dirty="0">
                <a:solidFill>
                  <a:srgbClr val="FFFFFF"/>
                </a:solidFill>
                <a:ea typeface="標楷體" panose="03000509000000000000" pitchFamily="65" charset="-120"/>
              </a:rPr>
              <a:t>福慧燈為省電設計，每盞需要兩顆</a:t>
            </a:r>
            <a:r>
              <a:rPr lang="en-US" altLang="zh-TW" sz="4800" dirty="0">
                <a:solidFill>
                  <a:srgbClr val="FFFFFF"/>
                </a:solidFill>
                <a:ea typeface="標楷體" panose="03000509000000000000" pitchFamily="65" charset="-120"/>
              </a:rPr>
              <a:t>3</a:t>
            </a:r>
            <a:r>
              <a:rPr lang="zh-TW" altLang="en-US" sz="4800" dirty="0">
                <a:solidFill>
                  <a:srgbClr val="FFFFFF"/>
                </a:solidFill>
                <a:ea typeface="標楷體" panose="03000509000000000000" pitchFamily="65" charset="-120"/>
              </a:rPr>
              <a:t>號電池，壽命可至</a:t>
            </a:r>
            <a:r>
              <a:rPr lang="en-US" altLang="zh-TW" sz="4800" dirty="0">
                <a:solidFill>
                  <a:srgbClr val="FFFFFF"/>
                </a:solidFill>
                <a:ea typeface="標楷體" panose="03000509000000000000" pitchFamily="65" charset="-120"/>
              </a:rPr>
              <a:t>150</a:t>
            </a:r>
            <a:r>
              <a:rPr lang="zh-TW" altLang="en-US" sz="4800" dirty="0">
                <a:solidFill>
                  <a:srgbClr val="FFFFFF"/>
                </a:solidFill>
                <a:ea typeface="標楷體" panose="03000509000000000000" pitchFamily="65" charset="-120"/>
              </a:rPr>
              <a:t>小時。</a:t>
            </a:r>
            <a:endParaRPr lang="en-US" altLang="zh-TW" sz="4800" dirty="0">
              <a:solidFill>
                <a:srgbClr val="FFFFFF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AE0F23A1-54B6-4B53-A385-575D9B0C7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8AFB4C4-FC25-4B38-93F8-0695D34328AE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698" name="標題 1">
            <a:extLst>
              <a:ext uri="{FF2B5EF4-FFF2-40B4-BE49-F238E27FC236}">
                <a16:creationId xmlns:a16="http://schemas.microsoft.com/office/drawing/2014/main" id="{63837B9B-6F2E-472C-8EF6-9F080EAD9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zh-TW" altLang="en-US" sz="66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慈濟福慧燈</a:t>
            </a:r>
            <a:br>
              <a:rPr lang="en-US" altLang="zh-TW" sz="72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(2013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年款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上人場次使用</a:t>
            </a:r>
            <a:r>
              <a:rPr lang="en-US" altLang="zh-TW" sz="400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4000"/>
          </a:p>
        </p:txBody>
      </p:sp>
      <p:pic>
        <p:nvPicPr>
          <p:cNvPr id="29699" name="內容版面配置區 5">
            <a:extLst>
              <a:ext uri="{FF2B5EF4-FFF2-40B4-BE49-F238E27FC236}">
                <a16:creationId xmlns:a16="http://schemas.microsoft.com/office/drawing/2014/main" id="{74758512-29E6-4A51-A721-7F9E64A93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57"/>
          <a:stretch>
            <a:fillRect/>
          </a:stretch>
        </p:blipFill>
        <p:spPr>
          <a:xfrm>
            <a:off x="2701925" y="2220914"/>
            <a:ext cx="7010400" cy="4257675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6ABB17B-954F-4EA9-859F-70CF9AEC0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65BDEB56-18BD-4B7F-9301-7E52C157B8A6}"/>
              </a:ext>
            </a:extLst>
          </p:cNvPr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722" name="群組 3">
            <a:extLst>
              <a:ext uri="{FF2B5EF4-FFF2-40B4-BE49-F238E27FC236}">
                <a16:creationId xmlns:a16="http://schemas.microsoft.com/office/drawing/2014/main" id="{BB0B80BE-3501-44A8-8E31-219A4AFED730}"/>
              </a:ext>
            </a:extLst>
          </p:cNvPr>
          <p:cNvGrpSpPr>
            <a:grpSpLocks/>
          </p:cNvGrpSpPr>
          <p:nvPr/>
        </p:nvGrpSpPr>
        <p:grpSpPr bwMode="auto">
          <a:xfrm>
            <a:off x="1981201" y="1958976"/>
            <a:ext cx="8386763" cy="4518025"/>
            <a:chOff x="457200" y="1958975"/>
            <a:chExt cx="8386763" cy="4518025"/>
          </a:xfrm>
        </p:grpSpPr>
        <p:pic>
          <p:nvPicPr>
            <p:cNvPr id="30728" name="圖片 1">
              <a:extLst>
                <a:ext uri="{FF2B5EF4-FFF2-40B4-BE49-F238E27FC236}">
                  <a16:creationId xmlns:a16="http://schemas.microsoft.com/office/drawing/2014/main" id="{FF8C1DEA-06D7-4F83-9206-382E5EC6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958975"/>
              <a:ext cx="8386763" cy="451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9" name="圓角矩形 2">
              <a:extLst>
                <a:ext uri="{FF2B5EF4-FFF2-40B4-BE49-F238E27FC236}">
                  <a16:creationId xmlns:a16="http://schemas.microsoft.com/office/drawing/2014/main" id="{0A0F2A22-D4E8-4561-9B89-96214CD22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7200" y="4572000"/>
              <a:ext cx="408432" cy="542544"/>
              <a:chOff x="4267200" y="4572000"/>
              <a:chExt cx="408432" cy="542544"/>
            </a:xfrm>
          </p:grpSpPr>
          <p:pic>
            <p:nvPicPr>
              <p:cNvPr id="30730" name="圓角矩形 2">
                <a:extLst>
                  <a:ext uri="{FF2B5EF4-FFF2-40B4-BE49-F238E27FC236}">
                    <a16:creationId xmlns:a16="http://schemas.microsoft.com/office/drawing/2014/main" id="{3F85EE04-0440-49B2-869F-3EFEB6B1A91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7200" y="4572000"/>
                <a:ext cx="408432" cy="54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1" name="Text Box 10">
                <a:extLst>
                  <a:ext uri="{FF2B5EF4-FFF2-40B4-BE49-F238E27FC236}">
                    <a16:creationId xmlns:a16="http://schemas.microsoft.com/office/drawing/2014/main" id="{6B5FA7E6-E72D-47E1-AE66-FD724A2127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55606" y="4660406"/>
                <a:ext cx="225620" cy="3613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0723" name="標題 1">
            <a:extLst>
              <a:ext uri="{FF2B5EF4-FFF2-40B4-BE49-F238E27FC236}">
                <a16:creationId xmlns:a16="http://schemas.microsoft.com/office/drawing/2014/main" id="{EC68C6C0-02E9-4AC7-926C-B96DB689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04800"/>
            <a:ext cx="8991600" cy="1143000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點燈方式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b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食指放於</a:t>
            </a:r>
            <a:r>
              <a:rPr lang="zh-TW" altLang="en-US" u="sng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白色按鈕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處，輕輕點按。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C813FDD-A89F-486C-A4C3-789A196611CA}"/>
              </a:ext>
            </a:extLst>
          </p:cNvPr>
          <p:cNvSpPr/>
          <p:nvPr/>
        </p:nvSpPr>
        <p:spPr>
          <a:xfrm>
            <a:off x="5410200" y="4419600"/>
            <a:ext cx="1219200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  <p:grpSp>
        <p:nvGrpSpPr>
          <p:cNvPr id="2" name="向右箭號 5">
            <a:extLst>
              <a:ext uri="{FF2B5EF4-FFF2-40B4-BE49-F238E27FC236}">
                <a16:creationId xmlns:a16="http://schemas.microsoft.com/office/drawing/2014/main" id="{36736746-EEE8-443E-B501-20CBF5238210}"/>
              </a:ext>
            </a:extLst>
          </p:cNvPr>
          <p:cNvGrpSpPr>
            <a:grpSpLocks/>
          </p:cNvGrpSpPr>
          <p:nvPr/>
        </p:nvGrpSpPr>
        <p:grpSpPr bwMode="auto">
          <a:xfrm>
            <a:off x="5426076" y="4919663"/>
            <a:ext cx="1133475" cy="1212850"/>
            <a:chOff x="2458" y="3099"/>
            <a:chExt cx="714" cy="764"/>
          </a:xfrm>
        </p:grpSpPr>
        <p:pic>
          <p:nvPicPr>
            <p:cNvPr id="30726" name="向右箭號 5">
              <a:extLst>
                <a:ext uri="{FF2B5EF4-FFF2-40B4-BE49-F238E27FC236}">
                  <a16:creationId xmlns:a16="http://schemas.microsoft.com/office/drawing/2014/main" id="{1E23729C-7253-41F7-87CC-E934E430B07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" y="3099"/>
              <a:ext cx="714" cy="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Text Box 6">
              <a:extLst>
                <a:ext uri="{FF2B5EF4-FFF2-40B4-BE49-F238E27FC236}">
                  <a16:creationId xmlns:a16="http://schemas.microsoft.com/office/drawing/2014/main" id="{9D227D73-15F9-434B-8F70-A54284E4A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2634" y="3435"/>
              <a:ext cx="3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86AC5F5-F514-47CC-BFE1-D0D042FAB6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746" name="Text Box 3">
            <a:extLst>
              <a:ext uri="{FF2B5EF4-FFF2-40B4-BE49-F238E27FC236}">
                <a16:creationId xmlns:a16="http://schemas.microsoft.com/office/drawing/2014/main" id="{AD98D659-441D-4270-9AF2-962BEE68F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286000"/>
            <a:ext cx="7391400" cy="118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zh-TW" altLang="en-US" sz="5400">
              <a:solidFill>
                <a:srgbClr val="FFFFFF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</p:txBody>
      </p:sp>
      <p:sp>
        <p:nvSpPr>
          <p:cNvPr id="31747" name="Rectangle 5">
            <a:extLst>
              <a:ext uri="{FF2B5EF4-FFF2-40B4-BE49-F238E27FC236}">
                <a16:creationId xmlns:a16="http://schemas.microsoft.com/office/drawing/2014/main" id="{16879FFC-D7C4-4FD3-8357-49BBDA0F42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1200" y="1219200"/>
            <a:ext cx="8305800" cy="914400"/>
          </a:xfrm>
        </p:spPr>
        <p:txBody>
          <a:bodyPr/>
          <a:lstStyle/>
          <a:p>
            <a:pPr eaLnBrk="1" hangingPunct="1"/>
            <a:r>
              <a:rPr lang="zh-TW" altLang="en-US" sz="5400" dirty="0">
                <a:solidFill>
                  <a:schemeClr val="bg1"/>
                </a:solidFill>
                <a:ea typeface="標楷體" panose="03000509000000000000" pitchFamily="65" charset="-120"/>
              </a:rPr>
              <a:t>紀念金幣福慧紅包與兒童金幣福慧紅包</a:t>
            </a:r>
          </a:p>
        </p:txBody>
      </p:sp>
      <p:sp>
        <p:nvSpPr>
          <p:cNvPr id="31748" name="Rectangle 6">
            <a:extLst>
              <a:ext uri="{FF2B5EF4-FFF2-40B4-BE49-F238E27FC236}">
                <a16:creationId xmlns:a16="http://schemas.microsoft.com/office/drawing/2014/main" id="{D2AC5369-5517-428F-8954-66F8260F9EF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2819400"/>
            <a:ext cx="10058400" cy="4267200"/>
          </a:xfrm>
        </p:spPr>
        <p:txBody>
          <a:bodyPr/>
          <a:lstStyle/>
          <a:p>
            <a:pPr marL="571500" indent="-571500" algn="l" eaLnBrk="1" hangingPunct="1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福慧紅包：紀念金幣福慧紅包，一人一只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歲以下兒童除外</a:t>
            </a:r>
            <a:r>
              <a:rPr lang="en-US" altLang="zh-TW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marL="571500" indent="-571500" algn="l" eaLnBrk="1" hangingPunct="1">
              <a:buFontTx/>
              <a:buChar char="•"/>
            </a:pPr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上人場次</a:t>
            </a:r>
            <a:br>
              <a:rPr lang="en-US" altLang="zh-TW" sz="4400" dirty="0">
                <a:solidFill>
                  <a:schemeClr val="bg1"/>
                </a:solidFill>
                <a:ea typeface="標楷體" panose="03000509000000000000" pitchFamily="65" charset="-120"/>
              </a:rPr>
            </a:br>
            <a:r>
              <a:rPr lang="zh-TW" altLang="en-US" sz="4400" dirty="0">
                <a:solidFill>
                  <a:schemeClr val="bg1"/>
                </a:solidFill>
                <a:ea typeface="標楷體" panose="03000509000000000000" pitchFamily="65" charset="-120"/>
              </a:rPr>
              <a:t>以</a:t>
            </a:r>
            <a:r>
              <a:rPr lang="zh-TW" altLang="en-US" sz="4400" dirty="0">
                <a:solidFill>
                  <a:srgbClr val="FFFF00"/>
                </a:solidFill>
                <a:ea typeface="標楷體" panose="03000509000000000000" pitchFamily="65" charset="-120"/>
              </a:rPr>
              <a:t> 「紀念金幣福慧紅包」為傳家紅包。</a:t>
            </a:r>
          </a:p>
        </p:txBody>
      </p:sp>
      <p:sp>
        <p:nvSpPr>
          <p:cNvPr id="7" name="文字方塊 5">
            <a:extLst>
              <a:ext uri="{FF2B5EF4-FFF2-40B4-BE49-F238E27FC236}">
                <a16:creationId xmlns:a16="http://schemas.microsoft.com/office/drawing/2014/main" id="{77CA597E-72FF-4057-9072-A8CF9AD8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DEFF1B83-45E5-4E59-9C97-0E6E3B81A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90600"/>
            <a:ext cx="10515600" cy="1447800"/>
          </a:xfrm>
        </p:spPr>
        <p:txBody>
          <a:bodyPr/>
          <a:lstStyle/>
          <a:p>
            <a:pPr marL="571500" indent="-571500" eaLnBrk="1" hangingPunct="1"/>
            <a:r>
              <a:rPr lang="zh-TW" altLang="en-US" sz="4800" dirty="0">
                <a:solidFill>
                  <a:srgbClr val="FFFF00"/>
                </a:solidFill>
                <a:ea typeface="標楷體" panose="03000509000000000000" pitchFamily="65" charset="-120"/>
              </a:rPr>
              <a:t>   上人場次</a:t>
            </a:r>
            <a:br>
              <a:rPr lang="en-US" altLang="zh-TW" sz="4800" dirty="0">
                <a:solidFill>
                  <a:srgbClr val="FFFF00"/>
                </a:solidFill>
                <a:ea typeface="標楷體" panose="03000509000000000000" pitchFamily="65" charset="-120"/>
              </a:rPr>
            </a:br>
            <a:r>
              <a:rPr lang="zh-TW" altLang="en-US" sz="4800" dirty="0">
                <a:solidFill>
                  <a:srgbClr val="FFFF00"/>
                </a:solidFill>
                <a:ea typeface="標楷體" panose="03000509000000000000" pitchFamily="65" charset="-120"/>
              </a:rPr>
              <a:t>以「紀念金幣福慧紅包」為傳家紅包</a:t>
            </a:r>
          </a:p>
        </p:txBody>
      </p:sp>
      <p:sp>
        <p:nvSpPr>
          <p:cNvPr id="6" name="文字方塊 6">
            <a:extLst>
              <a:ext uri="{FF2B5EF4-FFF2-40B4-BE49-F238E27FC236}">
                <a16:creationId xmlns:a16="http://schemas.microsoft.com/office/drawing/2014/main" id="{507A6F28-8B9A-4620-9474-597F51FC2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76" y="207169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F1E7BA5-4324-446A-BF76-1E3A5019D752}"/>
              </a:ext>
            </a:extLst>
          </p:cNvPr>
          <p:cNvGrpSpPr/>
          <p:nvPr/>
        </p:nvGrpSpPr>
        <p:grpSpPr>
          <a:xfrm>
            <a:off x="457200" y="2750820"/>
            <a:ext cx="5405846" cy="3633892"/>
            <a:chOff x="533400" y="2854962"/>
            <a:chExt cx="5405846" cy="363389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ECF16F4E-0298-416D-9635-DF7678921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29" b="95524" l="2113" r="97823">
                          <a14:foregroundMark x1="10435" y1="36000" x2="10435" y2="36000"/>
                          <a14:foregroundMark x1="3201" y1="17048" x2="2113" y2="80095"/>
                          <a14:foregroundMark x1="7618" y1="91238" x2="78297" y2="95619"/>
                          <a14:foregroundMark x1="78297" y1="95619" x2="81498" y2="95048"/>
                          <a14:foregroundMark x1="91933" y1="88476" x2="92190" y2="1429"/>
                          <a14:foregroundMark x1="10755" y1="3429" x2="35019" y2="1238"/>
                          <a14:foregroundMark x1="35019" y1="1238" x2="64597" y2="2476"/>
                          <a14:foregroundMark x1="64597" y1="2476" x2="80346" y2="2286"/>
                          <a14:foregroundMark x1="80346" y1="2286" x2="93086" y2="6190"/>
                          <a14:foregroundMark x1="93086" y1="6190" x2="97823" y2="33238"/>
                          <a14:foregroundMark x1="97823" y1="33238" x2="95711" y2="51810"/>
                          <a14:foregroundMark x1="96607" y1="95524" x2="72215" y2="947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3400" y="2854962"/>
              <a:ext cx="5405846" cy="3633892"/>
            </a:xfrm>
            <a:prstGeom prst="rect">
              <a:avLst/>
            </a:prstGeom>
          </p:spPr>
        </p:pic>
        <p:pic>
          <p:nvPicPr>
            <p:cNvPr id="10" name="圖片 2">
              <a:extLst>
                <a:ext uri="{FF2B5EF4-FFF2-40B4-BE49-F238E27FC236}">
                  <a16:creationId xmlns:a16="http://schemas.microsoft.com/office/drawing/2014/main" id="{851FB2CA-0F4C-48DB-8DB1-FCE7B9532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">
              <a:off x="792081" y="2889999"/>
              <a:ext cx="4710559" cy="353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79EBAD25-2DBE-418B-BB3C-2EB74DCE8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9" b="94513" l="1869" r="98905">
                        <a14:foregroundMark x1="1869" y1="3879" x2="97358" y2="5487"/>
                        <a14:foregroundMark x1="2835" y1="97635" x2="82732" y2="92053"/>
                        <a14:foregroundMark x1="82732" y1="92053" x2="97938" y2="93945"/>
                        <a14:foregroundMark x1="97938" y1="93945" x2="98905" y2="94513"/>
                        <a14:foregroundMark x1="54510" y1="7569" x2="28608" y2="5676"/>
                        <a14:foregroundMark x1="28608" y1="5676" x2="17526" y2="11826"/>
                        <a14:foregroundMark x1="17526" y1="11826" x2="27964" y2="30842"/>
                        <a14:foregroundMark x1="27964" y1="30842" x2="62693" y2="29707"/>
                        <a14:foregroundMark x1="62693" y1="29707" x2="59794" y2="11258"/>
                        <a14:foregroundMark x1="59794" y1="11258" x2="52706" y2="6339"/>
                        <a14:foregroundMark x1="52706" y1="6339" x2="52642" y2="63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00">
            <a:off x="6127851" y="2807745"/>
            <a:ext cx="5428954" cy="36974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EDC8359E-B548-4923-A6E3-1A19011EDC0D}"/>
              </a:ext>
            </a:extLst>
          </p:cNvPr>
          <p:cNvSpPr/>
          <p:nvPr/>
        </p:nvSpPr>
        <p:spPr>
          <a:xfrm>
            <a:off x="1524000" y="-28575"/>
            <a:ext cx="9144000" cy="6858000"/>
          </a:xfrm>
          <a:prstGeom prst="rect">
            <a:avLst/>
          </a:prstGeom>
          <a:solidFill>
            <a:srgbClr val="343434">
              <a:alpha val="54902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794" name="文字版面配置區 5">
            <a:extLst>
              <a:ext uri="{FF2B5EF4-FFF2-40B4-BE49-F238E27FC236}">
                <a16:creationId xmlns:a16="http://schemas.microsoft.com/office/drawing/2014/main" id="{F4CCAA64-4372-404D-8E4D-26A8C7205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9800" y="2917032"/>
            <a:ext cx="7772400" cy="966787"/>
          </a:xfrm>
        </p:spPr>
        <p:txBody>
          <a:bodyPr/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莊嚴的擺盤方式</a:t>
            </a:r>
          </a:p>
        </p:txBody>
      </p:sp>
      <p:sp>
        <p:nvSpPr>
          <p:cNvPr id="5" name="文字方塊 5">
            <a:extLst>
              <a:ext uri="{FF2B5EF4-FFF2-40B4-BE49-F238E27FC236}">
                <a16:creationId xmlns:a16="http://schemas.microsoft.com/office/drawing/2014/main" id="{A045F1FC-2D2B-4073-9876-841D01499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" y="177800"/>
            <a:ext cx="2057400" cy="584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上人場次</a:t>
            </a:r>
            <a:endParaRPr lang="en-US" altLang="zh-TW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預設簡報設計">
  <a:themeElements>
    <a:clrScheme name="1_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5996</TotalTime>
  <Words>948</Words>
  <Application>Microsoft Office PowerPoint</Application>
  <PresentationFormat>寬螢幕</PresentationFormat>
  <Paragraphs>119</Paragraphs>
  <Slides>28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13</vt:i4>
      </vt:variant>
      <vt:variant>
        <vt:lpstr>投影片標題</vt:lpstr>
      </vt:variant>
      <vt:variant>
        <vt:i4>28</vt:i4>
      </vt:variant>
    </vt:vector>
  </HeadingPairs>
  <TitlesOfParts>
    <vt:vector size="44" baseType="lpstr">
      <vt:lpstr>標楷體</vt:lpstr>
      <vt:lpstr>Arial</vt:lpstr>
      <vt:lpstr>Times New Roman</vt:lpstr>
      <vt:lpstr>1_預設簡報設計</vt:lpstr>
      <vt:lpstr>2_預設簡報設計</vt:lpstr>
      <vt:lpstr>3_預設簡報設計</vt:lpstr>
      <vt:lpstr>4_預設簡報設計</vt:lpstr>
      <vt:lpstr>5_預設簡報設計</vt:lpstr>
      <vt:lpstr>6_預設簡報設計</vt:lpstr>
      <vt:lpstr>7_預設簡報設計</vt:lpstr>
      <vt:lpstr>8_預設簡報設計</vt:lpstr>
      <vt:lpstr>9_預設簡報設計</vt:lpstr>
      <vt:lpstr>10_預設簡報設計</vt:lpstr>
      <vt:lpstr>11_預設簡報設計</vt:lpstr>
      <vt:lpstr>12_預設簡報設計</vt:lpstr>
      <vt:lpstr>13_預設簡報設計</vt:lpstr>
      <vt:lpstr>結緣品、福慧燈 及紅包準備方式說明</vt:lpstr>
      <vt:lpstr>上人場次 包含委員慈誠場次及功能組場次， 以下簡稱-上人場次</vt:lpstr>
      <vt:lpstr>PowerPoint 簡報</vt:lpstr>
      <vt:lpstr>PowerPoint 簡報</vt:lpstr>
      <vt:lpstr>慈濟福慧燈 (2013年款-上人場次使用)</vt:lpstr>
      <vt:lpstr>《點燈方式》 食指放於白色按鈕處，輕輕點按。</vt:lpstr>
      <vt:lpstr>紀念金幣福慧紅包與兒童金幣福慧紅包</vt:lpstr>
      <vt:lpstr>   上人場次 以「紀念金幣福慧紅包」為傳家紅包</vt:lpstr>
      <vt:lpstr>PowerPoint 簡報</vt:lpstr>
      <vt:lpstr>恭請　上人傳承的紅包擺法</vt:lpstr>
      <vt:lpstr>恭請　上人傳承的紅包 (示範：「福慧」字樣面對捧盤師姊）</vt:lpstr>
      <vt:lpstr>上人發福慧紅包的擺法</vt:lpstr>
      <vt:lpstr>兒童金幣福慧紅包擺法</vt:lpstr>
      <vt:lpstr>同場次精舍師父發福慧紅包的擺法</vt:lpstr>
      <vt:lpstr>社區場次</vt:lpstr>
      <vt:lpstr>福慧袋(淨斯資糧)</vt:lpstr>
      <vt:lpstr>福慧袋(淨斯資糧)組合順序 由前至後淨斯本草飲、淨斯穀糧餅乾、 淨斯茶包</vt:lpstr>
      <vt:lpstr>福慧袋包裝方式如下</vt:lpstr>
      <vt:lpstr>2011年款慈濟福慧燈 </vt:lpstr>
      <vt:lpstr>《點燈方式》 姆指同時施力按同心圓 (不能壓燭心!)</vt:lpstr>
      <vt:lpstr>歡喜有緣福慧紅包與兒童福慧袋</vt:lpstr>
      <vt:lpstr>PowerPoint 簡報</vt:lpstr>
      <vt:lpstr>PowerPoint 簡報</vt:lpstr>
      <vt:lpstr>歡喜有緣福慧紅包擺盤</vt:lpstr>
      <vt:lpstr>PowerPoint 簡報</vt:lpstr>
      <vt:lpstr>會眾領受紅包時 看到正向的 「慈悲行善福滿門·智慧處世德傳家」文字</vt:lpstr>
      <vt:lpstr>紅包運送之裝箱標示  紙箱外貼上標註2023年 (依紅包上的年份) 紅包名稱、數量及區域的紙條</vt:lpstr>
      <vt:lpstr>感恩與祝福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張國霖</cp:lastModifiedBy>
  <cp:revision>287</cp:revision>
  <cp:lastPrinted>1601-01-01T00:00:00Z</cp:lastPrinted>
  <dcterms:created xsi:type="dcterms:W3CDTF">1601-01-01T00:00:00Z</dcterms:created>
  <dcterms:modified xsi:type="dcterms:W3CDTF">2022-10-18T08:06:14Z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NXTAG2">
    <vt:lpwstr>000800ec33000000000001023620</vt:lpwstr>
  </property>
</Properties>
</file>