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3"/>
    <p:sldMasterId id="2147483661" r:id="rId4"/>
    <p:sldMasterId id="2147483673" r:id="rId5"/>
    <p:sldMasterId id="2147483707" r:id="rId6"/>
    <p:sldMasterId id="2147483752" r:id="rId7"/>
    <p:sldMasterId id="2147483808" r:id="rId8"/>
    <p:sldMasterId id="2147483820" r:id="rId9"/>
    <p:sldMasterId id="2147483832" r:id="rId10"/>
    <p:sldMasterId id="2147483921" r:id="rId11"/>
    <p:sldMasterId id="2147484021" r:id="rId12"/>
    <p:sldMasterId id="2147484033" r:id="rId13"/>
    <p:sldMasterId id="2147484309" r:id="rId14"/>
    <p:sldMasterId id="2147486180" r:id="rId15"/>
  </p:sldMasterIdLst>
  <p:notesMasterIdLst>
    <p:notesMasterId r:id="rId34"/>
  </p:notesMasterIdLst>
  <p:sldIdLst>
    <p:sldId id="256" r:id="rId16"/>
    <p:sldId id="287" r:id="rId17"/>
    <p:sldId id="262" r:id="rId18"/>
    <p:sldId id="352" r:id="rId19"/>
    <p:sldId id="290" r:id="rId20"/>
    <p:sldId id="351" r:id="rId21"/>
    <p:sldId id="353" r:id="rId22"/>
    <p:sldId id="303" r:id="rId23"/>
    <p:sldId id="314" r:id="rId24"/>
    <p:sldId id="283" r:id="rId25"/>
    <p:sldId id="333" r:id="rId26"/>
    <p:sldId id="347" r:id="rId27"/>
    <p:sldId id="348" r:id="rId28"/>
    <p:sldId id="349" r:id="rId29"/>
    <p:sldId id="350" r:id="rId30"/>
    <p:sldId id="339" r:id="rId31"/>
    <p:sldId id="280" r:id="rId32"/>
    <p:sldId id="265" r:id="rId3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  <a:srgbClr val="FF3300"/>
    <a:srgbClr val="000066"/>
    <a:srgbClr val="66FFFF"/>
    <a:srgbClr val="CCFFFF"/>
    <a:srgbClr val="FFFFC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09" autoAdjust="0"/>
  </p:normalViewPr>
  <p:slideViewPr>
    <p:cSldViewPr>
      <p:cViewPr varScale="1">
        <p:scale>
          <a:sx n="84" d="100"/>
          <a:sy n="84" d="100"/>
        </p:scale>
        <p:origin x="629" y="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1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5.xml"/><Relationship Id="rId12" Type="http://schemas.openxmlformats.org/officeDocument/2006/relationships/slideMaster" Target="slideMasters/slideMaster10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Master" Target="slideMasters/slideMaster13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Master" Target="slideMasters/slideMaster12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33EC744-23C0-4E44-840F-D0FBBF769D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60F29E2-6E21-4825-90F8-82BA776AE8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F58557F2-A352-4F9A-BC99-4FAB5140441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BD80091-AA41-44B0-AD14-02FEC97C656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72E9E41-3005-4E74-8C9F-8C66D0DAB1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4B24132-456E-495C-8164-749EFB6C6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9822A3-A1F3-4B02-B54D-93A1C6A79E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ABD8EE01-492A-4C6D-B159-449DA8ADB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FFADD48C-2C57-4D0B-94CB-73527159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AD6D6360-7CA2-4F70-97D6-49EC1F661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53E77EE-CD83-4033-8866-8FB55BFD73E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5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ABD8EE01-492A-4C6D-B159-449DA8ADB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FFADD48C-2C57-4D0B-94CB-735271593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AD6D6360-7CA2-4F70-97D6-49EC1F661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53E77EE-CD83-4033-8866-8FB55BFD73E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3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>
            <a:extLst>
              <a:ext uri="{FF2B5EF4-FFF2-40B4-BE49-F238E27FC236}">
                <a16:creationId xmlns:a16="http://schemas.microsoft.com/office/drawing/2014/main" id="{0C709E62-1D80-449D-9F1D-588D64DE9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>
            <a:extLst>
              <a:ext uri="{FF2B5EF4-FFF2-40B4-BE49-F238E27FC236}">
                <a16:creationId xmlns:a16="http://schemas.microsoft.com/office/drawing/2014/main" id="{295D2431-7ED6-408A-A359-B3437C21E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6324" name="投影片編號版面配置區 3">
            <a:extLst>
              <a:ext uri="{FF2B5EF4-FFF2-40B4-BE49-F238E27FC236}">
                <a16:creationId xmlns:a16="http://schemas.microsoft.com/office/drawing/2014/main" id="{FE1258E6-AF9C-4C2E-B30F-B4993D52B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1173568-ACA3-4382-89AC-4B6D0ADCDBF9}" type="slidenum">
              <a:rPr lang="en-US" altLang="zh-TW"/>
              <a:pPr>
                <a:spcBef>
                  <a:spcPct val="0"/>
                </a:spcBef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96134D37-BD6A-46A9-8212-573B239CB4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DA20D3D-2833-443C-A699-0B4C41BE3D46}" type="slidenum">
              <a:rPr lang="en-US" altLang="zh-TW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78092CCD-724B-4EA3-9BC8-11A9726EE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8C904AA-E755-4BB1-B112-A354B831C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id="{FC5AB3E4-4B86-4E91-B169-7EC31F6B7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id="{D8E8DCD9-CD40-4C6E-ABA6-40C72CA47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MY" altLang="en-US">
              <a:latin typeface="Arial" panose="020B0604020202020204" pitchFamily="34" charset="0"/>
            </a:endParaRPr>
          </a:p>
        </p:txBody>
      </p:sp>
      <p:sp>
        <p:nvSpPr>
          <p:cNvPr id="61444" name="投影片編號版面配置區 3">
            <a:extLst>
              <a:ext uri="{FF2B5EF4-FFF2-40B4-BE49-F238E27FC236}">
                <a16:creationId xmlns:a16="http://schemas.microsoft.com/office/drawing/2014/main" id="{95172006-AB66-489A-870C-EBB02A3B7B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A6FBD7B-E6BB-4601-ACF3-8A732B66F0EF}" type="slidenum">
              <a:rPr lang="en-US" altLang="zh-TW"/>
              <a:pPr/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>
            <a:extLst>
              <a:ext uri="{FF2B5EF4-FFF2-40B4-BE49-F238E27FC236}">
                <a16:creationId xmlns:a16="http://schemas.microsoft.com/office/drawing/2014/main" id="{4C82A7BD-3E51-4356-AE9A-BA26F3C71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>
            <a:extLst>
              <a:ext uri="{FF2B5EF4-FFF2-40B4-BE49-F238E27FC236}">
                <a16:creationId xmlns:a16="http://schemas.microsoft.com/office/drawing/2014/main" id="{789D947E-BD76-44EB-8EF3-529A75FDC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7588" name="投影片編號版面配置區 3">
            <a:extLst>
              <a:ext uri="{FF2B5EF4-FFF2-40B4-BE49-F238E27FC236}">
                <a16:creationId xmlns:a16="http://schemas.microsoft.com/office/drawing/2014/main" id="{A08B1A16-0BB7-4617-8A73-E03ACD31C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C73E44C-5C72-4299-866F-6ACAACD45F85}" type="slidenum">
              <a:rPr lang="en-US" altLang="zh-TW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1F9D68-84A8-4629-B398-1777632255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63288A-136A-4583-8823-297E282FF9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846AE1-4752-4B3A-A974-899615051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B8F2E-3139-41A6-AB8A-46BC97CB33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83854876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6C47D-4219-4BA6-AF7C-0CF75F606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D87F9B-6242-4CAF-BF0B-501B45D33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6054CD-886A-4C8D-B90E-21ABCA59F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69DD7-233E-47B1-A86C-9B66C6526B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8378114"/>
      </p:ext>
    </p:extLst>
  </p:cSld>
  <p:clrMapOvr>
    <a:masterClrMapping/>
  </p:clrMapOvr>
  <p:transition spd="slow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47AEC-0483-4C08-9739-73142F48B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AD845-2C0D-4B9A-A8CB-843C65AEF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97BD47-CEC6-488D-8000-C068F6533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BC9DA-906C-4ECC-94E4-93770B62C48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7705422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11586D-1CC1-46E3-8AF2-822B27C666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BEC44F-39EF-465F-B152-301A42A2DC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B030D-088C-4E81-B784-AFA9190709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347B5-33A8-4FAC-A3FC-44239932E38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337440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7D859-AC1D-4A2B-96D3-FC360963CD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7D45E4-85F4-41E0-B4AA-8DE538F6F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9D3669-5C2A-4EDE-8714-C8198D21F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3635A-9728-4DF0-97EB-4535A6CAD9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6227589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83317-51CA-4B31-B30A-F7F106D2D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2ED7F-091F-4E20-AFA9-7AB4008BA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1FB01F-C194-453D-885A-B0A9A4A1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9B9593-6A88-4AFA-A0DD-209B733777E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3072859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9DA6F3-9349-4E68-B4F4-1C1773325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CE58B65-2C85-412F-BF8F-C854A4D5FD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77CF49-DA00-46A4-A0BC-655C8EC7DD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8A1CB-15C5-438E-9FC1-0355345467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842074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B4EA9D-58AE-4DA6-B697-87F0E1A4C6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6D6E4A-B957-446D-B910-F643EE890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4E096E-98DC-4095-B7A3-15FB30753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8C8B3-E15E-4A46-A4AF-6C494F8491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5941672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0D19E6-1D18-41B0-953F-0353233D1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5A207B-2E76-44B8-AFA5-2C020F37B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69BC69-96EC-43DE-8D42-50E2FF00B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C5EB8-41EB-42FD-B2D5-82E234A8F4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1060964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F3A228-A45F-4C79-86CD-C2B267D81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9A1214-57A8-45AE-8861-1DC35FCDB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EA0E7-44DA-4BD9-8BD0-C6779E4A6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50663-BDF0-4419-82C6-AB644919822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3148570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EFFE6E-FA3B-4C3A-A75F-1BDBBD9241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8D62B0-D000-48B5-8B95-B543F0C85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74CA7-3198-4791-9D0C-E7A7616734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7DC69-2E21-44C3-B484-ECED67EC647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75739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4018B5-2A5C-4203-8D62-0D5EDAD091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65185F-349F-4D57-B568-7C8FB1762C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6EFCB1-C2A9-4AA1-9CA4-3E4948813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B3CA4-C678-46C7-A8FC-4A0CA0DB65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9080789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0466C-7CFE-461A-8FCE-96EF2F3428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4E46B-63E9-4C5D-BC42-83CE355AA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1C412E-A3F5-4131-ADC0-A11E5AB10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93CFE-81CA-4437-99DA-79FC9B0EC7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271413"/>
      </p:ext>
    </p:extLst>
  </p:cSld>
  <p:clrMapOvr>
    <a:masterClrMapping/>
  </p:clrMapOvr>
  <p:transition spd="slow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FB6607-B63F-4F20-8E99-E8AFC4997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FBBFC4-DC9C-4A40-AAD3-E3188B377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46672E-1D88-4229-BF06-3226BE806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E4FA3-AED6-4B4E-832F-4DB8798DBC5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4860968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0F5F5A-7A24-406E-8CD0-3764E49859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637A87-C103-499F-9A5A-B3E34C6C24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67894-6E87-4D17-A849-C226592F9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9F49852D-3051-4943-AB13-68A43B9BB7E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499375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D3BD0A-F8C5-42CA-9D91-AF0000B49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978F1-A809-4EFC-8659-1B15FF70F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649DD0-BBB9-4FEC-8DA4-FE120BA06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1D977536-42F8-43F9-89F3-AA14B10261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1335531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340FF-64E8-4DD9-BADD-E4ED4178A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5CFEA3-543F-4B17-97E0-6E48E515D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8B7FD7-6034-46A0-8394-D060CD525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60C2DC57-A6AB-4016-92F8-BAB1CB45F0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135866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47296E-86E0-4E7E-A638-1FF1D01E99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A03461-BD62-4F09-B414-468924D5F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CBC17-BB7C-4931-B33A-F8C1755B4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8EBA8BE3-7A17-4C25-8A4D-1DB2D96375A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5742446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485FA5C-61FA-458F-8342-CFB06BF58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51BD0A-37A6-4344-A91D-77CCC1C0F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246F06-3AA6-48E3-AA25-1D0CEAE17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3718EA08-8F2C-4AE2-8CCD-23613CFB6A8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382663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1E81E8-0813-488F-B7BD-F16FDF988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AE827A-0594-4D99-9268-4361B9BDF9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D67EDA-9575-43B0-B99C-438B0355C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8A204AD-D200-4FAB-8906-80FAB51297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6283049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90F7FA-3702-4DCF-9818-25B3B022A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CB64F5-CD2D-4812-A5B7-F89CC1D1C7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13BCF5-700B-4101-80FF-4E0AFE53EF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F9EF392-70DE-48D6-9272-E1BCD215E3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552377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E798D-7238-464E-B2D5-9FF2BA40D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66483E-F5A1-4DBE-AB60-E540B7D20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F9DB4A-3E29-469C-9E1F-1EA6188AB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8B85ADE-F59B-469E-AF78-F4152AAB45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454070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86769-9655-4244-AFFE-E92A848B00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40651B-4DAB-4D24-B31E-9ED5690ABD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7887F-F397-4464-BC3D-B0BFA6A23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57692F29-A1B7-413D-A291-637BBA3ED02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6533681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2802D8-6BA0-4BC4-865B-1F24E4D846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E65BF0-0394-49CC-A2ED-BE6918DF01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3371A-49AD-4128-8093-49862135C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7893B-7B56-4F4D-B795-7439EF0687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5130411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C404BD-3B1E-4D0A-9C42-4E07F347D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FBD2B-EADD-4CA8-AAFA-8B5E8C8E3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FF660D-C44B-4B36-B86D-039CB0202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A6C7FF50-DAD8-40A8-9414-37E355823E4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041927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C36062-4245-466A-A9D0-E364DBDF2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CA5770-8946-40D9-9943-F12AED2033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9FD79B-87EF-4048-A41D-45B25F0B0D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44EFD8DA-ACDD-4ACB-9240-81B629176C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2834914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CA8E56-DC89-43D5-86B1-2571DACCD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238688-6754-4CAE-8EAA-1E9D18229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6EB3D2-6E86-40B3-9C2E-154D14000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35E14-2CA0-400D-8D85-8FAE3FBAA3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1240117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99C035-BAAB-4E94-82B1-8941DF29CB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BE3467-1B08-4CC3-92C3-7B2E9051EB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C1656-0B93-4770-831A-5C6D58E4C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9F518-D6A7-4F10-B7BF-BD26AEAD95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7403555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964BF1-7026-4265-9488-DEC928FE3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E546F7-F319-4FD2-A856-6C091F91C8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9BD127-97B0-488F-B7FE-448FBCAED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CF11F-4FF4-4ECD-A54B-D10EE415F1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15153079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355535-1E15-4014-BFF8-829A71804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8C036E-9788-4AB6-8F5C-AF241423C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80B5D-A83C-4DF4-B497-8C0AEA460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96D08-3266-45E7-A83B-1A1C1FDF140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821332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339003-A729-4784-B6C9-B0DE3406F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FFC9E9-A096-48B4-BA2B-8792221A4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49273E-7F51-481B-B83B-6587D57F16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C63FA0-7C4B-4DA5-9958-66B5727F8F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0454031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AEAA11-3308-4254-95E0-DB54DC83B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EA09D29-54E5-40C2-B258-01BA7B736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21B678-224A-4511-9A95-B90AB591C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386C8-7203-4A82-A541-5C33EE9DDC0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34745455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7E9677-6864-442A-B24B-5B77B6894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37F50D-C7B2-4D1F-A23D-EBDD9E269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CAB98B-FBFD-4F43-B332-9C07F8FA8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4426DF-103C-4472-8EF3-BAD8ECE5510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670876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E6AB1F-1C7B-483B-AD7D-99F953B61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0BC8F7-9777-478B-B770-6BB5EA3C0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D8864-5D9E-4F0C-8E2C-E13619128B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5E1D7-4E2D-4734-AE7F-18A9563AFE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36923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433F08-727A-44CB-A2DA-2E11ED633C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7E0035-118B-44AD-8EAD-7053321A4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190E02-937B-476A-A729-1F31ACDB4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C3EAB-2F1B-4BF5-B3A9-A78003D1A0C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3003146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5FB508-CBBA-40F5-A1A1-9D7272F920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7F6EE-C4B3-43DD-B59D-2A22069CB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CA7B06-D71C-489E-AA3A-F1B9F34C70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EB575-FB78-42BF-B101-D7377E7BC9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3295098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1FA645-07D4-44D6-A75C-BBE46DF3B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44E738-ED3E-4F90-9BA0-66D37AAFE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E6C04-9AF3-47B8-93D1-63401B4D7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2A1D3-43F8-4FCB-A707-564FD662ED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3979507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F97FB3-2ACC-41DB-85D9-681BBAB475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85F892-BFDC-4961-82B1-3D0166D24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CBE49A-CD2F-4D61-A62C-D6ACFD905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74F4D-FA02-45FD-95B5-97E6D474A0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955908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97B715-FD1F-4A2B-BA62-59B6453FD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EA854-E844-4E07-A66D-2AD24C89E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FA8F3-68BE-4E28-898A-4AE0EFA662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CB60E-F706-4CBA-BE9A-3A7ED939A11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5604191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DC2202-61D1-4179-A4EC-1A515C7030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5EE167-6929-4521-AB4F-F7D4F09E9E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608FD7-C559-44AE-9820-C0FCF9323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04285-CF94-4338-9B23-2EBB13B24B1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7180185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5ED075-EE8E-422F-83B7-E30E3D9DD1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D9858C-3BF5-423E-9CED-836F5AF7D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D04E0B-F2E3-48F8-87AD-638C11B21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84066-A9F0-4DA3-A08B-FA14A10229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2570721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5C47EE-EDA3-4660-A977-9E2215897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26CA0F-54FE-4C16-B528-D8C38A3D7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1AB7C3-645C-4D1E-BE69-05719DAD9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E788E1-BD68-42B7-AE18-08DDB4CA58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5104061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E26E32-7D6E-42A0-992D-8D40E1599F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C70421-F888-452F-8AAA-886522E22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0990A7-3086-4BC1-A673-737887081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15B46-DFAD-4FA5-9C00-3362AAE36B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7152674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3702CA9-345A-49E2-BC6D-F4913F159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623C50-214E-4281-ABBE-08369004B7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7F799B-3E16-42A3-93A5-98612644CD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5370A-F1EF-4784-9C26-9423084E3F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5185937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E94EE7-3410-406A-B196-E65A5EF50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9B8C99-A017-44F5-A5C1-02922A5A8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0B5EAF-6599-4105-99B8-38BEFE0E5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B64F0-E035-475A-BB21-DAD8542B60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73505919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90C681-ECAC-4C9A-9AD3-FEE30B0EF3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47B7CC-5A94-434C-A34F-32B8AFBD4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88063-5A88-4785-919F-1CB9AFD41C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8C68E-EFA7-4E41-A634-548A000F2A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8534536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BD762D-CA04-4CB7-AF12-F45D1C36F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69389B-83FD-4495-AB3B-F9D7ED47E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64FD4-93B3-4A02-8072-B5EC20025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8ED1C-B60D-4581-B0C0-A482AF510C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5348953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EAE3C0-9E95-4E40-8789-C57ED78DE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D21FA2-B538-41EF-B55A-88B695BA16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931A54-1577-4016-844E-D98C8B479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164E1F-8C40-490B-9FF7-AB1788F124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084013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CE2071-79D4-4E8C-A535-3DE7724F9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4CB4E5-1930-4E90-95A6-EE3E7C0AF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C86C6E-BD33-42A2-9F69-F69D110CE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5FC3A-8EAF-45B9-A4BE-9BDA9B61B8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0643029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06D18C-B477-4B5D-A4E2-1DDDBDCE59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2D6230-355C-4CFC-A5AD-58A0A45FA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DB308B-58FE-407C-BA7E-5E1A3DE46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AB19F-E381-4B56-9059-87752C25D5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9534687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FB4A6-BD65-4334-8169-58238A999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88233-0E38-40E6-8375-A820AE64C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645E8-456A-49E4-9FED-A226EA828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1002B-FA9F-407B-ACA6-C4420E19CE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01243136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6E8D18-5627-44EC-8D35-F43A3CB4D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5C1DE8-3ADD-4E36-BE43-A65C0F848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C57790-98F9-4992-830A-FA963B40A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35CD6-47BE-4609-AC3B-9A19B0F351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70421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FC6EEBA-880D-4DFE-A60E-0918A7C39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B89039-1ED4-4EC9-B520-388530B064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C5BAD9-3186-44B2-839E-D0AAAFF0F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B3921-3DFD-45B9-B301-201AE7FBD99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19161629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95BD20-3843-46B1-A953-D17E65E1E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4EE453-2E75-4A0E-B443-5DA15A777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828DB6-77DA-42ED-85CF-34D271F93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DBA28F-0095-404C-AD27-86853C52A67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0306339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33DE08-4B66-4CD7-8EF6-ABED7A6CDB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AF0D00-DEE8-4CA8-B652-0CB0140A5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1A9C93-2D33-4608-9783-2D2334B28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DE2E8-DDE0-4D45-8D7E-3A510E0DED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7162793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BA5F4-002D-4592-9A67-D14FD271B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65FE7-4C5A-41AB-AE76-2EFCB1DB4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3F5F8C-2085-453F-8D35-0DA54A8E64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B6518-47D0-4FE1-A04C-64B26422EB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215585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8D002-0EEA-4485-896F-E2911D3E2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D35102-68F1-4E45-9523-92F0F3566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D00C5F-F750-4966-89E7-D1961DCA3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A91FAA-BD7B-4211-B7A0-87C0A39422F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7952674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0182D2-2E7A-496B-BEDA-57CBBF2B2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8A135F-C9D7-4F5F-AB5E-D156EA855B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E93043-7483-45F5-9A17-D8871F487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90769-BEA0-4EB5-975F-8363B480D7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5720560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6BDFE3-0147-4198-B736-0F09D2E57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46A65C-B12B-4E89-9FA2-BDD68BC38F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C7C82F-83AD-493F-87E7-B090565B6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30D6E-919E-41BD-9831-D934317CF2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5657004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0538B-01DA-4026-A308-C419C3CF7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9ACED3-FC8C-455A-9A78-26394CE75F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78EEF0E-D543-498A-BD59-02F04E508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543B6C-C96C-4498-A835-84D488AC4E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874746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2CBCD4-5EE4-40F3-B93F-B55E0F6C9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29E3C0-ECA9-417C-8CBC-99BA49C4D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BB681F-3992-4ADB-B257-BB53D26869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81ED6-90E3-4E3B-8618-EACAB2A407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724710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622818-9178-4EC9-82BC-2A7B33A1B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3CE1FB-DC22-4112-839D-3F891333F8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68205E-E461-4F00-A1BE-1150219149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32C3F-9921-40F7-BB9D-CA1DF7B620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245989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B3C3D-25E3-4FA5-89EF-CA5D83861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94603-F969-4A6F-A319-A47B6FB514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7A0FC-7B26-4F18-A8BB-B41EF29F6E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4382F2-B420-4BB9-8E9E-AE34A2DB9DF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4968909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605C8C-5283-423A-97F5-E78927DAA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E5B1B3-7499-4452-91A9-1305485C9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758A23D-9055-45A6-A884-76775A70A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3D7B4-5EFA-4C95-98E4-FBA86EC1A4E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941527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42DDF25-F239-42D8-99E9-2EF01AD6B4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B3F1E7-A154-4CF8-B77A-9D448F3FA7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395D73A-1BA2-41A5-B0B8-C316CF5CC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C03AB-6498-43C3-BBE4-E3499D5B5E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0912625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30D004-BE95-40AE-B014-FF17C393F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586653-7365-4594-98D6-EC2918E3D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ADA9C5-F904-441C-82F7-F71159B175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4E3D7-BA3A-4873-9934-C71B10C359B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9495668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83F167-AD67-4524-A7C8-2CE65E0EF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1837B2-7860-4181-8A39-02BEFEC6F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27053E-6CC1-425A-8F28-F5AB2391B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AB74D-1815-4DA0-8EEE-00C4378E1B1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9943605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7A595-E589-4418-95EB-71F67E7F1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5481D-878D-4B81-AF7E-3AF85F844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2A020-F4DB-4027-B9C1-145C03882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DB068-357B-4CAD-85C1-2EFFD359B5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162425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259571-2122-409F-937D-5FCC526C7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858AD-277B-4A80-B6AC-A7EC87360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816F61-1F53-4591-8CD2-A492033C5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A447B-A0E6-4AFA-B65D-F7FDD24E92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9320624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8428F-9FD2-44BB-895D-F3CCB904C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528BE3-F413-4944-B435-7862AAF3E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1FDB95-E262-4BED-AF85-B367C2494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2DB8D-BDFD-4DA1-9168-11340BA3572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42272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49E93A-30A4-4CEC-8898-D5B3BE4AC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B7D708-2CDD-41DF-97D8-8DE7B67A6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40E837-F947-4CFA-AC03-96FCA7ED2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7BA672-ECFE-4F25-B72B-FA76D0B5CA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550843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0AC1CF-6954-4715-93CD-E4AB2413C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861C5-CEA9-4B69-A22B-24A35D1AF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7F7374-24B4-40AC-86A3-BCB99F2F3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9F659-FC9F-4770-B4D2-E9497CB220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332527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2DCB24-CEE5-4559-905F-7E38DAB64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DE1437-7C49-4E09-A096-E444B5A6B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B6988D-BCAF-4C83-BBE3-440AC7E5A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48001-D0AD-4026-8F95-9D6E0C8563B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6213922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7682C4-14A2-45EB-83FD-C5F08AF22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802287-8F8D-49C4-8E38-D138E912B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2CEDB0-A2DF-41F1-82D0-F589B4304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D24A7-9B65-40DF-86FD-0B966AFE64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216288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7443F-A4FA-45F9-9DE4-F99F727618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3EB69-F90C-489C-9CF0-8D6124742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812178-C616-406D-8F9D-AB348EC78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F5400-B0F9-440B-BACC-48E6250861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0088616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6F789C-5530-4735-834D-C8B047ABF0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A9FAA-6D64-48D7-9C85-868128C0C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B0A4CB-BF93-4173-A720-3C5F9F0F7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394A0-0CD5-435A-9C81-2C22BAF36C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166751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ED37B1-9BC7-40F9-89B6-6307BD753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BD10381-6D05-4DD1-B285-72D86FC488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547D61-BD65-4831-AC09-957B26788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D1FAF-F3AF-4645-89F3-6493D93585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124005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0B514-75C5-4D56-9FAD-3A3CAB1AB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E5156E-A2FD-4C2A-B2AD-A8DE57FD54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67EB46-2383-43F4-AAD2-E4DF77290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E4FDF-B322-4D13-9706-66BF716DA5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4568476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4EF3E-798E-4158-8B12-E2581615C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AA3AB3-ACC4-48FF-B5AF-A6095BB1A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E35433-786D-4AF6-8847-5D072D1B2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22F1A-D2D7-482C-9A6B-29954C1D411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241032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6FBB5-0CFA-415A-9585-9211ABEA1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B57D7E-E076-4C44-A0F0-3A07B742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7C5927-28C8-4080-976C-1307061F0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F6BA8-1E54-41A7-B5AE-990C37B7260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8195181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98072-799D-46EC-9625-AD42B60A8C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E6E806-45D4-4476-8903-6794F7B89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4E679B-CAFC-4839-838B-F232E35CD2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8080F-102F-4730-8711-BFDA4E87C39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11857737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7870A2-701D-4D14-B1E9-697A6BF0E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73BA0-7CCD-4589-9D1E-421AD2BD3D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5ABE7A-237B-45D0-A45A-4F90BC628E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53DE33-8D18-48A1-A4F1-AAEC5F819EB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727723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10C48E-1E63-49F2-9178-EC2E154B6F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3F2C80-66C0-47C3-9130-75FB2F6D3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6F61C-DB6A-4BEC-89D6-C1151BF95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5ABB7-5E20-4783-9CE5-1DC9F88AD6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229296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B59A62-9231-4857-AF04-58353FF8E1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0166C3-A726-47DA-80FF-3E2BA5BBD7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3DD90F-4B6F-4175-AD90-B3B690015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13AC4-DB4B-48D1-A7DA-FA47A842FD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9422673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4D4798-F2B8-46D5-9801-3793D0AB3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D23765-C412-4D3D-9413-DAE80EFD1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C07BA0-884C-49A3-80F8-01BF17E53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A00EC-B4BB-4768-8EF5-879203A59FA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228609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2ED344-5F23-44C3-A387-19633F8D99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2D3CCC-9394-4819-91BD-6CF776A80D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3347D8-4130-4154-93E5-425A37B887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BCBE4-39E1-4FEE-8277-4B7075AE21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5128737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8ADCB-CCFD-4D73-8067-E8B7B6A5E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2B9A0-AB5E-41E4-ABCE-7791C214A5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9C9EF-A374-42F3-8EDF-074F1456F8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B74A5-0C41-4BD7-8793-027BAB3F67E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6760815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67F532E-7867-4298-832A-3326CE7C5A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A427EF5-415C-4F44-9C12-45F465282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C68916C-4823-4E40-B308-EC8DA7391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AC953-333E-4DFA-835A-5C9E456367A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5071025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33803F1-2738-461B-B19B-099414930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30580B-6B11-4553-8863-78FDB286A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F124DF-830A-4333-8088-E6A1F2011A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F6936-C9E1-49A3-8FBD-8CC6F02E08D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991977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3DC7E91-8AE5-484F-B492-1BA70079B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0C3FAA-6BB6-401A-BB30-16CE7294E8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D097DBC-7D4D-4684-A625-4D048D94E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367F97-6703-459B-A058-E9FFCF65A9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824097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CBA7B4-1DEC-4CFC-B197-E690BA67F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4A82DFF-D196-479D-8C77-A29EAF6031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B1C926-653D-4790-89C8-4BB5985F0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70E24-591F-42D9-9D2A-39F12CA4236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9291243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FEEF63-254B-4B21-9D9C-3BA5092FB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F0232-1FFB-4C8F-BF9F-3C0674FBF7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AEBB2-A14D-4C92-A472-E1F317F7E1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46C2D-CACB-4575-99E2-1898B9F6168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075473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A3F91C-49CC-41D3-A697-E01B88B993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599E51-6321-47EF-8C6F-A9394E11D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B6F44-70FE-453C-B1B3-ECF896570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2C06F-5963-4B03-8667-FB9EF543D5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4624958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35F381-797F-46C7-9E68-65605A75C4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5ACF61-B423-4F55-81AE-4FAB1BD79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CC7F3C-877A-469A-A888-5F95ECB50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9BAEF-9D9A-460C-B012-C0FB69B21E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9447526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057842-B5C8-4016-83F9-8D32AE16A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E9B5B0-65EB-4292-A42A-0D8C80D116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455C6-BFA4-4929-BB6D-31C81FCF7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42AE-69DE-40DB-8833-9C8EF3A792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6465076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4C789-C9FA-48EA-82A8-EB52E26B8C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0FADB6-E30C-4B32-B7DD-1F03D46E1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3890AD-FFA3-47A6-8B79-919F5A6E9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42105-D8BC-49BB-93E4-AA8D5C064C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7621478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521B4-D9BC-410A-93C4-DADEFF0A08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FA718-B336-4A92-9F9D-A4C6782019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99484E-F315-4040-82C8-7C55F23A4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9146D-E004-46AA-9F75-EF2AD64837C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3961819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ADDA49-E62A-4F37-901C-0ACA844329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9AB5E7-C57F-4063-B2B1-098DD23C3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A6DB5D-7206-4BC4-948D-B5694734AE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386CCA-EB11-4CBB-9DB7-D561249BCC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0959676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91976-D024-4999-9D87-BA8B7BD767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138683-46CF-4F74-A052-65AB543BAD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F682FF-13DD-48A1-BCA6-DFD7D8F14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A0CF79-DE3E-4285-9271-03F1B45C9A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4314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0F8BDB-A4DB-4AB3-A0CB-B2D3D0319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6F542F-AE7C-47E9-97AF-CE4783BE9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A50274-A179-4543-9B17-03F2497238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2869B-9C9F-4973-885C-5614D11ACBC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2919353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682ACC-E611-4409-B5D0-95AC1EAB7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7FD87A-93B4-4C7E-9987-5F205D05B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2DCF7CB-9229-436B-A1A3-8BBD1A9AE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DC1210-9BDE-451A-A8B9-525C94976AE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1500015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AC0369-A918-48E2-964E-7B848B51C2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872A833-D1A8-4B7E-BEE8-C63191052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47231-359C-4FA8-8CC8-B16AB2C26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6DFA6E-272A-4BBD-B038-D148DECE6B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039868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2C804C-10D9-4225-8453-C828569AD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79A262-CC62-4860-A787-B2E789BB43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9C38E7-6EF3-4AA0-948C-FB7EB34460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147CC-DED5-4675-9EC1-140CC296C7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9240781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08C31-962E-4E0F-B47F-2C2D40118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4F9A8-FB8C-4C3E-9471-1743620AC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BB5FE-75D0-4E06-AE1C-08BED51B4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98152-5A94-49DB-8D51-06469AFA19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1056965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43CE2-A7DB-46F7-9B54-20E53FFD0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3B17F3-D91B-4342-83F1-6CDFBDCA5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991EE3-200D-4B94-9639-489242759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051CE-4982-4F06-8262-4F14A8418C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6996597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4DFFAB-D816-4CB2-8D45-EECA610E32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B8B6B1-5A1C-4EE4-AC08-0EF93E965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E73BA2-5008-47A2-9E6C-E41D9675E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E39119-25D9-4D01-9BA9-BAAC198A099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0950353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BBB2B3-2567-4F7E-9E2D-EDCB7E96AF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240C22-D17D-49CC-9C9C-7C366D055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5D0147-5F0C-4486-A2A8-79C0CD172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32C5F-7F2F-4493-A3C9-9808C1B322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9544101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3A2D59-80DC-429B-AC94-4D734B9E1F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CCF60-1559-44A8-82CC-7A9CC597C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810462-A516-4D84-A201-84C6F75EC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EFF79-DD3D-4713-8FC4-8375E100F09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5437276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1CC457-3335-45B2-A1A4-5393B90B61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90DFB7-471A-416C-9573-4491B1879E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2AF905-759D-41B7-8CBA-22635AEEF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D949C-226B-434E-AB35-295121C746A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051178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7B497E-BD91-4F86-A4DE-3597D573F0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3F5174-F7DE-4AF7-957F-6682413C2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6E1EA6-F2AD-4C23-BDF0-6DA7EAFC1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8D2F8-045C-4A46-96B4-6616F4CD6E5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2151413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B998F3-24C7-4485-B99D-EBF077222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DD672B-C429-40D2-84A2-18E804F37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70B2B8-D514-4C66-A41B-2C073375D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631D-C3EA-4D22-BC74-C0AF4B9EF6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3089900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31C23-D921-452D-9C4D-2FC96D317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1AF0BE-F5FE-44F6-9565-5B354D2A1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BC366-A28D-4495-8763-25A90CDE2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2490B-03AE-4570-BDBF-F83D64AF2BA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8101229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1A11091-B332-46FF-9CE1-78EC1F24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EF50007-648D-485B-BC72-D7DF206DA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904FE5-7C0A-42D0-9B37-F7A2AF4C9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6E356-5C6C-4DB0-9494-88BDDD03AF2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4844813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CCC04A-C726-4E60-AABF-107EB1396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297F37-C86F-45C0-9137-4C92EB6DE5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36B373-3E23-49E6-8B8A-284E5BEA8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6F474-260A-4B80-ACE1-84B3536C04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80944250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C98C24-E2E1-4815-BD30-0C9C00004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A2C37A-6F05-43C8-812F-A4861E9533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E148EE-A857-4BD8-94A6-B02302F44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C2B99-3C5D-4575-8BBA-4E3D426933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9748715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DFA05A-AFF5-4E9F-BD68-10AABA4B22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7868E9-0578-4936-9661-0369ED410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66BCF-69B8-4146-99AF-6CF3B6068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F490A-BFBC-4B0C-8FB5-777130FE634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6947245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85A9B-A77B-4F36-A7D7-8FE0AC7BD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18D94-C19F-4582-9088-B4AEDE0B04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C1BF0-025B-4662-A625-26752346B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6C93E-AF0C-4AB3-8D39-27F92A2E01F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3511353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AEC5F3-E741-424E-9998-D5EEA5630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0526F7-A608-4C86-98AD-530C0F299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C6E93A-E5A4-44AA-B166-E5A07E9F99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9D024-08EB-4DBC-94FB-DCCB00BA8B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5186324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0F0E0E-89C4-4495-872F-0B9759EC4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CDF6BF-21AC-4A6D-B6FE-B0462D1AC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BD20F-DD31-4822-B38C-403E9F778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B7CE-9906-4942-8ECC-CD288718D4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8893164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9988C7-A0E0-4BCC-BD4B-BDCCAF4B9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A4BACD-EBB4-46BF-9848-E99DA1EBD8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6018A6-D560-4017-A34C-7561A542D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9A764-DA68-40EC-B027-4095F7951C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65880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AF0BB6-9E52-4B6A-8D73-ACCD9C0C5C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8C1481-E953-4D23-9A68-EB0C48EFF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9C6911-CD8B-4AE2-A768-B2BE02167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F8F7C-6F4F-4BC7-951B-E4D5AF069F2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4498460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373EFE-E384-4AB0-AA92-31523E889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6DFFFB-8EBF-437B-9AB2-3B1B20693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68F33-3CE5-4AA0-B259-9B3780B476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28196-5F19-4CD1-9A8F-986C0F5F7BC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0285696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63AE58-BAD6-458F-8D34-E8ACF5227C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00143-5BE3-4750-A038-4CF7F391F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F1203B-4630-42FA-9EAB-27ACB90F5B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64F66-2589-4B12-8A50-B00549102A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1508928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6EDFF-C77A-4316-84BB-6C1032220D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377B02-2F42-4905-9852-FC3E0C7A4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65A468-75C2-4131-BCCC-AC3F6E22D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3FCD1-5890-40E2-8660-D79BE5F83F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082455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928353-9D6D-40EF-8DC9-1F4F454BB2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EA5FC9-00D1-4D0E-81B6-F00F5500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E6676B-4CC9-4C8F-9917-B0784B1CD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A9896-2878-41DB-86A8-E8836DA5F17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7152191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026D88-3F99-4E22-A67C-D4CEB38E8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C98FF7-D7DC-439D-A08F-0CB61B59AD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305F8E-9A9B-467F-BA98-537AB964E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2ABAC-D614-49E7-B4B4-87C14D9454F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1356208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294B8B-637E-4EB4-838D-F814CF195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36B496-B1F6-4E59-B6A9-5635A41C3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2DCE9-4B33-412A-9860-520CD06FD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B7031-059E-4D12-B2BF-CF756EA0F35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9201528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D138D-2AF3-4395-ABF1-824ECE5E5C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150E1-9A8D-4008-82F2-CDB62BDFC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6C3ED-87AD-4CAE-B321-EDDBAA7ED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DEEF5-2255-426E-B147-483AADB2641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3833941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DC6DE0-E0B8-4814-A220-AC5DEDBC97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4FB5CE-5B6A-43B2-A112-31A2CB392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7AD683-5909-4E40-926E-9C04782379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4AC87-D489-4385-A474-4139D044DD6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4642417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706014-525C-4028-A327-73FDFD415E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3B2524-68E2-41AB-AD07-633A0852AC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A8B1D2-07AB-43C1-808E-BB3C44063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903635-E19F-4D27-ADD1-E437F144F4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050131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A32B98-E474-410D-B1A7-2A1B5AF58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240B7F-64E6-432E-83AB-47688C0F6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751684-9433-4711-A6DF-7AD148106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DFB86-E833-481A-BB96-051AAAB17B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1470040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8ACF34-9E8F-40A1-AA7F-F786E9C36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5A8E44-D4F9-4A98-B733-66A6371709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9B6778-D4F0-4C68-9E94-DD1233490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EB1AB-E008-44C9-B98D-D2EF185F3C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595140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FB33FD-4660-49A8-AF5A-DAEE3D5EE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979F2-4D84-4544-A6E4-D46DCCE84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5CBA5-65C3-4F56-A449-68A9D498E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F94EF-E0EC-4414-9643-0B7F2C64F06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7520482"/>
      </p:ext>
    </p:extLst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919A60-765C-4B78-8370-2CE350107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D5717-3999-46B6-AE06-D38BD0814F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CFBA9B-3CAF-42DF-8FBC-1CFF52E8F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7A92F-3297-483E-83EC-6E9C163E1E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122548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6AB2B8-58B9-4DBA-AE3C-A55202E775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777D76-F220-468C-8BA8-0EDDEC6FB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DE11D-B58B-45E1-9411-7CFB220D2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FC16C-4344-481A-BDFF-CA9E6F4CAD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086165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05D563-7A82-408E-8FDC-D580375909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A5C13-A8C7-4FCE-BE2D-8920FEA3F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B35B22-8F8C-4006-8284-A51CA6B14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78AC8-0D2C-4C9F-A41D-5CEA8C2386B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7952946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056660-D7D5-406D-8ACD-7299685E3D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F9360B-3DB2-4CE8-BAEA-3F7EAA429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8E80039-0F86-497F-BBC7-2376E2810D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27CAF-F8D4-4418-8DA4-54A3BD6B2CC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0538652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B2573-782E-4F09-834B-F311128EA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84224A-0798-4539-A48D-306BE6F204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ECFF5-0284-44FD-AFA7-9D0F147976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6AA1A-D7A8-492E-BE77-6FB37E670A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6957352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3589A-0530-4D23-BF52-06BBCE318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CCC043-6CD1-4466-93BA-A877A2027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E519AF-B461-4A99-92E0-1442A3C9B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FB615-0D02-481F-9D19-C3A65CBE18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3150562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BF327-9F61-41DD-8B8F-16B1D3B3C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7148A2-EF6F-4AC2-AEEC-00D21B4807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455D03-F2F5-45E6-9444-71FB6B94A8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04C73-C9CE-4D45-B29F-3172429C0E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306711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DB694D-AD3B-48F9-A2C3-16DEBE4F33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9212A-A574-47CD-BDFD-ACD5AC464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BE312E-F15A-4F60-A63C-52F618FBB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CFC08-8F81-45E3-9E8C-E8524ACC0ED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4501239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C0C7ED-EE01-4157-8D1B-C9C63ED52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C9516A-9391-43B0-A636-05BB2BBD6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564E67-731C-4997-BACF-A8CEBEFDA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E2AE6-EE67-4758-A3BD-2192D2B254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7032684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D47942-1369-4F20-BDE2-6DF6546726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855BEB-D083-4EAC-9E3D-D28DA32B6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86AF9F-E4D3-4EFF-AC34-0BD3DCF9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7F2F1-CBF5-4949-8E09-2A4A13BF9F4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996077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8ABDD3-E86B-4A27-ADE7-A2C5D1E1C1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A42490C-2B5A-4863-987D-C37546BAF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7B99265-1C28-4FDE-81E6-F287A16692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58A3322-1169-42C2-8E7C-3FBD12CCF5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F482885-2B3F-4C16-A38B-90BF73C87A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8D67D9F5-2FE7-4E9E-B0FB-3B5D934259D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59" r:id="rId1"/>
    <p:sldLayoutId id="2147496060" r:id="rId2"/>
    <p:sldLayoutId id="2147496061" r:id="rId3"/>
    <p:sldLayoutId id="2147496062" r:id="rId4"/>
    <p:sldLayoutId id="2147496063" r:id="rId5"/>
    <p:sldLayoutId id="2147496064" r:id="rId6"/>
    <p:sldLayoutId id="2147496065" r:id="rId7"/>
    <p:sldLayoutId id="2147496066" r:id="rId8"/>
    <p:sldLayoutId id="2147496067" r:id="rId9"/>
    <p:sldLayoutId id="2147496068" r:id="rId10"/>
    <p:sldLayoutId id="214749606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DBF9682-3EC0-4B1A-B697-39A753F8C3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331EEE0-D687-4A3C-9492-593180681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D874802-6821-44CA-A3A8-5106E30F6A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627AC3-AF65-435D-AB48-2DDA26095B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236E3AF6-51BD-4651-9691-6F1CA21312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00D0598-F0D5-406C-9785-BE8C1DAFB40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58" r:id="rId1"/>
    <p:sldLayoutId id="2147496159" r:id="rId2"/>
    <p:sldLayoutId id="2147496160" r:id="rId3"/>
    <p:sldLayoutId id="2147496161" r:id="rId4"/>
    <p:sldLayoutId id="2147496162" r:id="rId5"/>
    <p:sldLayoutId id="2147496163" r:id="rId6"/>
    <p:sldLayoutId id="2147496164" r:id="rId7"/>
    <p:sldLayoutId id="2147496165" r:id="rId8"/>
    <p:sldLayoutId id="2147496166" r:id="rId9"/>
    <p:sldLayoutId id="2147496167" r:id="rId10"/>
    <p:sldLayoutId id="214749616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9BDDD68-B20F-4096-B3E8-54B57EFBDE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425C9C1-7AA0-4530-9947-C74FD420B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8214E61-85A6-4B9E-8302-8E1EA9EB00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08FF415-B439-427A-BF79-0635578EE4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EE0432D-551F-4336-A4D8-E735B0405E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8798022-2283-4DE0-A0F6-14E9FA40795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91" r:id="rId1"/>
    <p:sldLayoutId id="2147496192" r:id="rId2"/>
    <p:sldLayoutId id="2147496193" r:id="rId3"/>
    <p:sldLayoutId id="2147496194" r:id="rId4"/>
    <p:sldLayoutId id="2147496195" r:id="rId5"/>
    <p:sldLayoutId id="2147496196" r:id="rId6"/>
    <p:sldLayoutId id="2147496197" r:id="rId7"/>
    <p:sldLayoutId id="2147496198" r:id="rId8"/>
    <p:sldLayoutId id="2147496199" r:id="rId9"/>
    <p:sldLayoutId id="2147496200" r:id="rId10"/>
    <p:sldLayoutId id="214749620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EF798C8-4E73-4CEB-9309-28CE1406C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205943E-8134-4E62-B7BB-3EE539184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BF788F2-49F9-4217-8C82-389ACB0338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3ECB729-45B1-4EC6-A9AC-E4B6DEC05A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D301B61-8EF9-4E01-B49D-0CFD2754885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A9C4334-517C-4A33-8874-851051732F1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69" r:id="rId1"/>
    <p:sldLayoutId id="2147496170" r:id="rId2"/>
    <p:sldLayoutId id="2147496171" r:id="rId3"/>
    <p:sldLayoutId id="2147496172" r:id="rId4"/>
    <p:sldLayoutId id="2147496173" r:id="rId5"/>
    <p:sldLayoutId id="2147496174" r:id="rId6"/>
    <p:sldLayoutId id="2147496175" r:id="rId7"/>
    <p:sldLayoutId id="2147496176" r:id="rId8"/>
    <p:sldLayoutId id="2147496177" r:id="rId9"/>
    <p:sldLayoutId id="2147496178" r:id="rId10"/>
    <p:sldLayoutId id="214749617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40F974F-F03C-46E8-BE43-72339B6E45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29D5FA8-EE5B-4A0E-B931-D50CCEB1B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9F6F085-E756-4818-ABAD-6B7E1C0488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4F40A7B-D5F9-41B8-8CB7-D45C8DA610D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EB3DD19-3618-43AE-A0A1-489888E105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952F1828-FABE-4E28-A565-F82D1E93221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80" r:id="rId1"/>
    <p:sldLayoutId id="2147496181" r:id="rId2"/>
    <p:sldLayoutId id="2147496182" r:id="rId3"/>
    <p:sldLayoutId id="2147496183" r:id="rId4"/>
    <p:sldLayoutId id="2147496184" r:id="rId5"/>
    <p:sldLayoutId id="2147496185" r:id="rId6"/>
    <p:sldLayoutId id="2147496186" r:id="rId7"/>
    <p:sldLayoutId id="2147496187" r:id="rId8"/>
    <p:sldLayoutId id="2147496188" r:id="rId9"/>
    <p:sldLayoutId id="2147496189" r:id="rId10"/>
    <p:sldLayoutId id="214749619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86D8FF5-B6AB-4AE0-9055-78C66C28B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37AE19A-C63A-465B-81E4-014AC262E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C5BC73A-0879-4B30-81FA-ACBAFB9EC2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B6BC2EF-97F3-4F48-8BC0-9FDBFA1CA2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2F51E31-7E6D-4579-AF4C-58BA9720F5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C373761-3681-4A0C-AD99-743CC5330D6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70" r:id="rId1"/>
    <p:sldLayoutId id="2147496071" r:id="rId2"/>
    <p:sldLayoutId id="2147496072" r:id="rId3"/>
    <p:sldLayoutId id="2147496073" r:id="rId4"/>
    <p:sldLayoutId id="2147496074" r:id="rId5"/>
    <p:sldLayoutId id="2147496075" r:id="rId6"/>
    <p:sldLayoutId id="2147496076" r:id="rId7"/>
    <p:sldLayoutId id="2147496077" r:id="rId8"/>
    <p:sldLayoutId id="2147496078" r:id="rId9"/>
    <p:sldLayoutId id="2147496079" r:id="rId10"/>
    <p:sldLayoutId id="214749608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4C34E18-F461-4B3D-9D03-35B3C558A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005B2DF-8CD5-4637-9FFE-59F7156AB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3D7C2E4-D2D8-4379-AB4D-6CC10C24A4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B65408E9-5359-4FF8-8641-902086719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5FAE5A0-B513-4987-B017-56AE141777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9740F03-CD72-45EC-82A7-CC14CCCA799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81" r:id="rId1"/>
    <p:sldLayoutId id="2147496082" r:id="rId2"/>
    <p:sldLayoutId id="2147496083" r:id="rId3"/>
    <p:sldLayoutId id="2147496084" r:id="rId4"/>
    <p:sldLayoutId id="2147496085" r:id="rId5"/>
    <p:sldLayoutId id="2147496086" r:id="rId6"/>
    <p:sldLayoutId id="2147496087" r:id="rId7"/>
    <p:sldLayoutId id="2147496088" r:id="rId8"/>
    <p:sldLayoutId id="2147496089" r:id="rId9"/>
    <p:sldLayoutId id="2147496090" r:id="rId10"/>
    <p:sldLayoutId id="214749609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B8C5E08-EF6D-4157-9966-ECDE4C344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65EDDA8-EB09-4602-B488-C6249670B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8507D4C-6A6E-4507-ACEA-CA700947E0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6DF7703-74C0-4C7A-B91B-C78572B918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7161C45-E071-4A15-9849-4955E71CD3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4BD8A29-8080-4225-8798-5DD8187637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092" r:id="rId1"/>
    <p:sldLayoutId id="2147496093" r:id="rId2"/>
    <p:sldLayoutId id="2147496094" r:id="rId3"/>
    <p:sldLayoutId id="2147496095" r:id="rId4"/>
    <p:sldLayoutId id="2147496096" r:id="rId5"/>
    <p:sldLayoutId id="2147496097" r:id="rId6"/>
    <p:sldLayoutId id="2147496098" r:id="rId7"/>
    <p:sldLayoutId id="2147496099" r:id="rId8"/>
    <p:sldLayoutId id="2147496100" r:id="rId9"/>
    <p:sldLayoutId id="2147496101" r:id="rId10"/>
    <p:sldLayoutId id="2147496102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E028BF4-60B8-4F09-9C81-CC598DDB4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2CB502-8487-4FBF-B3C0-EFF8B9F4D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8A0F0EE-B80A-49AB-A36C-25C0F1CF37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DCD39FD-03F7-4EA0-BD86-E28477FA4E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4D3CFCE-AE85-4D94-84AF-20637596220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2CB6BC7-7DF7-49DF-81E9-B16BF625D0A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03" r:id="rId1"/>
    <p:sldLayoutId id="2147496104" r:id="rId2"/>
    <p:sldLayoutId id="2147496105" r:id="rId3"/>
    <p:sldLayoutId id="2147496106" r:id="rId4"/>
    <p:sldLayoutId id="2147496107" r:id="rId5"/>
    <p:sldLayoutId id="2147496108" r:id="rId6"/>
    <p:sldLayoutId id="2147496109" r:id="rId7"/>
    <p:sldLayoutId id="2147496110" r:id="rId8"/>
    <p:sldLayoutId id="2147496111" r:id="rId9"/>
    <p:sldLayoutId id="2147496112" r:id="rId10"/>
    <p:sldLayoutId id="214749611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A2E14E5-A1A9-4E25-A5D7-234270D36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B22F267-D60D-4A57-B828-32B7D72B3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751C27E-E3AF-4728-9A78-790A12CCC2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4D7D2E1-8424-4AD4-8538-BD329A7F09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3E7B6E4-4679-4631-9CC1-00EA8B2172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C96A1A2-5B18-4974-A3D4-7E2CF694E04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14" r:id="rId1"/>
    <p:sldLayoutId id="2147496115" r:id="rId2"/>
    <p:sldLayoutId id="2147496116" r:id="rId3"/>
    <p:sldLayoutId id="2147496117" r:id="rId4"/>
    <p:sldLayoutId id="2147496118" r:id="rId5"/>
    <p:sldLayoutId id="2147496119" r:id="rId6"/>
    <p:sldLayoutId id="2147496120" r:id="rId7"/>
    <p:sldLayoutId id="2147496121" r:id="rId8"/>
    <p:sldLayoutId id="2147496122" r:id="rId9"/>
    <p:sldLayoutId id="2147496123" r:id="rId10"/>
    <p:sldLayoutId id="214749612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03DF426-F8E0-49C2-87F1-7F86B500C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7784F10-73CC-46A3-A414-16666DEE0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0A32A5B-5A05-46B2-805D-1E8818E92C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355A16FD-4F4E-4828-A5D7-1178F5A520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D552FA7B-F090-41BA-B4E1-61D3B054D3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734D3BE7-6BC9-4CC8-A9BA-0375D05984F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25" r:id="rId1"/>
    <p:sldLayoutId id="2147496126" r:id="rId2"/>
    <p:sldLayoutId id="2147496127" r:id="rId3"/>
    <p:sldLayoutId id="2147496128" r:id="rId4"/>
    <p:sldLayoutId id="2147496129" r:id="rId5"/>
    <p:sldLayoutId id="2147496130" r:id="rId6"/>
    <p:sldLayoutId id="2147496131" r:id="rId7"/>
    <p:sldLayoutId id="2147496132" r:id="rId8"/>
    <p:sldLayoutId id="2147496133" r:id="rId9"/>
    <p:sldLayoutId id="2147496134" r:id="rId10"/>
    <p:sldLayoutId id="214749613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0CAA125-7ED8-40FF-BB34-A7C3C815F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FFFA2E8-6EAC-4453-8B29-A8B31CBC1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4797FFE6-81F7-4EAA-8F11-6608785CE1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78E9E1E-5480-417B-82FD-22D274362C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697FCE3-1444-4155-8F96-32658C79E4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76C835C-36D1-42E1-9629-EE0CF8CF6C9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36" r:id="rId1"/>
    <p:sldLayoutId id="2147496137" r:id="rId2"/>
    <p:sldLayoutId id="2147496138" r:id="rId3"/>
    <p:sldLayoutId id="2147496139" r:id="rId4"/>
    <p:sldLayoutId id="2147496140" r:id="rId5"/>
    <p:sldLayoutId id="2147496141" r:id="rId6"/>
    <p:sldLayoutId id="2147496142" r:id="rId7"/>
    <p:sldLayoutId id="2147496143" r:id="rId8"/>
    <p:sldLayoutId id="2147496144" r:id="rId9"/>
    <p:sldLayoutId id="2147496145" r:id="rId10"/>
    <p:sldLayoutId id="214749614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0FE6D88-BF45-4F8E-BEE0-3AFA3865DE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557C163-5F03-4214-ABFE-2001153FD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B178D1C1-E74E-4D9A-A45F-C92096481B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8C43365-BC9F-4078-BAAB-14A8FF6CD6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7F73AE1-A9F2-4F04-858D-B7CA1149A9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B66B1112-E625-4225-85FD-CE4DB9F1A30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147" r:id="rId1"/>
    <p:sldLayoutId id="2147496148" r:id="rId2"/>
    <p:sldLayoutId id="2147496149" r:id="rId3"/>
    <p:sldLayoutId id="2147496150" r:id="rId4"/>
    <p:sldLayoutId id="2147496151" r:id="rId5"/>
    <p:sldLayoutId id="2147496152" r:id="rId6"/>
    <p:sldLayoutId id="2147496153" r:id="rId7"/>
    <p:sldLayoutId id="2147496154" r:id="rId8"/>
    <p:sldLayoutId id="2147496155" r:id="rId9"/>
    <p:sldLayoutId id="2147496156" r:id="rId10"/>
    <p:sldLayoutId id="214749615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9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F677FF2B-E665-4D39-9BE4-A0B18BD3E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0"/>
            <a:ext cx="9144000" cy="1362075"/>
          </a:xfrm>
        </p:spPr>
        <p:txBody>
          <a:bodyPr/>
          <a:lstStyle/>
          <a:p>
            <a:pPr algn="ctr"/>
            <a:r>
              <a:rPr lang="zh-TW" altLang="en-US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結緣品、福慧燈</a:t>
            </a:r>
            <a:br>
              <a:rPr lang="en-US" altLang="zh-TW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cap="none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及紅包準備方式說明</a:t>
            </a:r>
            <a:endParaRPr lang="zh-TW" altLang="en-US" sz="4400" cap="none"/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15EA3943-605E-4719-86D2-7A3DA88DA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200" y="1219200"/>
            <a:ext cx="8991600" cy="15001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佛教慈濟基金會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zh-TW" sz="6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60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年歲末祝福物資說明</a:t>
            </a:r>
          </a:p>
        </p:txBody>
      </p:sp>
      <p:sp>
        <p:nvSpPr>
          <p:cNvPr id="26628" name="文字方塊 5">
            <a:extLst>
              <a:ext uri="{FF2B5EF4-FFF2-40B4-BE49-F238E27FC236}">
                <a16:creationId xmlns:a16="http://schemas.microsoft.com/office/drawing/2014/main" id="{C955336D-B7A6-4557-A024-A6B53AE3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ea typeface="標楷體" panose="03000509000000000000" pitchFamily="65" charset="-120"/>
              </a:rPr>
              <a:t>國內版</a:t>
            </a:r>
            <a:endParaRPr lang="en-US" altLang="zh-TW" sz="40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>
            <a:extLst>
              <a:ext uri="{FF2B5EF4-FFF2-40B4-BE49-F238E27FC236}">
                <a16:creationId xmlns:a16="http://schemas.microsoft.com/office/drawing/2014/main" id="{D0CCFAF8-115A-4FAB-B354-BC8229E06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58371" name="Rectangle 5">
            <a:extLst>
              <a:ext uri="{FF2B5EF4-FFF2-40B4-BE49-F238E27FC236}">
                <a16:creationId xmlns:a16="http://schemas.microsoft.com/office/drawing/2014/main" id="{07B5030A-2E3D-42A5-8B50-A8C35CD09B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6400" y="838200"/>
            <a:ext cx="8763000" cy="914400"/>
          </a:xfrm>
        </p:spPr>
        <p:txBody>
          <a:bodyPr/>
          <a:lstStyle/>
          <a:p>
            <a:pPr eaLnBrk="1" hangingPunct="1"/>
            <a:r>
              <a:rPr lang="zh-TW" altLang="en-US" sz="6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zh-TW" altLang="en-US" sz="60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8372" name="Rectangle 6">
            <a:extLst>
              <a:ext uri="{FF2B5EF4-FFF2-40B4-BE49-F238E27FC236}">
                <a16:creationId xmlns:a16="http://schemas.microsoft.com/office/drawing/2014/main" id="{14399999-6CF6-4553-8976-5CE798DAA5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4900" y="2286000"/>
            <a:ext cx="9982200" cy="3200400"/>
          </a:xfrm>
        </p:spPr>
        <p:txBody>
          <a:bodyPr/>
          <a:lstStyle/>
          <a:p>
            <a:pPr marL="571500" indent="-571500" algn="l" eaLnBrk="1" hangingPunct="1">
              <a:buFontTx/>
              <a:buChar char="•"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福慧紅包：歡喜有緣福慧紅包，一人一只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歲以下兒童除外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algn="l" eaLnBrk="1" hangingPunct="1">
              <a:buFontTx/>
              <a:buChar char="•"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br>
              <a:rPr lang="en-US" altLang="zh-TW" sz="4400" u="sng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4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「歡喜有緣福慧紅包」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為傳家紅包。</a:t>
            </a:r>
            <a:endParaRPr lang="zh-TW" altLang="en-US" sz="4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4EEE5BD-E06A-4981-8B82-6BDD079E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D6E733-28F2-460E-BD38-12EC5C40E1D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歡喜有緣福慧紅包展開圖示</a:t>
            </a:r>
          </a:p>
        </p:txBody>
      </p:sp>
      <p:sp>
        <p:nvSpPr>
          <p:cNvPr id="47108" name="矩形 2">
            <a:extLst>
              <a:ext uri="{FF2B5EF4-FFF2-40B4-BE49-F238E27FC236}">
                <a16:creationId xmlns:a16="http://schemas.microsoft.com/office/drawing/2014/main" id="{6855BB97-13F9-44AD-9141-80C3DD919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6" y="172561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外頁</a:t>
            </a:r>
          </a:p>
        </p:txBody>
      </p:sp>
      <p:sp>
        <p:nvSpPr>
          <p:cNvPr id="47109" name="矩形 2">
            <a:extLst>
              <a:ext uri="{FF2B5EF4-FFF2-40B4-BE49-F238E27FC236}">
                <a16:creationId xmlns:a16="http://schemas.microsoft.com/office/drawing/2014/main" id="{F64D9542-7679-4FA6-985E-3BC6CF0B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9" y="4421189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內頁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D028986-F3A0-4105-92A9-CB1AE0EAB816}"/>
              </a:ext>
            </a:extLst>
          </p:cNvPr>
          <p:cNvGrpSpPr/>
          <p:nvPr/>
        </p:nvGrpSpPr>
        <p:grpSpPr>
          <a:xfrm>
            <a:off x="4395285" y="811070"/>
            <a:ext cx="6069038" cy="6166137"/>
            <a:chOff x="4400550" y="761999"/>
            <a:chExt cx="6069038" cy="6166137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932244BE-D7EC-4CE6-A861-E0153B81C429}"/>
                </a:ext>
              </a:extLst>
            </p:cNvPr>
            <p:cNvGrpSpPr/>
            <p:nvPr/>
          </p:nvGrpSpPr>
          <p:grpSpPr>
            <a:xfrm>
              <a:off x="4419599" y="761999"/>
              <a:ext cx="5202542" cy="2923603"/>
              <a:chOff x="4419600" y="762000"/>
              <a:chExt cx="5222756" cy="2929020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241DE324-9E1B-4CDB-B78C-5930DB764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190" b="97185" l="702" r="98480">
                            <a14:foregroundMark x1="702" y1="2190" x2="53333" y2="4171"/>
                            <a14:foregroundMark x1="14503" y1="13764" x2="14737" y2="29510"/>
                            <a14:foregroundMark x1="14737" y1="29510" x2="23275" y2="24713"/>
                            <a14:foregroundMark x1="23275" y1="24713" x2="15556" y2="18874"/>
                            <a14:foregroundMark x1="52456" y1="3441" x2="93392" y2="3754"/>
                            <a14:foregroundMark x1="93392" y1="3754" x2="97251" y2="24713"/>
                            <a14:foregroundMark x1="97251" y1="24713" x2="97251" y2="84046"/>
                            <a14:foregroundMark x1="97251" y1="84046" x2="93626" y2="98957"/>
                            <a14:foregroundMark x1="93626" y1="98957" x2="5673" y2="97185"/>
                            <a14:foregroundMark x1="5673" y1="97185" x2="1053" y2="83733"/>
                            <a14:foregroundMark x1="1053" y1="83733" x2="1345" y2="77789"/>
                            <a14:foregroundMark x1="53158" y1="4275" x2="84561" y2="3754"/>
                            <a14:foregroundMark x1="84561" y1="3754" x2="94561" y2="16058"/>
                            <a14:foregroundMark x1="94561" y1="16058" x2="93626" y2="96038"/>
                            <a14:foregroundMark x1="93626" y1="96038" x2="60936" y2="89155"/>
                            <a14:foregroundMark x1="60936" y1="89155" x2="51579" y2="77998"/>
                            <a14:foregroundMark x1="51579" y1="77998" x2="47544" y2="50156"/>
                            <a14:foregroundMark x1="47544" y1="50156" x2="54854" y2="6048"/>
                            <a14:foregroundMark x1="97895" y1="1773" x2="98304" y2="96038"/>
                            <a14:foregroundMark x1="98304" y1="96038" x2="98480" y2="96350"/>
                            <a14:backgroundMark x1="30000" y1="99687" x2="29766" y2="99687"/>
                            <a14:backgroundMark x1="22164" y1="99896" x2="22164" y2="99896"/>
                            <a14:backgroundMark x1="33333" y1="99791" x2="33333" y2="99791"/>
                            <a14:backgroundMark x1="38187" y1="99687" x2="38187" y2="9968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19600" y="762000"/>
                <a:ext cx="5222756" cy="2929020"/>
              </a:xfrm>
              <a:prstGeom prst="rect">
                <a:avLst/>
              </a:prstGeom>
            </p:spPr>
          </p:pic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CFA08C9F-5B74-484A-AACE-80CB80A3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85" b="97894" l="505" r="98486">
                            <a14:foregroundMark x1="13645" y1="20366" x2="16423" y2="17978"/>
                            <a14:foregroundMark x1="45116" y1="4307" x2="46377" y2="4118"/>
                            <a14:foregroundMark x1="58689" y1="94531" x2="47536" y2="94232"/>
                            <a14:foregroundMark x1="39613" y1="97641" x2="40658" y2="97671"/>
                            <a14:foregroundMark x1="31960" y1="8003" x2="22372" y2="14406"/>
                            <a14:foregroundMark x1="4626" y1="43050" x2="4626" y2="43050"/>
                            <a14:foregroundMark x1="4626" y1="41786" x2="4626" y2="41786"/>
                            <a14:foregroundMark x1="4373" y1="43302" x2="4373" y2="45830"/>
                            <a14:foregroundMark x1="7149" y1="32772" x2="6392" y2="35805"/>
                            <a14:foregroundMark x1="32969" y1="92165" x2="55004" y2="95282"/>
                            <a14:foregroundMark x1="78986" y1="84751" x2="56182" y2="94608"/>
                            <a14:foregroundMark x1="80740" y1="83993" x2="78986" y2="84751"/>
                            <a14:foregroundMark x1="56182" y1="94608" x2="46846" y2="95114"/>
                            <a14:backgroundMark x1="13288" y1="20135" x2="9336" y2="25358"/>
                            <a14:backgroundMark x1="11270" y1="20809" x2="22456" y2="11289"/>
                            <a14:backgroundMark x1="17241" y1="15922" x2="17241" y2="15922"/>
                            <a14:backgroundMark x1="17662" y1="16007" x2="17662" y2="16007"/>
                            <a14:backgroundMark x1="15475" y1="16259" x2="11102" y2="19629"/>
                            <a14:backgroundMark x1="17157" y1="16007" x2="17410" y2="15501"/>
                            <a14:backgroundMark x1="33791" y1="6539" x2="38436" y2="3875"/>
                            <a14:backgroundMark x1="16400" y1="16512" x2="21525" y2="13573"/>
                            <a14:backgroundMark x1="38436" y1="3875" x2="46005" y2="2780"/>
                            <a14:backgroundMark x1="30614" y1="6992" x2="31876" y2="6487"/>
                            <a14:backgroundMark x1="31876" y1="6403" x2="44659" y2="2359"/>
                            <a14:backgroundMark x1="44659" y1="2359" x2="59462" y2="3875"/>
                            <a14:backgroundMark x1="58116" y1="3370" x2="69386" y2="6655"/>
                            <a14:backgroundMark x1="69386" y1="6655" x2="80151" y2="13479"/>
                            <a14:backgroundMark x1="80151" y1="13479" x2="80151" y2="13648"/>
                            <a14:backgroundMark x1="80488" y1="12974" x2="90496" y2="23673"/>
                            <a14:backgroundMark x1="90496" y1="23673" x2="95963" y2="36057"/>
                            <a14:backgroundMark x1="95963" y1="36057" x2="96131" y2="36900"/>
                            <a14:backgroundMark x1="95711" y1="36816" x2="97393" y2="49621"/>
                            <a14:backgroundMark x1="97393" y1="49621" x2="95627" y2="60826"/>
                            <a14:backgroundMark x1="98150" y1="56108" x2="86291" y2="80623"/>
                            <a14:backgroundMark x1="86291" y1="80623" x2="86123" y2="80708"/>
                            <a14:backgroundMark x1="98402" y1="42965" x2="98823" y2="43387"/>
                            <a14:backgroundMark x1="97981" y1="60826" x2="93272" y2="73547"/>
                            <a14:backgroundMark x1="93272" y1="73547" x2="93608" y2="73126"/>
                            <a14:backgroundMark x1="68792" y1="91183" x2="60555" y2="95872"/>
                            <a14:backgroundMark x1="83347" y1="82898" x2="80964" y2="84254"/>
                            <a14:backgroundMark x1="60555" y1="95872" x2="54331" y2="96799"/>
                            <a14:backgroundMark x1="8495" y1="24684" x2="2271" y2="39764"/>
                            <a14:backgroundMark x1="5183" y1="35508" x2="4458" y2="37911"/>
                            <a14:backgroundMark x1="6644" y1="30666" x2="6087" y2="32512"/>
                            <a14:backgroundMark x1="4123" y1="43050" x2="2103" y2="58045"/>
                            <a14:backgroundMark x1="4293" y1="41786" x2="4123" y2="43050"/>
                            <a14:backgroundMark x1="5141" y1="35497" x2="4293" y2="41786"/>
                            <a14:backgroundMark x1="2103" y1="58045" x2="2103" y2="58719"/>
                            <a14:backgroundMark x1="2523" y1="40270" x2="1598" y2="55350"/>
                            <a14:backgroundMark x1="2271" y1="57203" x2="6644" y2="69756"/>
                            <a14:backgroundMark x1="6644" y1="69756" x2="15643" y2="82140"/>
                            <a14:backgroundMark x1="14886" y1="83488" x2="24979" y2="90817"/>
                            <a14:backgroundMark x1="50088" y1="96487" x2="54079" y2="97388"/>
                            <a14:backgroundMark x1="46682" y1="95718" x2="47342" y2="95867"/>
                            <a14:backgroundMark x1="24979" y1="90817" x2="32694" y2="92559"/>
                            <a14:backgroundMark x1="54079" y1="97388" x2="63246" y2="95788"/>
                            <a14:backgroundMark x1="61228" y1="94524" x2="61228" y2="94524"/>
                            <a14:backgroundMark x1="60639" y1="94777" x2="60639" y2="94777"/>
                            <a14:backgroundMark x1="61901" y1="94861" x2="60471" y2="95366"/>
                            <a14:backgroundMark x1="40454" y1="97978" x2="49033" y2="98484"/>
                            <a14:backgroundMark x1="75084" y1="88301" x2="69554" y2="91238"/>
                            <a14:backgroundMark x1="69554" y1="91238" x2="69470" y2="91407"/>
                            <a14:backgroundMark x1="81386" y1="84746" x2="82002" y2="84246"/>
                            <a14:backgroundMark x1="78890" y1="86773" x2="79199" y2="86522"/>
                            <a14:backgroundMark x1="75273" y1="88880" x2="81329" y2="84751"/>
                            <a14:backgroundMark x1="79983" y1="85257" x2="79983" y2="85257"/>
                            <a14:backgroundMark x1="80656" y1="84751" x2="80656" y2="84751"/>
                            <a14:backgroundMark x1="80992" y1="83993" x2="80992" y2="8399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9040" y="1198880"/>
                <a:ext cx="576000" cy="57503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02AB5A0-9A9E-4D53-9EBC-2E699068E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10" b="98852" l="468" r="97487">
                          <a14:foregroundMark x1="1281" y1="9186" x2="6663" y2="65658"/>
                          <a14:foregroundMark x1="823" y1="4384" x2="1281" y2="9186"/>
                          <a14:foregroundMark x1="684" y1="2923" x2="823" y2="4384"/>
                          <a14:foregroundMark x1="624" y1="2296" x2="684" y2="2923"/>
                          <a14:foregroundMark x1="6663" y1="65658" x2="3565" y2="85491"/>
                          <a14:foregroundMark x1="3565" y1="85491" x2="5552" y2="96973"/>
                          <a14:foregroundMark x1="5552" y1="96973" x2="19229" y2="97704"/>
                          <a14:foregroundMark x1="19229" y1="97704" x2="88428" y2="86639"/>
                          <a14:foregroundMark x1="88428" y1="86639" x2="98364" y2="68058"/>
                          <a14:foregroundMark x1="98364" y1="68058" x2="92811" y2="37265"/>
                          <a14:foregroundMark x1="92811" y1="37265" x2="81239" y2="7098"/>
                          <a14:foregroundMark x1="81239" y1="7098" x2="584" y2="9186"/>
                          <a14:foregroundMark x1="91467" y1="7411" x2="85564" y2="5532"/>
                          <a14:foregroundMark x1="85564" y1="5532" x2="91233" y2="4593"/>
                          <a14:foregroundMark x1="91233" y1="4593" x2="95617" y2="38100"/>
                          <a14:foregroundMark x1="95617" y1="38100" x2="91935" y2="87056"/>
                          <a14:foregroundMark x1="91935" y1="87056" x2="33255" y2="88309"/>
                          <a14:foregroundMark x1="33255" y1="88309" x2="6371" y2="75470"/>
                          <a14:foregroundMark x1="6371" y1="75470" x2="2455" y2="57933"/>
                          <a14:foregroundMark x1="2455" y1="57933" x2="15605" y2="16806"/>
                          <a14:foregroundMark x1="15605" y1="16806" x2="19170" y2="12317"/>
                          <a14:foregroundMark x1="22209" y1="12004" x2="4267" y2="41336"/>
                          <a14:foregroundMark x1="4267" y1="41336" x2="13852" y2="74217"/>
                          <a14:foregroundMark x1="13852" y1="74217" x2="53653" y2="87578"/>
                          <a14:foregroundMark x1="53653" y1="87578" x2="84921" y2="61482"/>
                          <a14:foregroundMark x1="84921" y1="61482" x2="73583" y2="23278"/>
                          <a14:foregroundMark x1="73583" y1="23278" x2="50146" y2="8559"/>
                          <a14:foregroundMark x1="50146" y1="8559" x2="20690" y2="12109"/>
                          <a14:foregroundMark x1="20690" y1="12109" x2="20631" y2="12004"/>
                          <a14:foregroundMark x1="58796" y1="8455" x2="17943" y2="14823"/>
                          <a14:foregroundMark x1="17943" y1="14823" x2="8475" y2="45407"/>
                          <a14:foregroundMark x1="8475" y1="45407" x2="41730" y2="78497"/>
                          <a14:foregroundMark x1="41730" y1="78497" x2="77674" y2="73695"/>
                          <a14:foregroundMark x1="77674" y1="73695" x2="83752" y2="54802"/>
                          <a14:foregroundMark x1="83752" y1="54802" x2="64056" y2="11587"/>
                          <a14:foregroundMark x1="64056" y1="11587" x2="59731" y2="7516"/>
                          <a14:foregroundMark x1="59731" y1="7516" x2="58153" y2="7411"/>
                          <a14:foregroundMark x1="86558" y1="1879" x2="97604" y2="2923"/>
                          <a14:foregroundMark x1="97604" y1="2923" x2="98071" y2="89875"/>
                          <a14:foregroundMark x1="98071" y1="89875" x2="90649" y2="96973"/>
                          <a14:foregroundMark x1="90649" y1="96973" x2="2046" y2="96973"/>
                          <a14:foregroundMark x1="97487" y1="2610" x2="96727" y2="98852"/>
                          <a14:foregroundMark x1="88077" y1="15240" x2="77674" y2="17537"/>
                          <a14:foregroundMark x1="77674" y1="17537" x2="81064" y2="31002"/>
                          <a14:foregroundMark x1="81064" y1="31002" x2="90123" y2="25887"/>
                          <a14:foregroundMark x1="90123" y1="25887" x2="88837" y2="15971"/>
                          <a14:foregroundMark x1="88837" y1="15971" x2="88369" y2="14927"/>
                          <a14:backgroundMark x1="175" y1="2296" x2="175" y2="2296"/>
                          <a14:backgroundMark x1="175" y1="4384" x2="175" y2="4384"/>
                          <a14:backgroundMark x1="409" y1="2923" x2="409" y2="2923"/>
                          <a14:backgroundMark x1="584" y1="2088" x2="584" y2="2088"/>
                          <a14:backgroundMark x1="468" y1="2818" x2="468" y2="2818"/>
                          <a14:backgroundMark x1="584" y1="9186" x2="584" y2="9186"/>
                          <a14:backgroundMark x1="584" y1="2923" x2="584" y2="2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0550" y="3733800"/>
              <a:ext cx="5221591" cy="2923603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4A2AC36-DABB-4584-87F8-8A2370D23DB7}"/>
                </a:ext>
              </a:extLst>
            </p:cNvPr>
            <p:cNvGrpSpPr/>
            <p:nvPr/>
          </p:nvGrpSpPr>
          <p:grpSpPr>
            <a:xfrm>
              <a:off x="6331108" y="3962400"/>
              <a:ext cx="2788067" cy="2965736"/>
              <a:chOff x="6331108" y="3962400"/>
              <a:chExt cx="2788067" cy="2965736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9F51E82-0543-4D99-ADFF-88D8949AC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429" b="90000" l="5421" r="97347">
                            <a14:foregroundMark x1="46021" y1="13598" x2="51672" y2="5291"/>
                            <a14:foregroundMark x1="51672" y1="5291" x2="73702" y2="14656"/>
                            <a14:foregroundMark x1="73702" y1="14656" x2="72664" y2="17513"/>
                            <a14:foregroundMark x1="75779" y1="3069" x2="55479" y2="1481"/>
                            <a14:foregroundMark x1="55479" y1="1481" x2="52710" y2="2222"/>
                            <a14:foregroundMark x1="89965" y1="22381" x2="94233" y2="39312"/>
                            <a14:foregroundMark x1="95156" y1="68889" x2="96886" y2="75714"/>
                            <a14:foregroundMark x1="7958" y1="65132" x2="5421" y2="50423"/>
                            <a14:foregroundMark x1="5421" y1="50423" x2="7036" y2="49312"/>
                            <a14:foregroundMark x1="47636" y1="33333" x2="47636" y2="33333"/>
                            <a14:foregroundMark x1="38524" y1="36349" x2="38524" y2="36349"/>
                            <a14:foregroundMark x1="46021" y1="34233" x2="46021" y2="34233"/>
                            <a14:foregroundMark x1="97347" y1="33333" x2="97347" y2="33333"/>
                            <a14:backgroundMark x1="62745" y1="79735" x2="77047" y2="83598"/>
                            <a14:backgroundMark x1="77047" y1="83598" x2="73010" y2="90847"/>
                            <a14:backgroundMark x1="73010" y1="90847" x2="73010" y2="90847"/>
                            <a14:backgroundMark x1="76701" y1="79577" x2="63322" y2="79471"/>
                            <a14:backgroundMark x1="76932" y1="79471" x2="62745" y2="79471"/>
                          </a14:backgroundRemoval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4000" contrast="2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31108" y="3962400"/>
                <a:ext cx="1360474" cy="2965736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5171EB7-EC25-4BAF-85A9-E5AFBCA00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21" b="97871" l="758" r="98939">
                            <a14:foregroundMark x1="16224" y1="15361" x2="9780" y2="22510"/>
                            <a14:foregroundMark x1="9780" y1="22510" x2="1895" y2="41369"/>
                            <a14:foregroundMark x1="18726" y1="13688" x2="37908" y2="3574"/>
                            <a14:foregroundMark x1="37908" y1="3574" x2="49204" y2="1521"/>
                            <a14:foregroundMark x1="92798" y1="27985" x2="98560" y2="44715"/>
                            <a14:foregroundMark x1="98560" y1="44715" x2="99090" y2="52624"/>
                            <a14:foregroundMark x1="99090" y1="52624" x2="98771" y2="53846"/>
                            <a14:foregroundMark x1="92646" y1="71027" x2="79378" y2="86616"/>
                            <a14:foregroundMark x1="79378" y1="86616" x2="60862" y2="95903"/>
                            <a14:foregroundMark x1="92679" y1="73828" x2="82183" y2="86008"/>
                            <a14:foregroundMark x1="96967" y1="57871" x2="96967" y2="57871"/>
                            <a14:foregroundMark x1="96588" y1="60456" x2="96588" y2="60456"/>
                            <a14:foregroundMark x1="1592" y1="56806" x2="1592" y2="56806"/>
                            <a14:foregroundMark x1="1440" y1="55970" x2="1440" y2="55970"/>
                            <a14:foregroundMark x1="758" y1="53308" x2="5459" y2="68441"/>
                            <a14:backgroundMark x1="52464" y1="98403" x2="67627" y2="96198"/>
                            <a14:backgroundMark x1="67627" y1="96198" x2="73389" y2="93156"/>
                            <a14:backgroundMark x1="85595" y1="83726" x2="88931" y2="80608"/>
                            <a14:backgroundMark x1="96892" y1="66236" x2="93707" y2="74221"/>
                            <a14:backgroundMark x1="97852" y1="60456" x2="96437" y2="66388"/>
                            <a14:backgroundMark x1="98468" y1="57871" x2="97852" y2="60456"/>
                            <a14:backgroundMark x1="99393" y1="53992" x2="98468" y2="57871"/>
                            <a14:backgroundMark x1="0" y1="57719" x2="0" y2="55741"/>
                            <a14:backgroundMark x1="1137" y1="58023" x2="0" y2="5224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25256" y="4048001"/>
                <a:ext cx="793919" cy="791511"/>
              </a:xfrm>
              <a:prstGeom prst="rect">
                <a:avLst/>
              </a:prstGeom>
            </p:spPr>
          </p:pic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C63018A-FAE4-46C9-BDC0-C68066D8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4376" y="3981855"/>
              <a:ext cx="3097521" cy="232314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B0AE497-37F7-4023-BEFA-B08A6441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96189" y="3788631"/>
              <a:ext cx="3097521" cy="2323141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5B758BA-7C4B-47A1-8CDF-5DAB5EE5B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0259">
              <a:off x="7372067" y="3805924"/>
              <a:ext cx="3097521" cy="232314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005A60-ACAF-40E6-AD62-ABDC151B6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340" l="9995" r="89978">
                        <a14:foregroundMark x1="52613" y1="43250" x2="47980" y2="41269"/>
                        <a14:foregroundMark x1="47980" y1="41269" x2="43481" y2="49192"/>
                        <a14:foregroundMark x1="43481" y1="49192" x2="54849" y2="48504"/>
                        <a14:foregroundMark x1="54849" y1="48504" x2="51239" y2="40259"/>
                        <a14:foregroundMark x1="51239" y1="40259" x2="49704" y2="39854"/>
                        <a14:foregroundMark x1="52236" y1="90340" x2="52236" y2="90340"/>
                        <a14:backgroundMark x1="32462" y1="30477" x2="25943" y2="64470"/>
                        <a14:backgroundMark x1="25943" y1="64470" x2="25943" y2="64470"/>
                      </a14:backgroundRemoval>
                    </a14:imgEffect>
                    <a14:imgEffect>
                      <a14:colorTemperature colorTemp="8935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-1447800"/>
            <a:ext cx="13868400" cy="900649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70E780E5-A0AB-4F04-A3FD-CB620852737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304800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54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歡喜有緣福慧紅包圖示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89E5161-96CD-443C-AD3A-06442D443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83" b="89961" l="9983" r="89975">
                        <a14:foregroundMark x1="54230" y1="7783" x2="54230" y2="7783"/>
                      </a14:backgroundRemoval>
                    </a14:imgEffect>
                    <a14:imgEffect>
                      <a14:colorTemperature colorTemp="507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1235075"/>
            <a:ext cx="8224711" cy="616853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5D4C677E-A016-4FA4-925B-EB34C12FA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6700" y="30480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6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  <a:endParaRPr lang="zh-TW" altLang="en-US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2 6">
            <a:extLst>
              <a:ext uri="{FF2B5EF4-FFF2-40B4-BE49-F238E27FC236}">
                <a16:creationId xmlns:a16="http://schemas.microsoft.com/office/drawing/2014/main" id="{B849FF8B-1F29-4C01-8759-10DF05844023}"/>
              </a:ext>
            </a:extLst>
          </p:cNvPr>
          <p:cNvSpPr>
            <a:spLocks/>
          </p:cNvSpPr>
          <p:nvPr/>
        </p:nvSpPr>
        <p:spPr bwMode="auto">
          <a:xfrm flipH="1">
            <a:off x="165100" y="3352800"/>
            <a:ext cx="2743200" cy="1584325"/>
          </a:xfrm>
          <a:prstGeom prst="borderCallout2">
            <a:avLst>
              <a:gd name="adj1" fmla="val 84841"/>
              <a:gd name="adj2" fmla="val -43282"/>
              <a:gd name="adj3" fmla="val 54286"/>
              <a:gd name="adj4" fmla="val -27184"/>
              <a:gd name="adj5" fmla="val 43193"/>
              <a:gd name="adj6" fmla="val -101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疊</a:t>
            </a:r>
            <a:r>
              <a:rPr kumimoji="0" lang="zh-TW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平放擺放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排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（共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60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只）</a:t>
            </a:r>
          </a:p>
        </p:txBody>
      </p:sp>
      <p:sp>
        <p:nvSpPr>
          <p:cNvPr id="62469" name="矩形 5">
            <a:extLst>
              <a:ext uri="{FF2B5EF4-FFF2-40B4-BE49-F238E27FC236}">
                <a16:creationId xmlns:a16="http://schemas.microsoft.com/office/drawing/2014/main" id="{D8A30439-03D1-49C3-B525-4D7245BED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6273800"/>
            <a:ext cx="194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示意圖)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859C3FB-372E-4349-83B6-EFAF4CE7F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800" y="1099502"/>
            <a:ext cx="7772400" cy="58293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E1F0C5A6-C15D-4C46-A359-7EADC7F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-228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示範：</a:t>
            </a:r>
            <a:r>
              <a:rPr lang="zh-CN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紀念幣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靠近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捧盤師姊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6" name="Picture 17" descr="S4">
            <a:extLst>
              <a:ext uri="{FF2B5EF4-FFF2-40B4-BE49-F238E27FC236}">
                <a16:creationId xmlns:a16="http://schemas.microsoft.com/office/drawing/2014/main" id="{3AF69EC7-3F07-4BFE-A390-3EAF8CCAB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220788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6FA440-A132-475B-918D-A1A88BCE5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2333625"/>
            <a:ext cx="6172200" cy="462915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2DC9F5A7-561F-4712-9F7C-1FF2406CDFB4}"/>
              </a:ext>
            </a:extLst>
          </p:cNvPr>
          <p:cNvSpPr txBox="1">
            <a:spLocks/>
          </p:cNvSpPr>
          <p:nvPr/>
        </p:nvSpPr>
        <p:spPr bwMode="auto">
          <a:xfrm>
            <a:off x="228600" y="179832"/>
            <a:ext cx="1219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80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會眾領受紅包時</a:t>
            </a:r>
            <a:br>
              <a:rPr lang="en-US" altLang="zh-TW" sz="5400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kern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看到正向的</a:t>
            </a:r>
            <a:br>
              <a:rPr lang="en-US" altLang="zh-TW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慈悲行善福滿門</a:t>
            </a:r>
            <a:r>
              <a:rPr lang="en-US" altLang="zh-CN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CN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智慧處世德傳家</a:t>
            </a:r>
            <a:r>
              <a:rPr lang="zh-TW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4000" kern="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</a:t>
            </a:r>
            <a:endParaRPr lang="zh-TW" altLang="en-US" sz="5400" kern="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6A1AF36-A202-4B5F-A2FE-98B35D040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200" y="2133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8">
            <a:extLst>
              <a:ext uri="{FF2B5EF4-FFF2-40B4-BE49-F238E27FC236}">
                <a16:creationId xmlns:a16="http://schemas.microsoft.com/office/drawing/2014/main" id="{8998A689-E529-47C7-B43F-5597ABC63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福慧小竹筒擺盤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（擺在一個托盤，小朋友上臺時領取）</a:t>
            </a:r>
          </a:p>
        </p:txBody>
      </p:sp>
      <p:pic>
        <p:nvPicPr>
          <p:cNvPr id="65539" name="Picture 2" descr="C:\Users\User\Desktop\IMG_3826.JPG">
            <a:extLst>
              <a:ext uri="{FF2B5EF4-FFF2-40B4-BE49-F238E27FC236}">
                <a16:creationId xmlns:a16="http://schemas.microsoft.com/office/drawing/2014/main" id="{97257E7E-A49A-4E64-8414-2F263D61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"/>
          <a:stretch>
            <a:fillRect/>
          </a:stretch>
        </p:blipFill>
        <p:spPr bwMode="auto">
          <a:xfrm>
            <a:off x="304800" y="1752600"/>
            <a:ext cx="86741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5">
            <a:extLst>
              <a:ext uri="{FF2B5EF4-FFF2-40B4-BE49-F238E27FC236}">
                <a16:creationId xmlns:a16="http://schemas.microsoft.com/office/drawing/2014/main" id="{E903E154-828F-4689-AF6B-A21485F4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867400"/>
            <a:ext cx="194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示意圖)</a:t>
            </a:r>
          </a:p>
        </p:txBody>
      </p:sp>
    </p:spTree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7C63E646-D2F3-4FA8-87A1-AA6E97B77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9144000" cy="1676400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紅包運送與剩餘回本會之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裝箱標示</a:t>
            </a:r>
            <a:b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紙箱外貼上標註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依紅包上的年份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紅包名稱、數量及區域的紙條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AC07EF-CE12-4F2F-B56F-A9337E13D911}"/>
              </a:ext>
            </a:extLst>
          </p:cNvPr>
          <p:cNvSpPr/>
          <p:nvPr/>
        </p:nvSpPr>
        <p:spPr>
          <a:xfrm>
            <a:off x="1524000" y="2628900"/>
            <a:ext cx="41910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2023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歡喜有緣福慧紅包</a:t>
            </a:r>
            <a:endParaRPr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500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CN" altLang="en-US" sz="1800" dirty="0">
                <a:latin typeface="標楷體" pitchFamily="65" charset="-120"/>
                <a:ea typeface="標楷體" pitchFamily="65" charset="-120"/>
              </a:rPr>
              <a:t>完成品）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D82A7A-1932-4E96-9D42-CFA2F24FEC15}"/>
              </a:ext>
            </a:extLst>
          </p:cNvPr>
          <p:cNvSpPr/>
          <p:nvPr/>
        </p:nvSpPr>
        <p:spPr>
          <a:xfrm>
            <a:off x="6324600" y="2590800"/>
            <a:ext cx="41148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2023</a:t>
            </a: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紀念金幣福慧紅包</a:t>
            </a:r>
            <a:endParaRPr lang="en-US" altLang="zh-TW" sz="3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350</a:t>
            </a:r>
            <a:r>
              <a:rPr lang="zh-TW" altLang="en-US" sz="3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</a:t>
            </a:r>
          </a:p>
        </p:txBody>
      </p:sp>
      <p:sp>
        <p:nvSpPr>
          <p:cNvPr id="66565" name="文字方塊 7">
            <a:extLst>
              <a:ext uri="{FF2B5EF4-FFF2-40B4-BE49-F238E27FC236}">
                <a16:creationId xmlns:a16="http://schemas.microsoft.com/office/drawing/2014/main" id="{DB0330BB-5528-4E18-A58A-F0C74328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272" y="4352544"/>
            <a:ext cx="4648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en-US" altLang="zh-TW" sz="4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完成品</a:t>
            </a:r>
            <a:endParaRPr lang="zh-TW" altLang="en-US" sz="4000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566" name="文字方塊 8">
            <a:extLst>
              <a:ext uri="{FF2B5EF4-FFF2-40B4-BE49-F238E27FC236}">
                <a16:creationId xmlns:a16="http://schemas.microsoft.com/office/drawing/2014/main" id="{F97E126A-0CC6-4D14-BC58-BC1AB122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343400"/>
            <a:ext cx="42878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紀念金幣福慧紅包</a:t>
            </a:r>
            <a:endParaRPr lang="en-US" altLang="zh-TW" sz="40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EFCD33-F616-4C33-8381-837D2718F536}"/>
              </a:ext>
            </a:extLst>
          </p:cNvPr>
          <p:cNvSpPr/>
          <p:nvPr/>
        </p:nvSpPr>
        <p:spPr>
          <a:xfrm>
            <a:off x="4995863" y="3941763"/>
            <a:ext cx="719137" cy="2873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1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XX</a:t>
            </a:r>
            <a:r>
              <a:rPr lang="zh-TW" altLang="en-US" sz="1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區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4">
            <a:extLst>
              <a:ext uri="{FF2B5EF4-FFF2-40B4-BE49-F238E27FC236}">
                <a16:creationId xmlns:a16="http://schemas.microsoft.com/office/drawing/2014/main" id="{CBCBC65C-7457-454F-9FF4-F0398B2CF23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eaLnBrk="1" hangingPunct="1"/>
            <a:r>
              <a:rPr lang="zh-TW" altLang="en-US" sz="7200" b="1">
                <a:solidFill>
                  <a:schemeClr val="bg1"/>
                </a:solidFill>
                <a:ea typeface="標楷體" panose="03000509000000000000" pitchFamily="65" charset="-120"/>
              </a:rPr>
              <a:t>感恩與祝福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>
            <a:extLst>
              <a:ext uri="{FF2B5EF4-FFF2-40B4-BE49-F238E27FC236}">
                <a16:creationId xmlns:a16="http://schemas.microsoft.com/office/drawing/2014/main" id="{EA4EAC25-2CBC-4C94-96AD-9AF11D0D5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7200">
                <a:solidFill>
                  <a:schemeClr val="bg1"/>
                </a:solidFill>
                <a:ea typeface="標楷體" panose="03000509000000000000" pitchFamily="65" charset="-120"/>
              </a:rPr>
              <a:t>國內社區場次</a:t>
            </a:r>
          </a:p>
        </p:txBody>
      </p:sp>
      <p:sp>
        <p:nvSpPr>
          <p:cNvPr id="49155" name="Rectangle 7">
            <a:extLst>
              <a:ext uri="{FF2B5EF4-FFF2-40B4-BE49-F238E27FC236}">
                <a16:creationId xmlns:a16="http://schemas.microsoft.com/office/drawing/2014/main" id="{3B3F3802-B28E-4FD1-9546-6A6C3A378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8763000" cy="3962400"/>
          </a:xfrm>
        </p:spPr>
        <p:txBody>
          <a:bodyPr/>
          <a:lstStyle/>
          <a:p>
            <a:r>
              <a:rPr lang="zh-CN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福慧竹筒</a:t>
            </a:r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入場</a:t>
            </a:r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年款慈濟福慧燈</a:t>
            </a:r>
            <a:endParaRPr lang="en-US" altLang="zh-TW" sz="54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76E55FD5-A37F-4D7D-A952-8EDC8708F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25500"/>
            <a:ext cx="10744200" cy="1143000"/>
          </a:xfrm>
        </p:spPr>
        <p:txBody>
          <a:bodyPr/>
          <a:lstStyle/>
          <a:p>
            <a:pPr eaLnBrk="1" hangingPunct="1"/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福慧竹筒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小竹筒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endParaRPr lang="zh-TW" altLang="en-US" sz="5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4ECEB63F-D96F-40D8-8DFF-2CB588096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2286000"/>
            <a:ext cx="10210800" cy="449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入場</a:t>
            </a:r>
            <a:r>
              <a:rPr lang="zh-TW" altLang="en-US" sz="4200" u="sng" dirty="0">
                <a:solidFill>
                  <a:srgbClr val="FFFF00"/>
                </a:solidFill>
                <a:ea typeface="標楷體" panose="03000509000000000000" pitchFamily="65" charset="-120"/>
              </a:rPr>
              <a:t>每人</a:t>
            </a: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發一</a:t>
            </a:r>
            <a:r>
              <a:rPr lang="zh-CN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個福慧竹筒</a:t>
            </a: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，內裝</a:t>
            </a:r>
            <a:br>
              <a:rPr lang="en-US" altLang="zh-TW" sz="42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淨斯本草飲單包裝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淨斯茶包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br>
              <a:rPr lang="en-US" altLang="zh-TW" sz="4200" dirty="0">
                <a:solidFill>
                  <a:srgbClr val="66FFFF"/>
                </a:solidFill>
                <a:ea typeface="標楷體" panose="03000509000000000000" pitchFamily="65" charset="-120"/>
              </a:rPr>
            </a:b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穀糧餅乾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。</a:t>
            </a:r>
            <a:endParaRPr lang="en-MY" altLang="zh-TW" sz="4200" dirty="0">
              <a:solidFill>
                <a:srgbClr val="66FFFF"/>
              </a:solidFill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TW" altLang="en-US" sz="4200" dirty="0">
                <a:solidFill>
                  <a:schemeClr val="bg1"/>
                </a:solidFill>
                <a:ea typeface="標楷體" panose="03000509000000000000" pitchFamily="65" charset="-120"/>
              </a:rPr>
              <a:t>小朋友結緣品為福慧小竹筒，內裝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黑糙米米果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兩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包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淨斯</a:t>
            </a:r>
            <a:r>
              <a:rPr lang="zh-CN" altLang="en-US" sz="4200" dirty="0">
                <a:solidFill>
                  <a:srgbClr val="66FFFF"/>
                </a:solidFill>
                <a:ea typeface="標楷體" panose="03000509000000000000" pitchFamily="65" charset="-120"/>
              </a:rPr>
              <a:t>穀糧餅乾一包</a:t>
            </a:r>
            <a:r>
              <a:rPr lang="zh-TW" altLang="en-US" sz="4200" dirty="0">
                <a:solidFill>
                  <a:srgbClr val="FFFF00"/>
                </a:solidFill>
                <a:ea typeface="標楷體" panose="03000509000000000000" pitchFamily="65" charset="-120"/>
              </a:rPr>
              <a:t>，入場不發，於師父發紅包時再頒發福慧小竹筒</a:t>
            </a:r>
            <a:r>
              <a:rPr lang="zh-CN" altLang="en-US" sz="4200" dirty="0">
                <a:solidFill>
                  <a:srgbClr val="FFFF00"/>
                </a:solidFill>
                <a:ea typeface="標楷體" panose="03000509000000000000" pitchFamily="65" charset="-120"/>
              </a:rPr>
              <a:t>。</a:t>
            </a:r>
            <a:endParaRPr lang="zh-TW" altLang="en-US" sz="42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50180" name="文字方塊 5">
            <a:extLst>
              <a:ext uri="{FF2B5EF4-FFF2-40B4-BE49-F238E27FC236}">
                <a16:creationId xmlns:a16="http://schemas.microsoft.com/office/drawing/2014/main" id="{BDDD0706-765B-41B2-941A-9FAE324D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5C0A3100-AD72-40D3-806D-8B7E13F26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632" y="1022350"/>
            <a:ext cx="3959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福慧小竹筒</a:t>
            </a:r>
            <a:endParaRPr lang="en-US" altLang="zh-TW" kern="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83401D-E705-41C7-A3BC-541D20BD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1022350"/>
            <a:ext cx="39592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福慧</a:t>
            </a:r>
            <a:r>
              <a:rPr lang="zh-CN" altLang="en-US" kern="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竹筒</a:t>
            </a:r>
            <a:endParaRPr lang="en-US" altLang="zh-TW" kern="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FA0A9D4D-D5FD-4606-8ED6-C0DE1EC3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F98FB16-2094-4A6E-BF54-DB1648C5B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450" y="1828668"/>
            <a:ext cx="6746691" cy="5058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A3AC8A7-E182-440D-8FED-3E530D45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2450"/>
            <a:ext cx="66294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1759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67"/>
                    </a14:imgEffect>
                    <a14:imgEffect>
                      <a14:saturation sa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B4474A44-2109-4994-BB42-23F2807C6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1920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</a:t>
            </a:r>
            <a:r>
              <a:rPr lang="zh-CN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竹筒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組合順序</a:t>
            </a: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由前至後</a:t>
            </a: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淨斯穀糧餅乾、淨斯茶包、</a:t>
            </a:r>
            <a:br>
              <a:rPr lang="en-US" altLang="zh-CN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淨斯本草飲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4BDF57-5964-49DF-A03A-6C3834AA0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671" l="3143" r="96762">
                        <a14:foregroundMark x1="3429" y1="2561" x2="26381" y2="43790"/>
                        <a14:foregroundMark x1="26381" y1="43790" x2="30667" y2="47311"/>
                        <a14:foregroundMark x1="7238" y1="2113" x2="65048" y2="4609"/>
                        <a14:foregroundMark x1="65048" y1="4609" x2="92381" y2="4417"/>
                        <a14:foregroundMark x1="92381" y1="4417" x2="87619" y2="91421"/>
                        <a14:foregroundMark x1="87619" y1="91421" x2="64667" y2="95006"/>
                        <a14:foregroundMark x1="64667" y1="95006" x2="16571" y2="90653"/>
                        <a14:foregroundMark x1="16571" y1="90653" x2="16571" y2="90653"/>
                        <a14:foregroundMark x1="64476" y1="8323" x2="20095" y2="15749"/>
                        <a14:foregroundMark x1="20095" y1="15749" x2="49810" y2="34571"/>
                        <a14:foregroundMark x1="49810" y1="34571" x2="70476" y2="20551"/>
                        <a14:foregroundMark x1="70476" y1="20551" x2="62095" y2="17862"/>
                        <a14:foregroundMark x1="96857" y1="20166" x2="93143" y2="32907"/>
                        <a14:foregroundMark x1="4476" y1="20423" x2="17905" y2="64917"/>
                        <a14:foregroundMark x1="6857" y1="50320" x2="10381" y2="68374"/>
                        <a14:foregroundMark x1="9619" y1="65813" x2="10667" y2="89501"/>
                        <a14:foregroundMark x1="6190" y1="92958" x2="72286" y2="96095"/>
                        <a14:foregroundMark x1="72286" y1="96095" x2="85524" y2="87004"/>
                        <a14:foregroundMark x1="85524" y1="87004" x2="78190" y2="56402"/>
                        <a14:foregroundMark x1="78190" y1="56402" x2="45524" y2="48720"/>
                        <a14:foregroundMark x1="45524" y1="48720" x2="27429" y2="52113"/>
                        <a14:foregroundMark x1="27429" y1="52113" x2="10857" y2="65685"/>
                        <a14:foregroundMark x1="10857" y1="65685" x2="9619" y2="92958"/>
                        <a14:foregroundMark x1="9619" y1="92958" x2="9619" y2="92958"/>
                        <a14:foregroundMark x1="33429" y1="53073" x2="36381" y2="75864"/>
                        <a14:foregroundMark x1="36381" y1="75864" x2="68000" y2="64020"/>
                        <a14:foregroundMark x1="68000" y1="64020" x2="42381" y2="53009"/>
                        <a14:foregroundMark x1="42381" y1="53009" x2="29619" y2="60499"/>
                        <a14:foregroundMark x1="86190" y1="95006" x2="86190" y2="95006"/>
                        <a14:foregroundMark x1="80667" y1="96671" x2="73429" y2="96223"/>
                        <a14:foregroundMark x1="20667" y1="85083" x2="24095" y2="85980"/>
                        <a14:foregroundMark x1="3810" y1="51216" x2="4095" y2="55378"/>
                        <a14:foregroundMark x1="3810" y1="51921" x2="3810" y2="51921"/>
                        <a14:foregroundMark x1="3810" y1="52177" x2="3810" y2="52177"/>
                        <a14:foregroundMark x1="94857" y1="57234" x2="94857" y2="57234"/>
                        <a14:foregroundMark x1="3810" y1="52177" x2="3810" y2="52177"/>
                        <a14:foregroundMark x1="3810" y1="51921" x2="3810" y2="51921"/>
                        <a14:foregroundMark x1="3333" y1="51921" x2="3333" y2="51921"/>
                        <a14:foregroundMark x1="3619" y1="51472" x2="3619" y2="53585"/>
                        <a14:foregroundMark x1="4095" y1="51536" x2="3905" y2="50320"/>
                        <a14:foregroundMark x1="3333" y1="51344" x2="3333" y2="51344"/>
                        <a14:foregroundMark x1="3333" y1="51024" x2="3333" y2="51024"/>
                        <a14:foregroundMark x1="3333" y1="51857" x2="3333" y2="51857"/>
                        <a14:foregroundMark x1="3143" y1="51921" x2="3333" y2="51536"/>
                        <a14:foregroundMark x1="15714" y1="0" x2="52095" y2="384"/>
                        <a14:backgroundMark x1="96857" y1="42894" x2="99333" y2="62100"/>
                        <a14:backgroundMark x1="96904" y1="57234" x2="98286" y2="62804"/>
                        <a14:backgroundMark x1="96571" y1="55890" x2="96904" y2="57234"/>
                        <a14:backgroundMark x1="96857" y1="42894" x2="96857" y2="42894"/>
                        <a14:backgroundMark x1="96190" y1="42190" x2="96857" y2="45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406" y="2949013"/>
            <a:ext cx="2590800" cy="38541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BF6B02-DE08-44C2-AF0B-77A0EE7EF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65" b="96627" l="0" r="98872">
                        <a14:foregroundMark x1="5314" y1="2067" x2="22135" y2="3725"/>
                        <a14:foregroundMark x1="22135" y1="3725" x2="50347" y2="2881"/>
                        <a14:foregroundMark x1="50347" y1="2881" x2="72743" y2="3303"/>
                        <a14:foregroundMark x1="72743" y1="3303" x2="92361" y2="2952"/>
                        <a14:foregroundMark x1="92361" y1="2952" x2="97396" y2="15601"/>
                        <a14:foregroundMark x1="97396" y1="15601" x2="96007" y2="35840"/>
                        <a14:foregroundMark x1="97222" y1="3654" x2="5295" y2="4427"/>
                        <a14:foregroundMark x1="5295" y1="4427" x2="4340" y2="5200"/>
                        <a14:foregroundMark x1="45107" y1="1546" x2="41454" y2="1546"/>
                        <a14:foregroundMark x1="48938" y1="1546" x2="47831" y2="1546"/>
                        <a14:foregroundMark x1="51286" y1="1546" x2="50534" y2="1546"/>
                        <a14:foregroundMark x1="54411" y1="1546" x2="53890" y2="1546"/>
                        <a14:foregroundMark x1="58665" y1="1546" x2="58144" y2="1546"/>
                        <a14:foregroundMark x1="61353" y1="1546" x2="58786" y2="1546"/>
                        <a14:foregroundMark x1="66081" y1="1546" x2="62492" y2="1546"/>
                        <a14:foregroundMark x1="97656" y1="1546" x2="77228" y2="1546"/>
                        <a14:foregroundMark x1="34462" y1="57344" x2="29427" y2="57554"/>
                        <a14:foregroundMark x1="4080" y1="83696" x2="5208" y2="97259"/>
                        <a14:foregroundMark x1="5208" y1="97259" x2="23524" y2="98524"/>
                        <a14:foregroundMark x1="23524" y1="98524" x2="92882" y2="94378"/>
                        <a14:foregroundMark x1="92882" y1="94378" x2="93316" y2="64933"/>
                        <a14:foregroundMark x1="57205" y1="22839" x2="42101" y2="34294"/>
                        <a14:foregroundMark x1="42101" y1="34294" x2="50868" y2="67885"/>
                        <a14:foregroundMark x1="50868" y1="67885" x2="59288" y2="33872"/>
                        <a14:foregroundMark x1="59288" y1="33872" x2="43056" y2="28883"/>
                        <a14:foregroundMark x1="48872" y1="4638" x2="2344" y2="5552"/>
                        <a14:foregroundMark x1="2344" y1="5552" x2="5382" y2="64863"/>
                        <a14:foregroundMark x1="5382" y1="64863" x2="26649" y2="69431"/>
                        <a14:foregroundMark x1="26649" y1="69431" x2="46528" y2="45257"/>
                        <a14:foregroundMark x1="46528" y1="45257" x2="55295" y2="24174"/>
                        <a14:foregroundMark x1="55295" y1="24174" x2="53733" y2="11736"/>
                        <a14:foregroundMark x1="53733" y1="11736" x2="47917" y2="4287"/>
                        <a14:foregroundMark x1="97485" y1="89363" x2="96701" y2="99789"/>
                        <a14:foregroundMark x1="96701" y1="99789" x2="19184" y2="97470"/>
                        <a14:foregroundMark x1="19184" y1="97470" x2="2945" y2="92388"/>
                        <a14:foregroundMark x1="2813" y1="87441" x2="5903" y2="56079"/>
                        <a14:foregroundMark x1="5903" y1="56079" x2="3164" y2="48898"/>
                        <a14:foregroundMark x1="50" y1="35975" x2="47" y2="35521"/>
                        <a14:foregroundMark x1="26128" y1="95713" x2="41667" y2="96697"/>
                        <a14:foregroundMark x1="55295" y1="32537" x2="59722" y2="64301"/>
                        <a14:foregroundMark x1="59722" y1="64301" x2="68056" y2="41110"/>
                        <a14:foregroundMark x1="68056" y1="41110" x2="44531" y2="35278"/>
                        <a14:foregroundMark x1="44531" y1="35278" x2="44010" y2="35488"/>
                        <a14:foregroundMark x1="3819" y1="3303" x2="1476" y2="3303"/>
                        <a14:foregroundMark x1="28646" y1="1827" x2="34983" y2="2319"/>
                        <a14:foregroundMark x1="97135" y1="32045" x2="96267" y2="40267"/>
                        <a14:foregroundMark x1="97656" y1="32467" x2="97569" y2="40126"/>
                        <a14:foregroundMark x1="95981" y1="70274" x2="95486" y2="75193"/>
                        <a14:foregroundMark x1="96788" y1="62263" x2="95981" y2="70274"/>
                        <a14:foregroundMark x1="95486" y1="75193" x2="94618" y2="75826"/>
                        <a14:foregroundMark x1="96865" y1="78215" x2="96875" y2="79058"/>
                        <a14:foregroundMark x1="96822" y1="74561" x2="96865" y2="78215"/>
                        <a14:foregroundMark x1="96783" y1="71188" x2="96822" y2="74561"/>
                        <a14:foregroundMark x1="96772" y1="70274" x2="96783" y2="71188"/>
                        <a14:foregroundMark x1="96701" y1="64230" x2="96772" y2="70274"/>
                        <a14:foregroundMark x1="97222" y1="57203" x2="97222" y2="57203"/>
                        <a14:foregroundMark x1="96962" y1="66198" x2="97135" y2="69571"/>
                        <a14:foregroundMark x1="97309" y1="61982" x2="97222" y2="67955"/>
                        <a14:foregroundMark x1="96441" y1="88826" x2="96441" y2="78496"/>
                        <a14:foregroundMark x1="97049" y1="79480" x2="97049" y2="79480"/>
                        <a14:foregroundMark x1="62153" y1="1405" x2="79167" y2="1687"/>
                        <a14:foregroundMark x1="97803" y1="24877" x2="97135" y2="32677"/>
                        <a14:foregroundMark x1="97930" y1="23401" x2="97803" y2="24877"/>
                        <a14:foregroundMark x1="97960" y1="23050" x2="97930" y2="23401"/>
                        <a14:foregroundMark x1="98002" y1="22558" x2="97960" y2="23050"/>
                        <a14:foregroundMark x1="98056" y1="21926" x2="98002" y2="22558"/>
                        <a14:foregroundMark x1="98128" y1="21082" x2="98056" y2="21926"/>
                        <a14:foregroundMark x1="98249" y1="19677" x2="98128" y2="21082"/>
                        <a14:foregroundMark x1="98351" y1="18482" x2="98249" y2="19677"/>
                        <a14:foregroundMark x1="97917" y1="25931" x2="97830" y2="31483"/>
                        <a14:foregroundMark x1="98524" y1="26353" x2="98524" y2="26353"/>
                        <a14:foregroundMark x1="98438" y1="28180" x2="98438" y2="28180"/>
                        <a14:foregroundMark x1="98872" y1="29164" x2="98872" y2="29164"/>
                        <a14:foregroundMark x1="98132" y1="25931" x2="98090" y2="27056"/>
                        <a14:foregroundMark x1="98155" y1="25299" x2="98132" y2="25931"/>
                        <a14:foregroundMark x1="98171" y1="24877" x2="98155" y2="25299"/>
                        <a14:foregroundMark x1="98205" y1="23963" x2="98171" y2="24877"/>
                        <a14:foregroundMark x1="98238" y1="23050" x2="98205" y2="23963"/>
                        <a14:foregroundMark x1="98264" y1="22347" x2="98238" y2="23050"/>
                        <a14:backgroundMark x1="2170" y1="1335" x2="2170" y2="1335"/>
                        <a14:backgroundMark x1="4601" y1="773" x2="13455" y2="984"/>
                        <a14:backgroundMark x1="8854" y1="773" x2="1215" y2="562"/>
                        <a14:backgroundMark x1="12934" y1="773" x2="20573" y2="984"/>
                        <a14:backgroundMark x1="20573" y1="351" x2="32726" y2="422"/>
                        <a14:backgroundMark x1="32552" y1="632" x2="42274" y2="492"/>
                        <a14:backgroundMark x1="42882" y1="281" x2="45226" y2="281"/>
                        <a14:backgroundMark x1="45920" y1="492" x2="48698" y2="422"/>
                        <a14:backgroundMark x1="49740" y1="492" x2="51389" y2="422"/>
                        <a14:backgroundMark x1="52170" y1="422" x2="54774" y2="422"/>
                        <a14:backgroundMark x1="55295" y1="422" x2="56771" y2="422"/>
                        <a14:backgroundMark x1="56597" y1="422" x2="59028" y2="422"/>
                        <a14:backgroundMark x1="59635" y1="281" x2="61806" y2="211"/>
                        <a14:backgroundMark x1="1128" y1="37245" x2="781" y2="46943"/>
                        <a14:backgroundMark x1="608" y1="36824" x2="608" y2="29375"/>
                        <a14:backgroundMark x1="174" y1="35840" x2="87" y2="31202"/>
                        <a14:backgroundMark x1="694" y1="36121" x2="347" y2="37105"/>
                        <a14:backgroundMark x1="260" y1="8433" x2="694" y2="29093"/>
                        <a14:backgroundMark x1="347" y1="28883" x2="347" y2="30921"/>
                        <a14:backgroundMark x1="0" y1="7449" x2="0" y2="7449"/>
                        <a14:backgroundMark x1="62153" y1="422" x2="64236" y2="141"/>
                        <a14:backgroundMark x1="1302" y1="47716" x2="1476" y2="60014"/>
                        <a14:backgroundMark x1="1823" y1="46662" x2="2257" y2="47505"/>
                        <a14:backgroundMark x1="2257" y1="46662" x2="2257" y2="48700"/>
                        <a14:backgroundMark x1="1128" y1="80183" x2="694" y2="87983"/>
                        <a14:backgroundMark x1="1736" y1="87351" x2="1042" y2="92762"/>
                        <a14:backgroundMark x1="781" y1="95713" x2="1128" y2="99086"/>
                        <a14:backgroundMark x1="98438" y1="98735" x2="98698" y2="87210"/>
                        <a14:backgroundMark x1="98785" y1="82150" x2="99826" y2="88545"/>
                        <a14:backgroundMark x1="97656" y1="86578" x2="98264" y2="89248"/>
                        <a14:backgroundMark x1="98884" y1="79480" x2="98695" y2="76911"/>
                        <a14:backgroundMark x1="99132" y1="82853" x2="98884" y2="79480"/>
                        <a14:backgroundMark x1="98496" y1="79480" x2="98872" y2="83134"/>
                        <a14:backgroundMark x1="98451" y1="79046" x2="98496" y2="79480"/>
                        <a14:backgroundMark x1="99566" y1="70836" x2="99219" y2="62614"/>
                        <a14:backgroundMark x1="99436" y1="40140" x2="99913" y2="31413"/>
                        <a14:backgroundMark x1="99306" y1="42516" x2="99410" y2="40622"/>
                        <a14:backgroundMark x1="97743" y1="79621" x2="98611" y2="61068"/>
                        <a14:backgroundMark x1="97569" y1="79480" x2="97917" y2="76177"/>
                        <a14:backgroundMark x1="97569" y1="78215" x2="97569" y2="78215"/>
                        <a14:backgroundMark x1="97569" y1="74561" x2="97569" y2="74561"/>
                        <a14:backgroundMark x1="97656" y1="70274" x2="97656" y2="70274"/>
                        <a14:backgroundMark x1="97917" y1="71188" x2="97917" y2="71188"/>
                        <a14:backgroundMark x1="99524" y1="29164" x2="99479" y2="30780"/>
                        <a14:backgroundMark x1="99551" y1="28180" x2="99524" y2="29164"/>
                        <a14:backgroundMark x1="99581" y1="27091" x2="99551" y2="28180"/>
                        <a14:backgroundMark x1="99826" y1="18271" x2="99818" y2="18564"/>
                        <a14:backgroundMark x1="75318" y1="351" x2="89410" y2="0"/>
                        <a14:backgroundMark x1="65191" y1="422" x2="65191" y2="422"/>
                        <a14:backgroundMark x1="66667" y1="281" x2="66667" y2="281"/>
                        <a14:backgroundMark x1="68403" y1="422" x2="68403" y2="422"/>
                        <a14:backgroundMark x1="70139" y1="422" x2="70139" y2="422"/>
                        <a14:backgroundMark x1="72656" y1="492" x2="72656" y2="492"/>
                        <a14:backgroundMark x1="74219" y1="492" x2="74219" y2="492"/>
                        <a14:backgroundMark x1="73351" y1="422" x2="73351" y2="422"/>
                        <a14:backgroundMark x1="72049" y1="632" x2="72049" y2="632"/>
                        <a14:backgroundMark x1="99653" y1="21082" x2="99653" y2="21082"/>
                        <a14:backgroundMark x1="99826" y1="19677" x2="99826" y2="19677"/>
                        <a14:backgroundMark x1="99826" y1="25931" x2="99826" y2="25931"/>
                        <a14:backgroundMark x1="99826" y1="25299" x2="99826" y2="25299"/>
                        <a14:backgroundMark x1="99740" y1="24877" x2="99740" y2="24877"/>
                        <a14:backgroundMark x1="99913" y1="23963" x2="99913" y2="23963"/>
                        <a14:backgroundMark x1="99826" y1="23050" x2="99826" y2="23050"/>
                        <a14:backgroundMark x1="99826" y1="22488" x2="99826" y2="22488"/>
                        <a14:backgroundMark x1="99826" y1="21926" x2="99826" y2="21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6742" y="3207882"/>
            <a:ext cx="2812276" cy="34738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ED3191-999F-448D-ABBB-4A1486E62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93" b="98365" l="2239" r="96642">
                        <a14:foregroundMark x1="3638" y1="3728" x2="79571" y2="4186"/>
                        <a14:foregroundMark x1="79571" y1="4186" x2="96735" y2="3074"/>
                        <a14:foregroundMark x1="3265" y1="3597" x2="9422" y2="21517"/>
                        <a14:foregroundMark x1="2425" y1="2485" x2="2425" y2="2485"/>
                        <a14:foregroundMark x1="7649" y1="2224" x2="7649" y2="2224"/>
                        <a14:foregroundMark x1="11754" y1="2354" x2="11754" y2="2354"/>
                        <a14:foregroundMark x1="15951" y1="2093" x2="15951" y2="2093"/>
                        <a14:foregroundMark x1="20056" y1="2354" x2="20056" y2="2354"/>
                        <a14:foregroundMark x1="24254" y1="2354" x2="24254" y2="2354"/>
                        <a14:foregroundMark x1="6810" y1="89732" x2="14739" y2="94441"/>
                        <a14:foregroundMark x1="14739" y1="94441" x2="46175" y2="90909"/>
                        <a14:foregroundMark x1="46175" y1="90909" x2="71175" y2="93198"/>
                        <a14:foregroundMark x1="71175" y1="93198" x2="85261" y2="89209"/>
                        <a14:foregroundMark x1="85261" y1="89209" x2="88340" y2="82472"/>
                        <a14:foregroundMark x1="88340" y1="82472" x2="86660" y2="76259"/>
                        <a14:foregroundMark x1="94963" y1="74428" x2="96362" y2="81949"/>
                        <a14:foregroundMark x1="94963" y1="95422" x2="61287" y2="95683"/>
                        <a14:foregroundMark x1="92631" y1="97646" x2="78172" y2="97253"/>
                        <a14:foregroundMark x1="94776" y1="97253" x2="94776" y2="97253"/>
                        <a14:foregroundMark x1="95522" y1="98365" x2="95522" y2="98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6" y="3392424"/>
            <a:ext cx="2397170" cy="3419098"/>
          </a:xfrm>
          <a:prstGeom prst="rect">
            <a:avLst/>
          </a:prstGeom>
        </p:spPr>
      </p:pic>
      <p:sp>
        <p:nvSpPr>
          <p:cNvPr id="8" name="文字方塊 5">
            <a:extLst>
              <a:ext uri="{FF2B5EF4-FFF2-40B4-BE49-F238E27FC236}">
                <a16:creationId xmlns:a16="http://schemas.microsoft.com/office/drawing/2014/main" id="{FB3010CA-AC71-47CF-B7EA-97B15AA0D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20124AF-55DB-4DA7-BEDB-BDB5F66CC18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074" t="11667" r="12963" b="20000"/>
          <a:stretch/>
        </p:blipFill>
        <p:spPr>
          <a:xfrm>
            <a:off x="8213350" y="2700019"/>
            <a:ext cx="3736172" cy="4103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61D45E57-45DC-46A4-9A47-2F43696E1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16002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福慧小竹筒物資內容</a:t>
            </a: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黑糙米米果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  <a:r>
              <a:rPr lang="zh-CN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、淨斯穀糧餅乾</a:t>
            </a:r>
            <a:r>
              <a:rPr lang="en-US" altLang="zh-CN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CN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5">
            <a:extLst>
              <a:ext uri="{FF2B5EF4-FFF2-40B4-BE49-F238E27FC236}">
                <a16:creationId xmlns:a16="http://schemas.microsoft.com/office/drawing/2014/main" id="{DEA2216F-F795-4FB4-A0ED-EE065F2BC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201890B-3C13-4377-83D6-87BC9C8A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3" b="98365" l="2239" r="96642">
                        <a14:foregroundMark x1="3638" y1="3728" x2="79571" y2="4186"/>
                        <a14:foregroundMark x1="79571" y1="4186" x2="96735" y2="3074"/>
                        <a14:foregroundMark x1="3265" y1="3597" x2="9422" y2="21517"/>
                        <a14:foregroundMark x1="2425" y1="2485" x2="2425" y2="2485"/>
                        <a14:foregroundMark x1="7649" y1="2224" x2="7649" y2="2224"/>
                        <a14:foregroundMark x1="11754" y1="2354" x2="11754" y2="2354"/>
                        <a14:foregroundMark x1="15951" y1="2093" x2="15951" y2="2093"/>
                        <a14:foregroundMark x1="20056" y1="2354" x2="20056" y2="2354"/>
                        <a14:foregroundMark x1="24254" y1="2354" x2="24254" y2="2354"/>
                        <a14:foregroundMark x1="6810" y1="89732" x2="14739" y2="94441"/>
                        <a14:foregroundMark x1="14739" y1="94441" x2="46175" y2="90909"/>
                        <a14:foregroundMark x1="46175" y1="90909" x2="71175" y2="93198"/>
                        <a14:foregroundMark x1="71175" y1="93198" x2="85261" y2="89209"/>
                        <a14:foregroundMark x1="85261" y1="89209" x2="88340" y2="82472"/>
                        <a14:foregroundMark x1="88340" y1="82472" x2="86660" y2="76259"/>
                        <a14:foregroundMark x1="94963" y1="74428" x2="96362" y2="81949"/>
                        <a14:foregroundMark x1="94963" y1="95422" x2="61287" y2="95683"/>
                        <a14:foregroundMark x1="92631" y1="97646" x2="78172" y2="97253"/>
                        <a14:foregroundMark x1="94776" y1="97253" x2="94776" y2="97253"/>
                        <a14:foregroundMark x1="95522" y1="98365" x2="95522" y2="98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9642" y="2635455"/>
            <a:ext cx="2397170" cy="341909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76A5521-AFB9-4040-84E1-25A621DE3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1" b="89975" l="8122" r="92442">
                        <a14:foregroundMark x1="8122" y1="39425" x2="8122" y2="39425"/>
                        <a14:foregroundMark x1="92442" y1="40990" x2="92442" y2="40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570" y="1828800"/>
            <a:ext cx="3657600" cy="48768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480A101-1CA7-4303-A4A8-D26E23A81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60" b="90863" l="9927" r="89961">
                        <a14:foregroundMark x1="64523" y1="90905" x2="64523" y2="90905"/>
                        <a14:foregroundMark x1="40271" y1="8460" x2="40271" y2="8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04580" y="3186420"/>
            <a:ext cx="3741482" cy="498864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7F7C68-5412-4DC3-B105-B9EF0402F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60" b="90863" l="9927" r="89961">
                        <a14:foregroundMark x1="64523" y1="90905" x2="64523" y2="90905"/>
                        <a14:foregroundMark x1="40271" y1="8460" x2="40271" y2="84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04580" y="1052820"/>
            <a:ext cx="3741482" cy="498864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5">
            <a:extLst>
              <a:ext uri="{FF2B5EF4-FFF2-40B4-BE49-F238E27FC236}">
                <a16:creationId xmlns:a16="http://schemas.microsoft.com/office/drawing/2014/main" id="{FA0A9D4D-D5FD-4606-8ED6-C0DE1EC30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215900"/>
            <a:ext cx="2819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國內社區場次</a:t>
            </a:r>
            <a:endParaRPr lang="en-US" altLang="zh-TW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CF472A-E54F-433D-AC0B-1F8FA4DA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8" b="25555"/>
          <a:stretch/>
        </p:blipFill>
        <p:spPr>
          <a:xfrm>
            <a:off x="198438" y="1416050"/>
            <a:ext cx="5745162" cy="546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E59ACCC8-AA0F-4BF8-9FBC-E923909C2307}"/>
              </a:ext>
            </a:extLst>
          </p:cNvPr>
          <p:cNvCxnSpPr>
            <a:cxnSpLocks/>
          </p:cNvCxnSpPr>
          <p:nvPr/>
        </p:nvCxnSpPr>
        <p:spPr>
          <a:xfrm flipH="1">
            <a:off x="2819400" y="2971800"/>
            <a:ext cx="76201" cy="1905000"/>
          </a:xfrm>
          <a:prstGeom prst="line">
            <a:avLst/>
          </a:prstGeom>
          <a:ln w="28575">
            <a:solidFill>
              <a:srgbClr val="FF8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>
            <a:extLst>
              <a:ext uri="{FF2B5EF4-FFF2-40B4-BE49-F238E27FC236}">
                <a16:creationId xmlns:a16="http://schemas.microsoft.com/office/drawing/2014/main" id="{B6A52399-0F87-464C-A9F2-21F916338826}"/>
              </a:ext>
            </a:extLst>
          </p:cNvPr>
          <p:cNvSpPr/>
          <p:nvPr/>
        </p:nvSpPr>
        <p:spPr>
          <a:xfrm>
            <a:off x="2213484" y="4457700"/>
            <a:ext cx="1364232" cy="1371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C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AF1B0BD-E192-45AC-B7AF-CABA80C1B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3546" y="3848100"/>
            <a:ext cx="5900016" cy="1600200"/>
          </a:xfrm>
        </p:spPr>
        <p:txBody>
          <a:bodyPr/>
          <a:lstStyle/>
          <a:p>
            <a:pPr algn="l" eaLnBrk="1" hangingPunct="1">
              <a:lnSpc>
                <a:spcPts val="7200"/>
              </a:lnSpc>
            </a:pPr>
            <a:r>
              <a:rPr lang="zh-TW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竹筒</a:t>
            </a: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身接縫</a:t>
            </a:r>
            <a:r>
              <a:rPr lang="zh-CN" altLang="en-US" sz="3200" dirty="0">
                <a:solidFill>
                  <a:schemeClr val="bg1"/>
                </a:solidFill>
                <a:ea typeface="標楷體" panose="03000509000000000000" pitchFamily="65" charset="-120"/>
              </a:rPr>
              <a:t>（紅圈）</a:t>
            </a:r>
            <a:br>
              <a:rPr lang="en-US" altLang="zh-CN" sz="32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如圖示，請</a:t>
            </a:r>
            <a:r>
              <a:rPr lang="zh-CN" altLang="en-US" sz="4800" dirty="0">
                <a:solidFill>
                  <a:srgbClr val="FFFF00"/>
                </a:solidFill>
                <a:ea typeface="標楷體" panose="03000509000000000000" pitchFamily="65" charset="-120"/>
              </a:rPr>
              <a:t>反方向</a:t>
            </a:r>
            <a:br>
              <a:rPr lang="en-US" altLang="zh-CN" sz="4800" dirty="0">
                <a:solidFill>
                  <a:srgbClr val="FFFF00"/>
                </a:solidFill>
                <a:ea typeface="標楷體" panose="03000509000000000000" pitchFamily="65" charset="-120"/>
              </a:rPr>
            </a:br>
            <a:r>
              <a:rPr lang="zh-CN" altLang="en-US" sz="4800" dirty="0">
                <a:solidFill>
                  <a:schemeClr val="bg1"/>
                </a:solidFill>
                <a:ea typeface="標楷體" panose="03000509000000000000" pitchFamily="65" charset="-120"/>
              </a:rPr>
              <a:t>對齊竹筒蓋「分」與「善」文字的中間</a:t>
            </a:r>
            <a:br>
              <a:rPr lang="en-US" altLang="zh-CN" sz="54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endParaRPr lang="zh-TW" altLang="en-US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294541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>
            <a:extLst>
              <a:ext uri="{FF2B5EF4-FFF2-40B4-BE49-F238E27FC236}">
                <a16:creationId xmlns:a16="http://schemas.microsoft.com/office/drawing/2014/main" id="{0498FD1B-BD6D-4BBA-A4C2-0E53FCD78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1066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年款慈濟福慧燈</a:t>
            </a:r>
            <a:br>
              <a:rPr lang="en-US" altLang="zh-TW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5299" name="內容版面配置區 9" descr="2011-10-12 14.27.29.jpg">
            <a:extLst>
              <a:ext uri="{FF2B5EF4-FFF2-40B4-BE49-F238E27FC236}">
                <a16:creationId xmlns:a16="http://schemas.microsoft.com/office/drawing/2014/main" id="{80002458-8FAA-49B8-A50D-9CBAF2B5D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438400"/>
            <a:ext cx="5486400" cy="4114800"/>
          </a:xfr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C231B98F-6051-4882-856F-FCCFE950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3410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年發予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2">
            <a:extLst>
              <a:ext uri="{FF2B5EF4-FFF2-40B4-BE49-F238E27FC236}">
                <a16:creationId xmlns:a16="http://schemas.microsoft.com/office/drawing/2014/main" id="{E2A2A4B1-B604-4910-A41F-1422AD953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04813"/>
            <a:ext cx="8351837" cy="134778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點燈方式</a:t>
            </a:r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姆指同時施力按同心圓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不能壓燭心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!)</a:t>
            </a:r>
            <a:endParaRPr lang="zh-TW" altLang="en-US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7347" name="內容版面配置區 5" descr="DSC_0056.JPG">
            <a:extLst>
              <a:ext uri="{FF2B5EF4-FFF2-40B4-BE49-F238E27FC236}">
                <a16:creationId xmlns:a16="http://schemas.microsoft.com/office/drawing/2014/main" id="{F50543E7-0704-48F2-9510-20251FE9E4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133600"/>
            <a:ext cx="6992937" cy="4484688"/>
          </a:xfrm>
        </p:spPr>
      </p:pic>
      <p:sp>
        <p:nvSpPr>
          <p:cNvPr id="7" name="向下箭號 6">
            <a:extLst>
              <a:ext uri="{FF2B5EF4-FFF2-40B4-BE49-F238E27FC236}">
                <a16:creationId xmlns:a16="http://schemas.microsoft.com/office/drawing/2014/main" id="{2CE55FA9-E94D-4EC2-9BB3-C2B927BBFEB6}"/>
              </a:ext>
            </a:extLst>
          </p:cNvPr>
          <p:cNvSpPr/>
          <p:nvPr/>
        </p:nvSpPr>
        <p:spPr>
          <a:xfrm>
            <a:off x="5467350" y="3305175"/>
            <a:ext cx="484188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5AB73063-1072-4EB4-911F-FC4E65916048}"/>
              </a:ext>
            </a:extLst>
          </p:cNvPr>
          <p:cNvSpPr/>
          <p:nvPr/>
        </p:nvSpPr>
        <p:spPr>
          <a:xfrm>
            <a:off x="6167438" y="3305175"/>
            <a:ext cx="485775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1FEFEE91A734F469A08FF4664B69DF8" ma:contentTypeVersion="12" ma:contentTypeDescription="建立新的文件。" ma:contentTypeScope="" ma:versionID="dff2023dce80e214f1fc3ba6e60080a2">
  <xsd:schema xmlns:xsd="http://www.w3.org/2001/XMLSchema" xmlns:xs="http://www.w3.org/2001/XMLSchema" xmlns:p="http://schemas.microsoft.com/office/2006/metadata/properties" xmlns:ns2="e28ac9b9-051e-4c01-951f-571e968dfec2" xmlns:ns3="48e07838-0d32-4f7f-a0f2-21eb626b17c0" targetNamespace="http://schemas.microsoft.com/office/2006/metadata/properties" ma:root="true" ma:fieldsID="a458bdbc58c736a3f771115071170917" ns2:_="" ns3:_="">
    <xsd:import namespace="e28ac9b9-051e-4c01-951f-571e968dfec2"/>
    <xsd:import namespace="48e07838-0d32-4f7f-a0f2-21eb626b17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ac9b9-051e-4c01-951f-571e968df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07838-0d32-4f7f-a0f2-21eb626b17c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2ED25B-C3F1-43DB-9217-0692DC899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8ac9b9-051e-4c01-951f-571e968dfec2"/>
    <ds:schemaRef ds:uri="48e07838-0d32-4f7f-a0f2-21eb626b17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F5C883-0343-4741-83D8-053DC5687A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11543</TotalTime>
  <Words>508</Words>
  <Application>Microsoft Office PowerPoint</Application>
  <PresentationFormat>寬螢幕</PresentationFormat>
  <Paragraphs>61</Paragraphs>
  <Slides>18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18</vt:i4>
      </vt:variant>
    </vt:vector>
  </HeadingPairs>
  <TitlesOfParts>
    <vt:vector size="34" baseType="lpstr">
      <vt:lpstr>標楷體</vt:lpstr>
      <vt:lpstr>Arial</vt:lpstr>
      <vt:lpstr>Times New Roman</vt:lpstr>
      <vt:lpstr>1_預設簡報設計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結緣品、福慧燈 及紅包準備方式說明</vt:lpstr>
      <vt:lpstr>國內社區場次</vt:lpstr>
      <vt:lpstr>福慧竹筒、福慧小竹筒(淨斯資糧)</vt:lpstr>
      <vt:lpstr>PowerPoint 簡報</vt:lpstr>
      <vt:lpstr>福慧竹筒(淨斯資糧)組合順序 由前至後淨斯穀糧餅乾、淨斯茶包、 淨斯本草飲</vt:lpstr>
      <vt:lpstr>福慧小竹筒物資內容 《黑糙米米果2包、淨斯穀糧餅乾1包》</vt:lpstr>
      <vt:lpstr>竹筒身接縫（紅圈） 如圖示，請反方向 對齊竹筒蓋「分」與「善」文字的中間  </vt:lpstr>
      <vt:lpstr>2011年款慈濟福慧燈 </vt:lpstr>
      <vt:lpstr>《點燈方式》 姆指同時施力按同心圓 (不能壓燭心!)</vt:lpstr>
      <vt:lpstr>歡喜有緣福慧紅包</vt:lpstr>
      <vt:lpstr>PowerPoint 簡報</vt:lpstr>
      <vt:lpstr>PowerPoint 簡報</vt:lpstr>
      <vt:lpstr>歡喜有緣福慧紅包擺盤</vt:lpstr>
      <vt:lpstr>PowerPoint 簡報</vt:lpstr>
      <vt:lpstr>PowerPoint 簡報</vt:lpstr>
      <vt:lpstr>PowerPoint 簡報</vt:lpstr>
      <vt:lpstr>紅包運送與剩餘回本會之裝箱標示  紙箱外貼上標註2023年 (依紅包上的年份) 紅包名稱、數量及區域的紙條</vt:lpstr>
      <vt:lpstr>感恩與祝福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張國霖</cp:lastModifiedBy>
  <cp:revision>348</cp:revision>
  <cp:lastPrinted>1601-01-01T00:00:00Z</cp:lastPrinted>
  <dcterms:created xsi:type="dcterms:W3CDTF">1601-01-01T00:00:00Z</dcterms:created>
  <dcterms:modified xsi:type="dcterms:W3CDTF">2023-01-12T06:11:40Z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NXTAG2">
    <vt:lpwstr>000800b22f000000000001023620</vt:lpwstr>
  </property>
</Properties>
</file>