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  <p:sldMasterId id="2147483673" r:id="rId3"/>
    <p:sldMasterId id="2147483707" r:id="rId4"/>
    <p:sldMasterId id="2147483752" r:id="rId5"/>
    <p:sldMasterId id="2147483808" r:id="rId6"/>
    <p:sldMasterId id="2147483820" r:id="rId7"/>
    <p:sldMasterId id="2147483832" r:id="rId8"/>
    <p:sldMasterId id="2147483921" r:id="rId9"/>
    <p:sldMasterId id="2147484021" r:id="rId10"/>
    <p:sldMasterId id="2147484033" r:id="rId11"/>
    <p:sldMasterId id="2147484309" r:id="rId12"/>
    <p:sldMasterId id="2147486180" r:id="rId13"/>
    <p:sldMasterId id="2147493122" r:id="rId14"/>
  </p:sldMasterIdLst>
  <p:notesMasterIdLst>
    <p:notesMasterId r:id="rId21"/>
  </p:notesMasterIdLst>
  <p:sldIdLst>
    <p:sldId id="256" r:id="rId15"/>
    <p:sldId id="338" r:id="rId16"/>
    <p:sldId id="343" r:id="rId17"/>
    <p:sldId id="350" r:id="rId18"/>
    <p:sldId id="346" r:id="rId19"/>
    <p:sldId id="348" r:id="rId20"/>
  </p:sldIdLst>
  <p:sldSz cx="9144000" cy="5143500" type="screen16x9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66"/>
    <a:srgbClr val="FFFF99"/>
    <a:srgbClr val="CCFFFF"/>
    <a:srgbClr val="FFFFCC"/>
    <a:srgbClr val="000066"/>
    <a:srgbClr val="0000CC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 autoAdjust="0"/>
    <p:restoredTop sz="83003" autoAdjust="0"/>
  </p:normalViewPr>
  <p:slideViewPr>
    <p:cSldViewPr>
      <p:cViewPr varScale="1">
        <p:scale>
          <a:sx n="93" d="100"/>
          <a:sy n="93" d="100"/>
        </p:scale>
        <p:origin x="442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4889332-9706-43D5-846F-8F622D6B05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AC55DD5-EFB2-456E-907A-F0FDB267C2E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5CE5F25A-9204-4FBA-A5CB-4C52020738E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62085543-377A-4ED0-983A-6411BD18FEB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28915FBF-32AD-44C5-94EB-204726C1DB6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43ACCE8C-EA73-4B10-9C9B-9F41D7C57A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A23232C-E354-44B2-A029-6C943E16560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>
            <a:extLst>
              <a:ext uri="{FF2B5EF4-FFF2-40B4-BE49-F238E27FC236}">
                <a16:creationId xmlns:a16="http://schemas.microsoft.com/office/drawing/2014/main" id="{AEB4D748-6A8B-4A0E-8112-9D7B5ECD5D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>
            <a:extLst>
              <a:ext uri="{FF2B5EF4-FFF2-40B4-BE49-F238E27FC236}">
                <a16:creationId xmlns:a16="http://schemas.microsoft.com/office/drawing/2014/main" id="{63DD7D33-EA89-4F1B-AB39-BB42CEF1A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b="1">
                <a:latin typeface="Arial" panose="020B0604020202020204" pitchFamily="34" charset="0"/>
              </a:rPr>
              <a:t>每年參加慈濟的歲末祝福，最期待就是拿到福慧紅包！</a:t>
            </a:r>
            <a:endParaRPr lang="en-US" altLang="zh-TW" b="1">
              <a:latin typeface="Arial" panose="020B0604020202020204" pitchFamily="34" charset="0"/>
            </a:endParaRPr>
          </a:p>
          <a:p>
            <a:r>
              <a:rPr lang="zh-TW" altLang="en-US" b="1">
                <a:latin typeface="Arial" panose="020B0604020202020204" pitchFamily="34" charset="0"/>
              </a:rPr>
              <a:t>「福慧紅包」來自上人的著作版稅，以及常住師父一日不作、一日不食的工作所得，是智慧財與功德財的精華。</a:t>
            </a:r>
            <a:endParaRPr lang="en-US" altLang="zh-TW" b="1">
              <a:latin typeface="Arial" panose="020B0604020202020204" pitchFamily="34" charset="0"/>
            </a:endParaRPr>
          </a:p>
          <a:p>
            <a:r>
              <a:rPr lang="zh-TW" altLang="en-US" b="1">
                <a:latin typeface="Arial" panose="020B0604020202020204" pitchFamily="34" charset="0"/>
              </a:rPr>
              <a:t>這份祝福，不知道您拿過幾年？代代相傳，這是愛的傳家寶。</a:t>
            </a:r>
            <a:endParaRPr lang="en-US" altLang="zh-TW" b="1">
              <a:latin typeface="Arial" panose="020B0604020202020204" pitchFamily="34" charset="0"/>
            </a:endParaRPr>
          </a:p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8676" name="投影片編號版面配置區 3">
            <a:extLst>
              <a:ext uri="{FF2B5EF4-FFF2-40B4-BE49-F238E27FC236}">
                <a16:creationId xmlns:a16="http://schemas.microsoft.com/office/drawing/2014/main" id="{ECF44AE1-735A-4C4B-B743-CCC008955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D29A539-AA74-4EAF-895E-AB34777AA3F0}" type="slidenum">
              <a:rPr lang="en-US" altLang="zh-TW"/>
              <a:pPr>
                <a:spcBef>
                  <a:spcPct val="0"/>
                </a:spcBef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D7DB7C80-E745-469E-A324-1526AE13BC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41B3A62-6013-4809-B76C-38AFD61B7D77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091DD48D-0825-4C6C-AFA4-D991064773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7094C91-6CA8-4420-A08D-587A38461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zh-TW" b="1" dirty="0">
                <a:latin typeface="Arial" panose="020B0604020202020204" pitchFamily="34" charset="0"/>
              </a:rPr>
              <a:t>今年</a:t>
            </a: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福慧紅包正面以「蓮花」圖案設計，蓮花出汙泥而不染，佛法用蓮花來譬喻，表示佛陀來人間是應五濁惡世來教人人行菩薩道。我們要期許自己，自我淨化，覺醒，清淨如蓮花，不受世俗習氣污染。</a:t>
            </a:r>
            <a:endParaRPr lang="zh-TW" altLang="zh-TW" sz="1800" b="1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BBFD920A-F212-4EE2-85BB-3C7F4A7965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091DD76-1A97-4486-8A59-E5B436A63063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30D283B-13C5-4329-9D15-3512F7B8B9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2006FC0C-3AE2-49A7-8370-FE6D5774E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zh-TW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今年紀念幣正面是慈濟</a:t>
            </a:r>
            <a:r>
              <a:rPr lang="en-US" altLang="zh-TW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57</a:t>
            </a: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週年的</a:t>
            </a:r>
            <a:r>
              <a:rPr lang="en-US" altLang="zh-TW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LOGO</a:t>
            </a: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和法船，代表慈濟法船航向五大洲，行願已經超過半世紀；另一面則以「靜思大殿」為圖案設計，靜思精舍是靜思法脈的源頭，慈濟宗門的精神指標，也是全球慈濟人心靈的故鄉，期待人人莫忘初衷，守住清淨心，勤行菩薩道。</a:t>
            </a:r>
            <a:endParaRPr lang="zh-TW" altLang="zh-TW" sz="1800" b="1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9FCBEF5C-ECCA-4E45-BA5E-CC67BB8FA8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DE9D92F-503D-436E-A141-5F7FEC25CF18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05951D5C-72FF-4699-836B-364D294EF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ACEFE98-0A2C-4345-858A-86E2D10AE1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b="1" dirty="0">
                <a:latin typeface="Arial" panose="020B0604020202020204" pitchFamily="34" charset="0"/>
              </a:rPr>
              <a:t>打開紅包，</a:t>
            </a: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也看到宇宙大覺者擁抱蒼生。期待喚醒人人本具的清淨佛性，學習佛陀的慈悲智慧，將大愛遍灑人間處處，一起來疼惜大地，守護生命，珍惜物命。</a:t>
            </a:r>
            <a:endParaRPr lang="zh-TW" altLang="zh-TW" sz="1800" b="1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Mangal" panose="02040503050203030202" pitchFamily="18" charset="0"/>
            </a:endParaRPr>
          </a:p>
          <a:p>
            <a:r>
              <a:rPr lang="zh-TW" altLang="zh-TW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Mangal" panose="02040503050203030202" pitchFamily="18" charset="0"/>
              </a:rPr>
              <a:t>上人開示的祈願文</a:t>
            </a:r>
            <a:r>
              <a:rPr lang="zh-CN" altLang="en-US" sz="1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Mangal" panose="02040503050203030202" pitchFamily="18" charset="0"/>
              </a:rPr>
              <a:t>：</a:t>
            </a:r>
            <a:r>
              <a:rPr lang="zh-TW" altLang="zh-TW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願諸世界常安穩，無邊福智益群生。所有罪障並消除，遠離眾苦歸安樂。</a:t>
            </a:r>
            <a:endParaRPr lang="zh-TW" altLang="zh-TW" sz="1800" b="1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Mangal" panose="02040503050203030202" pitchFamily="18" charset="0"/>
            </a:endParaRPr>
          </a:p>
          <a:p>
            <a:r>
              <a:rPr lang="zh-TW" altLang="zh-TW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面對氣候變遷，疫情仍看不到盡頭，戰爭人禍的危害，以及人心浮動，價值觀偏差的此刻，我們更要虔誠一念心，茹素護生，共善造福。共同祈願天下平安，人人安居樂業。</a:t>
            </a:r>
            <a:endParaRPr lang="zh-TW" altLang="zh-TW" sz="1800" b="1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Mangal" panose="02040503050203030202" pitchFamily="18" charset="0"/>
            </a:endParaRPr>
          </a:p>
          <a:p>
            <a:endParaRPr lang="zh-TW" altLang="zh-TW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3B55B158-F482-4D00-A052-E2ED15523D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0A1E02C-3967-4FE6-844E-9DD6832753C9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60240A2F-7465-4AA8-B426-8071BB1D5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E75557D-49E2-4A89-896E-C65F316555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b="1" dirty="0">
                <a:latin typeface="Arial" panose="020B0604020202020204" pitchFamily="34" charset="0"/>
              </a:rPr>
              <a:t>同時，</a:t>
            </a:r>
            <a:r>
              <a:rPr lang="zh-TW" altLang="zh-TW" sz="1800" b="1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紅包</a:t>
            </a:r>
            <a:r>
              <a:rPr lang="zh-CN" altLang="en-US" sz="1800" b="1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還</a:t>
            </a:r>
            <a:r>
              <a:rPr lang="zh-TW" altLang="zh-TW" sz="1800" b="1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Mangal" panose="02040503050203030202" pitchFamily="18" charset="0"/>
              </a:rPr>
              <a:t>會看到</a:t>
            </a:r>
            <a:r>
              <a:rPr lang="zh-TW" altLang="zh-TW" sz="1800" b="1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一句靜思語，這是 上人對大家的祝福，祝福人人平安，家家吉祥，福慧雙修。</a:t>
            </a:r>
            <a:endParaRPr lang="zh-TW" altLang="zh-TW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>
            <a:extLst>
              <a:ext uri="{FF2B5EF4-FFF2-40B4-BE49-F238E27FC236}">
                <a16:creationId xmlns:a16="http://schemas.microsoft.com/office/drawing/2014/main" id="{63560E07-98CA-4155-9E36-B65FDA6E1A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備忘稿版面配置區 2">
            <a:extLst>
              <a:ext uri="{FF2B5EF4-FFF2-40B4-BE49-F238E27FC236}">
                <a16:creationId xmlns:a16="http://schemas.microsoft.com/office/drawing/2014/main" id="{38A1730C-4E1A-4DDD-AF74-30FDB563D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zh-TW" b="1">
                <a:latin typeface="Arial" panose="020B0604020202020204" pitchFamily="34" charset="0"/>
              </a:rPr>
              <a:t>祝福人人福慧年年，祈願人心淨化、社會祥和、天下無災難。</a:t>
            </a:r>
          </a:p>
          <a:p>
            <a:endParaRPr lang="zh-TW" altLang="en-US" dirty="0">
              <a:latin typeface="Arial" panose="020B0604020202020204" pitchFamily="34" charset="0"/>
            </a:endParaRPr>
          </a:p>
        </p:txBody>
      </p:sp>
      <p:sp>
        <p:nvSpPr>
          <p:cNvPr id="38916" name="投影片編號版面配置區 3">
            <a:extLst>
              <a:ext uri="{FF2B5EF4-FFF2-40B4-BE49-F238E27FC236}">
                <a16:creationId xmlns:a16="http://schemas.microsoft.com/office/drawing/2014/main" id="{66232BFA-6A56-49C6-B8CD-31E7D7961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4C00452-3C69-47E6-9EFC-45C73AEE32DE}" type="slidenum">
              <a:rPr lang="en-US" altLang="zh-TW"/>
              <a:pPr>
                <a:spcBef>
                  <a:spcPct val="0"/>
                </a:spcBef>
              </a:pPr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D67717-3E6E-48B5-84B4-E3FC2CC84F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BC857C-4D10-41AC-9085-FCFC01CD53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412250-C396-4679-813E-CC6F6028E6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091D74-7D9D-4D70-A730-DC38ADDEDD9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3669677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06EC51-7241-4B40-AC5A-170028DF3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295C60-DF89-4F46-A1C2-FFCA3473A0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16D6CB-F578-44CF-AEA0-FF82AF95EC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E65B8A-D21C-4910-BA7B-2638DAFB010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6050241"/>
      </p:ext>
    </p:extLst>
  </p:cSld>
  <p:clrMapOvr>
    <a:masterClrMapping/>
  </p:clrMapOvr>
  <p:transition spd="slow">
    <p:wipe dir="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4F2989-093A-4CD4-A307-A1C197ACE7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095654-A31B-466C-8AEE-D5A447078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2E2DD6-DDB1-48C2-AA62-44062A3056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21BF5-DF03-4522-A169-FACDF5A43D9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1812653"/>
      </p:ext>
    </p:extLst>
  </p:cSld>
  <p:clrMapOvr>
    <a:masterClrMapping/>
  </p:clrMapOvr>
  <p:transition spd="slow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957C9A-5006-4015-9F53-4F9DA9BCD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FC2DE9-F4DE-4CEC-AB9F-5B79D3599D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20ABA3-633F-44B7-AA21-7BE486C274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B24751-0DAD-4AF3-AD80-CB0752D5451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2889712"/>
      </p:ext>
    </p:extLst>
  </p:cSld>
  <p:clrMapOvr>
    <a:masterClrMapping/>
  </p:clrMapOvr>
  <p:transition spd="slow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BD5929-6B9E-49F8-A9D4-62C280421A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0B59AF-555A-4BEB-9D8F-9D1C742F1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417CFE-D48E-47F3-8F6E-448BF2F709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849B3-68F7-439C-9E7A-55D1A0568CE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616345"/>
      </p:ext>
    </p:extLst>
  </p:cSld>
  <p:clrMapOvr>
    <a:masterClrMapping/>
  </p:clrMapOvr>
  <p:transition spd="slow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761E9-6B63-47E7-B1F4-232E174FB5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5D10C3-D509-4D1D-A06A-78AF9FAB93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7A320-0663-4F22-B04A-0F11117BB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31973-B93D-4E8B-83CC-2C3AFD715CA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1554292"/>
      </p:ext>
    </p:extLst>
  </p:cSld>
  <p:clrMapOvr>
    <a:masterClrMapping/>
  </p:clrMapOvr>
  <p:transition spd="slow">
    <p:wipe dir="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953B078-8967-480B-B4BC-C40DFB1E63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86A9629-FCD6-48E0-BF9B-BD0DE7472E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C3CFBD-83B7-49AF-975D-C8A06AEDD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7DF4D-0054-4BB2-A28E-81426FBD066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0031942"/>
      </p:ext>
    </p:extLst>
  </p:cSld>
  <p:clrMapOvr>
    <a:masterClrMapping/>
  </p:clrMapOvr>
  <p:transition spd="slow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61D3CDC-8721-4EC1-8D0D-E5ED10DCE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A490D0-9400-438C-AEFB-979CE56BD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7DE6EE-33B7-4040-99BE-2B6B8E3400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8BF05-FFCD-4C76-9C28-07202CC19B6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003753"/>
      </p:ext>
    </p:extLst>
  </p:cSld>
  <p:clrMapOvr>
    <a:masterClrMapping/>
  </p:clrMapOvr>
  <p:transition spd="slow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C3789A-835E-4E2D-865B-18F1DF2569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DD56EB-ED80-4ECA-B059-1E460AE403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2939FA-112B-4F19-93BA-2DE848902F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335234-5737-4B65-9E94-3B27887FE08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9629844"/>
      </p:ext>
    </p:extLst>
  </p:cSld>
  <p:clrMapOvr>
    <a:masterClrMapping/>
  </p:clrMapOvr>
  <p:transition spd="slow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6DD3B3-C04A-4489-8684-B1789BD1CF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49841-6AE2-4963-B00A-CA296D6E9C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C5B5E4-6D95-40B2-9257-28908EAAB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E450F-150E-4EF0-B1F2-6CD7E0A7114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3714093"/>
      </p:ext>
    </p:extLst>
  </p:cSld>
  <p:clrMapOvr>
    <a:masterClrMapping/>
  </p:clrMapOvr>
  <p:transition spd="slow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8E8379-293A-4AF2-9529-1FF8FE83B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32C345-4265-409A-8D45-30127AFAB3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86267-7AB8-4441-9A6A-2A0BC83308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21E0DD-6AEE-408D-BD60-B55FEBC7551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6600199"/>
      </p:ext>
    </p:extLst>
  </p:cSld>
  <p:clrMapOvr>
    <a:masterClrMapping/>
  </p:clrMapOvr>
  <p:transition spd="slow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462D34-8B3E-4139-8DD1-3130A318E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1CB3E9-EFFD-4091-9EAD-3F53FB2A70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A0CB0B-7899-48E9-8932-3FE4D8878C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BB545-EDE4-4489-AB47-CAC7B7861BB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794107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FDC7FA-D8B5-420E-B1BF-3403073265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094B82-FF0B-460E-A415-CC94778E9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C7BD70-8F38-4B55-A1D9-51AB629E73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08E32-60EF-4C07-B732-8830B5DF2C8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4859355"/>
      </p:ext>
    </p:extLst>
  </p:cSld>
  <p:clrMapOvr>
    <a:masterClrMapping/>
  </p:clrMapOvr>
  <p:transition spd="slow">
    <p:wipe dir="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56BB55-3194-4A6D-AE57-496F3A0D34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CE0AEC-AC4E-4699-8B08-0E753BEFD1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2CC951-586C-4915-ADC1-9406539B1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CCEAA-051C-487E-8A73-331258EB312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5568526"/>
      </p:ext>
    </p:extLst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12B7B3-7EBB-4A81-B412-709B2B533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6E8C79-AA7F-485A-A702-D74200BD31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FB9350-F22F-4677-8454-96C1C2E78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3F6B8533-F824-4B6B-8A3D-D8AC42CE084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3612123"/>
      </p:ext>
    </p:extLst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12FB14-5831-4567-8A51-8DB31FB564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FEF071-CFDF-436D-B49C-95BC6ADFD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263852-4859-4008-B4BB-58C8697B4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7462B60F-8424-409F-83BE-C3D34B3C9E5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5389892"/>
      </p:ext>
    </p:extLst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C0C033-8FB3-4715-B522-0D06468B56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570F98-A49A-4789-B81D-5A4F4E1C3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099533-26E7-408F-9E62-70F9F62126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760822D0-31FF-48D0-B326-A47C7AA23D2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3810301"/>
      </p:ext>
    </p:extLst>
  </p:cSld>
  <p:clrMapOvr>
    <a:masterClrMapping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7E6ABE-35C0-4ED0-8316-12D743AF0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80813-F81F-44DE-B728-87385199EC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0468D-F578-44F4-A478-A55BB8E78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E13DC47C-FF6B-41AD-B011-948D2F6A298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0676608"/>
      </p:ext>
    </p:extLst>
  </p:cSld>
  <p:clrMapOvr>
    <a:masterClrMapping/>
  </p:clrMapOvr>
  <p:transition spd="slow">
    <p:wipe dir="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9AC7DDD-A2DE-43A7-A95E-811FDA61AF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0F599C-C686-4352-B3A1-CAF50F5ECF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988197-E5ED-47BA-8860-0A7EB1CFA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6AAA3F68-C037-453F-BB4D-840EA185008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656287"/>
      </p:ext>
    </p:extLst>
  </p:cSld>
  <p:clrMapOvr>
    <a:masterClrMapping/>
  </p:clrMapOvr>
  <p:transition spd="slow">
    <p:wipe dir="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07310C-24B6-4BCF-BFC2-1E5AEEE37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36BDD9-32F7-4BBB-89CB-2490D73194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8721C9-49A4-4087-9A31-9DE55E992D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10BC2057-C509-4E49-8D25-157C7A25EDB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489444"/>
      </p:ext>
    </p:extLst>
  </p:cSld>
  <p:clrMapOvr>
    <a:masterClrMapping/>
  </p:clrMapOvr>
  <p:transition spd="slow">
    <p:wipe dir="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A2DE34E-1CA4-4257-92B8-2D23BF36BC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3E0F81-5AEF-401E-8F95-F1D518DDA8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C2191F6-44E0-4924-AE0F-1BA721712C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EA840E60-5A5D-496C-96A7-FD7C8DF6874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078382"/>
      </p:ext>
    </p:extLst>
  </p:cSld>
  <p:clrMapOvr>
    <a:masterClrMapping/>
  </p:clrMapOvr>
  <p:transition spd="slow">
    <p:wipe dir="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797419-19F5-4693-81D1-DFE60C1430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4AD85-A556-4F4E-B6F0-D4F24DFC2D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A37EE3-45AC-4123-9C4E-E72CEE3DF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731C9CA2-4421-424D-9B8F-55FECED3E2B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9853682"/>
      </p:ext>
    </p:extLst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C8F780-B5B7-4B26-BF91-94EA47E5E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3596E8-6A38-45EC-81CA-B7864278E0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73B7AB-A94D-43C2-8C6D-D8BA7E6720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8AD10F91-5281-4057-B1F9-1261FC5731B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244305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610536-81C8-4A06-B2E6-5C63265E3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622216-9621-474C-82EF-9888790D14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571D6A-7170-47FC-8D09-4EA0A134F7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366EF-F328-4189-BCA9-501BC1C3EDD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9534896"/>
      </p:ext>
    </p:extLst>
  </p:cSld>
  <p:clrMapOvr>
    <a:masterClrMapping/>
  </p:clrMapOvr>
  <p:transition spd="slow">
    <p:wipe dir="d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5C5858-CA7D-4B5B-8DCA-AF04B82312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B4F4F7-A6A9-447F-87EE-2538A9109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02127B-9E96-446C-8DE0-F21D6099DE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DD612E87-19E7-4401-A127-38F19AC1607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6051492"/>
      </p:ext>
    </p:extLst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B97AA3-1443-4D9B-AC3C-D846BD8C1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2C0167-1B4B-4B29-B37F-0C16724CAB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0562D8-BF5C-49CA-A32B-6D3091A80B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FCCCF2E3-01E8-4BBB-A3FB-F31C49690A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3341970"/>
      </p:ext>
    </p:extLst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B35F65-99E9-48A5-8CA1-85E25F4197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67B68E-87F2-4085-82BB-5F35922BC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449E32-72C5-49B3-9D8D-4B73398E4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167D4-3778-4E38-93CE-D9B69BFBCDF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5697921"/>
      </p:ext>
    </p:extLst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953075-00B0-4DD9-A809-E768A2172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5339F4-E07A-4514-9318-A62D40DF75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0B64D9-E0E1-4D11-9AE5-A1FFFBA808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2F2DBD-E91D-4201-8ECB-75F5247FE76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2589682"/>
      </p:ext>
    </p:extLst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416621-E49D-44BC-A56F-46C5CB2022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C9595A-8819-4433-896F-9B51677DDC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2E9621-89D0-4416-88B0-B9273F5FA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CE00D1-36CA-4F5B-A160-330E8819CD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4478578"/>
      </p:ext>
    </p:extLst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D439C-58A6-48D4-9DA1-017CD710B9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726A0-16E2-4F56-94FC-EDCC5E1ADE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3C744D-0234-4A91-80EC-ACF874085F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C94E0-97BA-427B-95C8-1499DCD4B37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0618756"/>
      </p:ext>
    </p:extLst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61DB05C-88D0-4247-9B5C-BDE46F3622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4035CA-A88E-4CA6-913A-A63A5CB8B2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0923B3-9CC8-4235-8746-3BAB036F7E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8C173-ACBC-4DD4-A6B3-3C6F9043FDB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38756400"/>
      </p:ext>
    </p:extLst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DD9EC7-0FDA-4C16-B602-EB4D8B1A6B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8CF354-CAC7-4ABE-896D-2227805C07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A940A1-8666-47EF-93D9-2AA2C3B12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0DA04-8294-417F-9061-3624F750FB9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8876393"/>
      </p:ext>
    </p:extLst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A47047D-556B-411E-A537-4BE27C708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DFA69CD-3E97-49ED-ABE2-503BC12AA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8D9989-54C9-4130-A227-A3FC4BF5E5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CCACE-59DA-437D-8EB4-D22F059DA1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7885802"/>
      </p:ext>
    </p:extLst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DFC51B-5865-4E0A-A5EE-C1A2D2211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8AEE8E-CD81-445A-A43D-13689BBE3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EF652A-7BCC-4D7D-AE51-707C1C8E62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D56048-5F39-4856-8887-E9EA6B5219F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3720302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FDDB5E-11A4-441F-B5C4-401DAA9F40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8D0320-4992-4338-90E8-929FF1E9C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473F84-C58D-4C44-929D-2E83F25D5E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629C18-BF7E-4F76-8698-C60838FC061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44394"/>
      </p:ext>
    </p:extLst>
  </p:cSld>
  <p:clrMapOvr>
    <a:masterClrMapping/>
  </p:clrMapOvr>
  <p:transition spd="slow">
    <p:wipe dir="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435F7E-9D84-44F4-B714-28EC1ABF35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926A5-E611-4822-B6F0-9B65F1D140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6FAE2-CF3B-47CD-9C3C-AA4F98919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E28252-368B-4EA1-B800-583AB09BED0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5800733"/>
      </p:ext>
    </p:extLst>
  </p:cSld>
  <p:clrMapOvr>
    <a:masterClrMapping/>
  </p:clrMapOvr>
  <p:transition spd="slow">
    <p:wipe dir="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0F000E-EA2A-4647-B617-340F1116D0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9DD933-E5F5-41E3-991E-21631B31B3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929FCD-40A5-4107-8F50-3CCD7EC98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39099-BBC4-46DF-9962-A293A5099C7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537987"/>
      </p:ext>
    </p:extLst>
  </p:cSld>
  <p:clrMapOvr>
    <a:masterClrMapping/>
  </p:clrMapOvr>
  <p:transition spd="slow">
    <p:wipe dir="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258182-C8F6-44B4-8851-189203AEF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859B3D-3F15-4E25-BBDC-CCC0B99BA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4F3580-7B45-4EF3-B301-1DC45154B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712C96-4888-4165-AE86-1B78D223C4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628643"/>
      </p:ext>
    </p:extLst>
  </p:cSld>
  <p:clrMapOvr>
    <a:masterClrMapping/>
  </p:clrMapOvr>
  <p:transition spd="slow">
    <p:wipe dir="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2EA952-EECD-442F-9CB5-29D6E4836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81DA56-AD8C-4472-92E2-D9F31A492A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F8A1B8-44B2-4B57-8A29-0A08CD7377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232B0-D63D-4FB9-A967-9C23B1874C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6048016"/>
      </p:ext>
    </p:extLst>
  </p:cSld>
  <p:clrMapOvr>
    <a:masterClrMapping/>
  </p:clrMapOvr>
  <p:transition spd="slow">
    <p:wipe dir="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5A05FE-8BE0-414D-A965-08BBD124CB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9C9115-358D-4D59-898E-B59D565C73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A67A42-455E-43B6-B22A-6FD18C898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B83E3-F72B-48AE-BB90-52E97472B08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1859663"/>
      </p:ext>
    </p:extLst>
  </p:cSld>
  <p:clrMapOvr>
    <a:masterClrMapping/>
  </p:clrMapOvr>
  <p:transition spd="slow">
    <p:wipe dir="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9D2A7E-AEC0-4EF7-B4D3-5C9ED1119D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277987-204D-478F-8D66-A1CD9EBAB5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C30D7-DE88-42A6-850D-BCF883E42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2E4406-B868-475E-947D-FECB4F518C0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1632929"/>
      </p:ext>
    </p:extLst>
  </p:cSld>
  <p:clrMapOvr>
    <a:masterClrMapping/>
  </p:clrMapOvr>
  <p:transition spd="slow">
    <p:wipe dir="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407B35-72CF-47BD-B3FB-2FD8E58107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7B029F-E188-4B25-9C60-9AA3174E7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77BBC-B4A2-4C0A-BC6C-0AF7F1DF89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AA3AA-9084-4381-9D8F-48D82A1A14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3037677"/>
      </p:ext>
    </p:extLst>
  </p:cSld>
  <p:clrMapOvr>
    <a:masterClrMapping/>
  </p:clrMapOvr>
  <p:transition spd="slow">
    <p:wipe dir="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F8D6E2A-8FCE-4F47-95C0-3FFA78352F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EB0DE45-7560-4EAB-91B8-89589D5BA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50FC074-D8F4-418C-B791-BD4292D4A7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7E866-C346-4459-8842-EF715F0512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8151688"/>
      </p:ext>
    </p:extLst>
  </p:cSld>
  <p:clrMapOvr>
    <a:masterClrMapping/>
  </p:clrMapOvr>
  <p:transition spd="slow">
    <p:wipe dir="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B876301-D120-4123-A87C-78634B2626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3D05E6E-C74D-4963-9CB2-AED380B879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7282240-F8B1-4577-A09E-BAE0CD897F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2F24B-D113-4A2A-A3E3-D000CCF896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7022508"/>
      </p:ext>
    </p:extLst>
  </p:cSld>
  <p:clrMapOvr>
    <a:masterClrMapping/>
  </p:clrMapOvr>
  <p:transition spd="slow">
    <p:wipe dir="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10CE59-DC7B-4425-9572-5A9BAD002D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3932A5-44EE-4784-9B18-2E81C716C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A095EC-026D-408D-A69B-E4230CD276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A4B94-8EDD-44E7-A66E-9A3E0711AD3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6818540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CFC68D-9D99-4857-A46F-DF4E7D37B1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206031-EDA0-4B3C-A4F4-8B9A7361EE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F267C1-19EF-4004-AC5C-6E45153ED1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C21A8-9727-4E5B-9B6E-3F352288E7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9902529"/>
      </p:ext>
    </p:extLst>
  </p:cSld>
  <p:clrMapOvr>
    <a:masterClrMapping/>
  </p:clrMapOvr>
  <p:transition spd="slow">
    <p:wipe dir="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F900B-4763-4AC9-A008-5F8936E78E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743BC5-B374-4628-82A3-4F5625265E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A04701-2572-4741-B483-B546D00D8B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C967A-8C3A-4B2A-ACA8-7C9DAA01BF1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5682927"/>
      </p:ext>
    </p:extLst>
  </p:cSld>
  <p:clrMapOvr>
    <a:masterClrMapping/>
  </p:clrMapOvr>
  <p:transition spd="slow">
    <p:wipe dir="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5C52B-7A7B-4FCE-AD2B-E5BD98B93E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C3239-376D-4BDB-A3A3-A07A1DABC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D0C25B-2A55-4E89-B084-831F54E387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497F4-264A-4870-986E-4593B336213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0335816"/>
      </p:ext>
    </p:extLst>
  </p:cSld>
  <p:clrMapOvr>
    <a:masterClrMapping/>
  </p:clrMapOvr>
  <p:transition spd="slow">
    <p:wipe dir="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F41723-C9E7-4055-A075-00050E137E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70AF60-47F7-4B39-AD14-A7A928FD5D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B6C422-9AB6-4C88-A84F-F1E2A1F45C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FEB65-BC4C-4647-BC19-8A683E80CEA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363605"/>
      </p:ext>
    </p:extLst>
  </p:cSld>
  <p:clrMapOvr>
    <a:masterClrMapping/>
  </p:clrMapOvr>
  <p:transition spd="slow">
    <p:wipe dir="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C14396-6B23-4BAB-A772-D3B164A4F9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82F467-D14C-40CB-A2B0-035835A5C2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B37D87-AFCE-4F49-B62E-F01F695B2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D1DE5-84EC-426E-8859-F57E7933AB8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5204348"/>
      </p:ext>
    </p:extLst>
  </p:cSld>
  <p:clrMapOvr>
    <a:masterClrMapping/>
  </p:clrMapOvr>
  <p:transition spd="slow">
    <p:wipe dir="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53D497-4709-4F7A-84F8-D377990BA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D8D935-93E1-460D-A007-5F8D3592EE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C63EBB-F31F-40D4-A9F5-EC10E210A8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F16DF-F2B0-4987-BA9D-90825F50312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1984756"/>
      </p:ext>
    </p:extLst>
  </p:cSld>
  <p:clrMapOvr>
    <a:masterClrMapping/>
  </p:clrMapOvr>
  <p:transition spd="slow">
    <p:wipe dir="d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0B5306-B77A-4E19-8D45-3A4D04F16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ED633F-F05F-42DC-B969-68DF824A74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C3EF3F-D323-46D7-9A80-928C415368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293EA-A44E-4D93-978E-DCDD0985F68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8965794"/>
      </p:ext>
    </p:extLst>
  </p:cSld>
  <p:clrMapOvr>
    <a:masterClrMapping/>
  </p:clrMapOvr>
  <p:transition spd="slow">
    <p:wipe dir="d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38C805-8D71-43C2-9EDE-8C0F9CBB54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5F08E3-A40C-4B22-844E-87D71B59B1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581D32-8575-487A-A6EA-413EB5CDF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27375-0048-418D-913C-83874E04DEA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0343757"/>
      </p:ext>
    </p:extLst>
  </p:cSld>
  <p:clrMapOvr>
    <a:masterClrMapping/>
  </p:clrMapOvr>
  <p:transition spd="slow">
    <p:wipe dir="d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7DF2EB-7939-4CE7-8A43-9851CCCA3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99FE1-ACF6-4BF2-A559-10F4551834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A7E9C3-0BA9-4E76-83FB-642640E0AF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D3379-1652-4B10-A794-8A2F9B43531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1773715"/>
      </p:ext>
    </p:extLst>
  </p:cSld>
  <p:clrMapOvr>
    <a:masterClrMapping/>
  </p:clrMapOvr>
  <p:transition spd="slow">
    <p:wipe dir="d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1B0F0E-B2CB-4108-970D-E52019A077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608EF87-CAB8-4B54-B9FC-B43A0A2B2A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79372E-24F1-4DE2-9FC0-F74A3716F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0721D-108D-450A-9FF4-06EFA997C8F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8190466"/>
      </p:ext>
    </p:extLst>
  </p:cSld>
  <p:clrMapOvr>
    <a:masterClrMapping/>
  </p:clrMapOvr>
  <p:transition spd="slow">
    <p:wipe dir="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9052F4-CFD1-4B35-867D-11E53ED3A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DFF26B-0CA3-4EA7-B1E8-8B0337AE3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E08FD7-6D81-4960-9C5B-3C3ECC202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FF5D8-2369-4066-AB24-48A5F11E8EF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9029034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75A501-5C8E-4572-B555-B6A3871B9F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48227-60E4-4F59-A624-3B825F77EA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EBA7A4-049A-4E9C-80BF-C00F4BB21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708A9-866D-4388-A8FE-6054FAA46C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3850644"/>
      </p:ext>
    </p:extLst>
  </p:cSld>
  <p:clrMapOvr>
    <a:masterClrMapping/>
  </p:clrMapOvr>
  <p:transition spd="slow">
    <p:wipe dir="d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F296B27-7D1F-4E22-8CDD-25F8072FB2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BBA4CE-F458-4192-976A-3A9C33DD9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3B0DE87-702D-4EE8-ADAA-2CA0F9EB83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592574-1472-44AA-9919-FB897FD452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794968"/>
      </p:ext>
    </p:extLst>
  </p:cSld>
  <p:clrMapOvr>
    <a:masterClrMapping/>
  </p:clrMapOvr>
  <p:transition spd="slow">
    <p:wipe dir="d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A11FD1-E0CF-41B3-8E8C-7BF0ED2ECE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DD24DD-2EF0-4168-A3C2-909049ABAC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622D1-9462-4B17-A997-5BDA0B68EB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51D5E-FF21-40EF-A511-52F107BA861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4517584"/>
      </p:ext>
    </p:extLst>
  </p:cSld>
  <p:clrMapOvr>
    <a:masterClrMapping/>
  </p:clrMapOvr>
  <p:transition spd="slow">
    <p:wipe dir="d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48A92-20C4-47C3-B2A3-0AA1245EE9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9EA20-B169-48FB-AC28-C486CA494C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4A19D2-926E-4E34-BEDE-C60E58B2B5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1B980-2E3A-404C-A564-C39BFBC0BFA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286151"/>
      </p:ext>
    </p:extLst>
  </p:cSld>
  <p:clrMapOvr>
    <a:masterClrMapping/>
  </p:clrMapOvr>
  <p:transition spd="slow">
    <p:wipe dir="d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694A2E-8A50-4E0F-9909-525CB25330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520A0E-0F70-4FB5-B97B-CF91799EF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828623-E8D5-4E9C-8D8F-AB083581FD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511BA-D409-498B-AAA3-0F22D9E0B6A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9161852"/>
      </p:ext>
    </p:extLst>
  </p:cSld>
  <p:clrMapOvr>
    <a:masterClrMapping/>
  </p:clrMapOvr>
  <p:transition spd="slow">
    <p:wipe dir="d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EFD47E-C908-469C-BC61-464BAD493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89A424-E41D-4729-AF25-53340E055B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758A5D-CC19-4B51-B1F6-C043A88AF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1EEE4-0869-4786-B088-2C91B4CEF48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0495801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B68A72-BF37-4B13-838D-7A5DFD1E5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01B6AEC-0D5C-4ED3-B0A3-013F27E0D1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F8AE31D-08CF-42F0-83DC-5CD916B58E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66474-18DA-4B81-B217-B590B9B1A93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9741323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54817F6-42CD-4CC0-9360-D030019E88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E18E877-5E07-45BF-A4BD-AFC094F53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04FC6E-D725-4155-8F38-E4A317218B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F829E-E9B8-4420-A119-CD378239D3E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7957158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E13C5F-CF03-416E-A4DA-C119DC5923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66025C-FAB8-48D9-803F-45E5760C27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4816B2-3DE1-4EB7-810D-4287C70FA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FE7D4-F66C-420C-BDAE-4FC7D3256B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3176618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BCD76E-D98B-4F46-ADD4-9B3CB7A9F5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1C8DE-F35B-4C64-8365-DCD138E5BF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F1E64D-5BC9-4C26-AF83-0F7C232F6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87AA8-AF3C-43C6-ACC6-FA90F1BF0A6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5037410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C38264-E41A-4DE6-8721-591598A0CE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B9DA91-CE11-4203-87D1-6FD79CA2F4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051F46-CCB5-44D4-96F2-AF72F29AE9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0466F7-9B99-496F-A698-20DC1D51241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1503332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9A754-7A11-4CAC-8254-E31AB6208B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30F16-C4A1-4A5C-A784-5EA5890E19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976655-808B-4539-B449-27AE0FE00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A164B-15EB-4D21-A753-C320EECA642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7297781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838510-C9B7-45A2-88E1-EC3D2F5FD2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26BED9-E59B-4236-8162-B8DF8E9D20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C8D89C-6B89-4698-8900-1F0C34CF5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83C9F-DDBE-45FE-BF72-31446F9D2C0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6829996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3CC226-C1B9-474C-8E5E-A41B011231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8C84AE-E4A3-4D3A-A3C8-43316E645C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F4DF68-1885-46EF-90CD-A22ED1F16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728B82-40F0-4C1E-95C1-BB050B69818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1786669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C0ED37-65DB-47D6-80B5-F304B5582B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BC3C71-C246-43E1-8214-A5E688ED96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588B71-CEDF-451A-AE2A-906C2400BA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5B2B6E-753A-449E-B44F-140B276B108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0345730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E548AF-6F78-4276-86F4-1E2F844FA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301EAC-0D28-4257-A377-E026B1204D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8467A6-BA2D-4936-AC70-30625073A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D99D4-B8A7-4DDD-AE14-1DF608B281D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204785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036601-59FD-4B0E-9313-73DF94890A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F77C2A-E78C-4961-A7FD-3B5D0D621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D04632-F4C9-4EDD-96FD-52A99CBE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16288-A0A5-4F6C-9467-AC0953A251C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3961839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1CB7D-85D7-4425-A85B-3F9C378A25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31CDF-32FC-4709-9613-8B0AB21D0F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18CE71-DA5E-4272-94B1-49B2C7D77D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B80B9-BA75-4F85-B5E8-705B3B5E143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9474467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A3FBDA-C550-4849-8B42-EF0080766B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437EDE2-66FE-494E-9C21-A1C1F4E646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D585F0-DD48-4D30-A0CC-CE1176D09B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88060-6A1C-462D-BF64-94CB7F2DE65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6317035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4C00846-A973-4FC6-99AC-02DF4528AB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F47EC24-3A8A-4FF1-BF57-84A6D4F65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7657F6-CB79-4183-A60E-195F9FA6F5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25334-E45B-412A-BACC-AAAF7311E5C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902540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D7180FD-EDF1-4079-A671-6FA7F73CE4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7DB1E1-52A9-49F3-999B-8E52FCAFDB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343FEF-46EF-4FC9-AB62-92E3EEBFB0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785567-7439-41FB-B082-F1E18E14574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027407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785AFB-4627-4FDF-841D-99ECC4490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D6B986-B720-4DA2-90E7-FCD4B672EA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58D374-1146-4B6F-A0E8-90D9479B99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4566D-CCCA-417C-9804-CCEE9EB6D4D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4360449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7A8AB4-6B20-42A1-B3AF-8AAEAF9C60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EBD23-A908-44CE-B6F7-72225604E7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F01E5A-6D91-4E7D-8848-E0D35716F4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4E429-56B8-4189-B238-FE52BDBE213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2279774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FCA020-AFA3-4D31-BD69-8EEA2C0AA6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3C458A-0B19-4DAC-8C7B-834847C3EF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A08004-0E88-4867-AEE6-9EE541CD5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C412C-55F8-480D-8E28-474910E5EF1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6151811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AA8EB9-9DBA-43ED-821D-E0F905D368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06A58-D29B-45E2-A361-FBDAF3FFE4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4F7F85-BA59-406B-8D95-D47460CDE3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24904-9A5B-40B2-8A0A-7EEA6AABFF1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1141666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4863B4-E71A-48FF-B21E-D4E5DD9964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B94050-B126-4FB2-A4C0-08E5EE4ECF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105691-4779-433C-9C63-9F86752FF4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6D1F7-4FA3-4844-877B-55C9360209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0454875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39EFBF-1A0A-454E-A4E1-77000A64A1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381660-4BA9-48C0-98C6-384C2CC028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129271-9A9E-460D-B121-72A0C1CE10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E3DE2-51FF-4922-8037-C3B5B15C742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7968388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81491A-10E4-4FA9-AB03-32E70EE0F2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B366C8-35A2-43A1-AE5E-A1B9D75033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141C2C-2A07-4A34-BC12-BAF57F4C9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A2E97-75A3-4A88-BF8B-24C1D5A6551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6788327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602E19-074F-47F7-877F-3FC6265202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3F20C2-B93D-4DF7-B651-E1BC1E0019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C7E338-1A16-430A-8CA9-4824FD13D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51D12-82FC-4678-8EB8-4F17F3EB12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0557420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FACD7F-47FC-4F21-AB74-623203719C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91B2C0-ED5F-4CCC-BC56-8DE0AE5E3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88FA30-1975-45DD-94F6-2B66050494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5907B-D11C-4B1C-ADDB-F27299EC13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6071552"/>
      </p:ext>
    </p:extLst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725B6D9-3176-42F0-B95E-ABFED2497D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087C89-CB7F-45FA-A9FC-D36A96AB76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6590576-FDC8-431D-A039-85447EB615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5B9A2C-B605-48AD-8F4D-D073EE6577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0991548"/>
      </p:ext>
    </p:extLst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6E1DC6E-63E5-4191-895A-9C3ED31590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5DE8EF5-E659-4C16-9FB8-4A7DC15005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2E39C1-0B51-411C-A5CF-DBBD34A9D8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92362-A358-471C-AF0E-D7BC066876B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41758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BB8B9C-3AC4-4F52-8F13-5EFE53D4F7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C192DD-864C-4764-B758-01FC43091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C3E645-C18A-4B07-8F74-95AAD74F41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02946-1E88-4A20-8298-562DAF86EE8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2121163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CE79E8-F1ED-4505-881F-7EDD10BCB8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7F9000E-20D9-4DD6-B34B-BD4B76AE69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8AF3ED-6431-4D07-B8FF-A5FCB4E2CA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A4BD7-3EE5-443F-88E0-562CFEF890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2459654"/>
      </p:ext>
    </p:extLst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3161F1-B66D-4216-9651-503BEAA7B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BE32E-ED96-4F20-8236-DD84AEC0FA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07301-3D4F-461E-9986-8F1107F2BF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096B17-BAED-4012-BE9E-A9DEE9D7729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0044600"/>
      </p:ext>
    </p:extLst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17EE2B-CF55-4564-856A-CB83333062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594C75-77D0-4C5D-8B8C-145FD64F4F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7E533F-ABA1-459E-AEFE-A0B5F758FC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4A165-CB98-4BD3-B356-23CE64D60A1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639566"/>
      </p:ext>
    </p:extLst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4EBE33-1D0D-4AC4-9B10-47CE01352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58EAC0-F9A2-4DE9-BAC1-49C363C6B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0D8D45-75E4-41FF-97E5-B1DD518DD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D405E-8B01-45D8-A918-3462C9AD72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5731811"/>
      </p:ext>
    </p:extLst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632311-B1EC-4553-B451-A8B415A533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E1F24E-0A10-4009-AA37-D852DD8BD8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2CDC9D-7E7A-4099-B552-15BF261DC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35CC7-107B-40EE-9D66-10B2E98A98D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0620510"/>
      </p:ext>
    </p:extLst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F15207-5462-4F1A-829D-DD730E3BB7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8123DB-1886-4FC6-BCBF-D6985EC80D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AA355E-772C-43B5-9A8C-F68FF672E7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E6458-589A-4F9C-804B-65318701F76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0146144"/>
      </p:ext>
    </p:extLst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C5626E-6D0C-4F17-84C8-54C3EEFD1F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57FC31-3A24-4ADD-BDF2-088706536B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CF48CB-78C0-4189-BBD7-A1492F1C2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1093C-542A-421C-A1A1-49B8C98ABC6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098148"/>
      </p:ext>
    </p:extLst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7021EB-0B46-4248-A777-F4AB470EB6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E87120-A38C-4E15-8E0E-84BE8B3B30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7CA78D-0944-439E-A168-51F11EDD33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7531FB-E38C-4496-B7C1-5B38ED7A33B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9189184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BCE76-6AE6-413D-8FAB-B917E06BEC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5A7981-8FA1-4874-8455-4DB871CB76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E17703-2AFE-45B6-9778-6C76A4F16D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471FA-DB57-496D-B64A-A52F143248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6882919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C19AC8-9E7C-4D7E-ACD3-68DB8C30B3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5568193-C254-4211-B6B1-14BEEC4431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30F597-4D1E-40C4-8724-85EB354CAD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F5923-EE71-45BF-80FE-662872BD3CE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4055198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F6F98F0-C3F1-4850-8A23-71D1A07FC0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6B5428A-BA75-4DE7-BCD9-C2CEB5AB58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D085379-BF1C-48B4-9CCE-FC2CEB64C8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1A348-4756-4C34-97C0-F68CB3FBFE8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0215011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7B54FB-4E8D-40F9-B154-A2BBBB69AE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2830D4-C710-485B-91DE-8775027B3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501A97-6495-4845-A9F8-A2DD7EEDB6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F32CD-58E1-44A8-A26B-BD09EE31AC9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1368224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F5BCB-B7D5-4E22-B209-C6F9A71C4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46D46E-97F8-4EE7-A599-1AE5B49C60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050A221-F396-431F-A841-4384269318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39457-BDBA-40F4-8C64-908619E4E93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81828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C22DB9-7A9C-49C2-9CE7-B45CF6085E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DBD5AF-3A8F-4004-A92F-165B2788E8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C35C6-9A00-44B4-91B8-924974722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67FC4-7FDA-479E-B6FD-8E3BB639691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8758974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B29403-99C0-489F-BB13-1C347F5267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F2948B-9D0D-46DC-8090-E05760323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5148E9-536E-4E64-87AB-D50AC77A40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78D082-546A-4A20-937E-6FC264B3C16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6550222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FB33C0-C902-4991-8167-73382ED530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08F2C3-ED5C-4252-8047-B5E2F3A949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FA0861-7C10-4217-A6D0-09C81969DB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EEF7D-6F58-4293-B8B5-DFD94200FD7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2819379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E3BF27-F848-42E8-A284-62FFDDF9C4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4132AD-AB7E-4BD1-9C7B-28A9FF9F0C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584575-F60B-422A-8416-CE5389F10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B01A5-45CF-4E81-A54A-FD22E4832FD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9141207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294CF2-90B6-4EA3-9CF4-1923B9B8F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E0FB44-097B-418E-BAB8-7767C39A8E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900313-6EEB-4FDC-85E8-933CB52627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56BCE8-0EB3-490C-986C-A8D7B6DC45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7421333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D34BD-12A0-41E9-AD1A-A644476624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92DE1B-0A28-4567-AA4D-398F0A1722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FEA5FC-41F6-42E2-92A9-1E03AAF41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DB5B0B-4D98-4E0F-A7F7-3469A2FE7F6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2249877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C27A48-0656-482D-95B8-A567978556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196FD6-3B59-422C-A383-B65D99DCD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5A14DC-42E4-4C72-9EEC-82019E0054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5D0DD-7470-4EA6-9A24-AA955071B89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5678442"/>
      </p:ext>
    </p:extLst>
  </p:cSld>
  <p:clrMapOvr>
    <a:masterClrMapping/>
  </p:clrMapOvr>
  <p:transition spd="slow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FA1246-70D5-4527-B83F-65E2300A29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46AF0B-28DB-41BB-B63D-0A1C94A05C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8D36BD-9118-4D89-9424-04BE7CDB9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162D1-71F3-43D5-AB85-2EC1988663B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7932041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9380FD5-1A6D-4E9A-829E-424108A5C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F71ACCB-7CF0-4731-8E41-E6357021C9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FA958C-3DCF-4313-8972-EDED6098C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10D77-F962-47BB-982F-B157EA071F3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1947779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8E06AA-9D66-4B6F-8C0C-511EB861E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FADD10-B456-485C-97C2-2AC64DE4C2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685B52-026D-4399-83AC-69B080736F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3EC28-89CF-4D65-B9F4-2A0DA88AD03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3206262"/>
      </p:ext>
    </p:extLst>
  </p:cSld>
  <p:clrMapOvr>
    <a:masterClrMapping/>
  </p:clrMapOvr>
  <p:transition spd="slow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0A3281-8B96-4D94-BD3E-A9D0F985C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309517-64E8-4BDD-B549-A186549C6F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F60CC0-A2E8-4511-A136-3FD24BB6A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7CB94-67EA-44CA-BDE6-4D94C2D52E0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4672740"/>
      </p:ext>
    </p:extLst>
  </p:cSld>
  <p:clrMapOvr>
    <a:masterClrMapping/>
  </p:clrMapOvr>
  <p:transition spd="slow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5B9720-5F57-4F57-8243-8CD142633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1DB17E7-2C44-4113-8E44-3B9F2F7947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A1E854-CC1C-4C9B-B0F6-20D082C21C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7E2401-194D-4BE1-A2AD-00ABFDA855E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9110957"/>
      </p:ext>
    </p:extLst>
  </p:cSld>
  <p:clrMapOvr>
    <a:masterClrMapping/>
  </p:clrMapOvr>
  <p:transition spd="slow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60ED99-350F-4873-A4F7-FAA6675D3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CC77D-B31C-4023-B92E-22DE5573B1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871427-4E77-423A-94FB-CD65EACCA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CB41F-9134-4512-AB17-FBFC4FF75D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0874568"/>
      </p:ext>
    </p:extLst>
  </p:cSld>
  <p:clrMapOvr>
    <a:masterClrMapping/>
  </p:clrMapOvr>
  <p:transition spd="slow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1C6B18-6D0B-402A-82AD-A305D4481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83A30B-E8D1-4A67-8B07-450069EE35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D8E6C3-24EA-4DBF-A51F-E23DB778F2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7FF2F6-D48B-44B7-A57F-33C1C79DC02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9435506"/>
      </p:ext>
    </p:extLst>
  </p:cSld>
  <p:clrMapOvr>
    <a:masterClrMapping/>
  </p:clrMapOvr>
  <p:transition spd="slow"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2E1556-8B58-4288-994A-5782173917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987173-2CB1-476E-A95B-A57C099F8A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6214B3-34FB-43B4-98A5-A6AB8A5F46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46794E-6CCD-4999-A158-A10C4DD9C32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578190"/>
      </p:ext>
    </p:extLst>
  </p:cSld>
  <p:clrMapOvr>
    <a:masterClrMapping/>
  </p:clrMapOvr>
  <p:transition spd="slow"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8364FF-6BDF-41D3-8140-649FB6C487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1D97F5-73FE-4B8C-888A-CB69AF15FC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25D619-46D5-4C19-8E22-B3D64962D4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C9A25B-24B7-482E-BA37-3EEC2EB1A60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2613796"/>
      </p:ext>
    </p:extLst>
  </p:cSld>
  <p:clrMapOvr>
    <a:masterClrMapping/>
  </p:clrMapOvr>
  <p:transition spd="slow"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DF9DD2-E6A4-4EEC-AE9A-E5AB0ED482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011E6F-C58B-4528-87B1-581E59B33C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4361FE-4A23-4B21-B64B-4774CBD43B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B0316-7794-40FE-93A8-B009031921E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4689057"/>
      </p:ext>
    </p:extLst>
  </p:cSld>
  <p:clrMapOvr>
    <a:masterClrMapping/>
  </p:clrMapOvr>
  <p:transition spd="slow"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CFB87A-C0BD-437D-9647-693EBDF6C2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4577D0-7224-40BE-8FB8-153D2CCD9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FD2C50-E1D1-4697-9448-AEAD82496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AE621-9536-4451-8655-B89AD3392C3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6513051"/>
      </p:ext>
    </p:extLst>
  </p:cSld>
  <p:clrMapOvr>
    <a:masterClrMapping/>
  </p:clrMapOvr>
  <p:transition spd="slow"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E76670-D89B-4752-AFA7-666DF7FE85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7FF657-C6F4-4874-ACEB-6E30824B9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A9E8C-60FB-4D1A-BCD4-55EE89488E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CDE75-0509-424C-BE57-1604B96B4B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9836437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85B979-443B-42F5-B160-5CDA3F31FB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C708A6-AF36-4341-96C6-89B16A79E6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D8CFF4-8ABF-4CC5-A92B-EB2B7B2CF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4166A7-BEB8-4979-AF25-ECEBC21CFC0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1634798"/>
      </p:ext>
    </p:extLst>
  </p:cSld>
  <p:clrMapOvr>
    <a:masterClrMapping/>
  </p:clrMapOvr>
  <p:transition spd="slow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F6D50-D5FC-460C-85C2-8C0867A181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27E52-F4B4-474D-A0CA-676351A6BB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4214DC-941F-4767-96F4-4E788CB81B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64803-B2D0-4A9F-A619-FB1A7091E4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483223"/>
      </p:ext>
    </p:extLst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2050B69-631A-4F31-9B39-86F0F448E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885614B-6EB9-4BFC-B383-A213AB941F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101B9F-56D0-4A6D-9983-96CFED322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5B984-929D-4190-B1E4-8DB631B1A5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9155222"/>
      </p:ext>
    </p:extLst>
  </p:cSld>
  <p:clrMapOvr>
    <a:masterClrMapping/>
  </p:clrMapOvr>
  <p:transition spd="slow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20CE77-754F-4CED-93F4-FCAE4AEE4A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EE5B2A-C2F7-465F-B382-347CC34243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359133-5287-4303-BC29-62E3DC8CD4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7220F-4E3B-4009-BD82-7102500FA20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2787838"/>
      </p:ext>
    </p:extLst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FA0488-A89E-46CF-899F-E4E631308E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785D1BF-8C09-48C0-BF71-EBAA6A7F5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A1DA31A-10B7-46C1-BAC8-DC1F96B1D5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94-0231-4D8A-A475-A813298A738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4594762"/>
      </p:ext>
    </p:extLst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611E34-CD04-4355-98E8-0A184123FF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1E6F98-17FB-4BB7-B041-8960C58F86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3D84C-D617-4120-877A-0F5BFE949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181A35-B343-4D93-BF5C-3586E37C90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9971259"/>
      </p:ext>
    </p:extLst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F390AD-3AEC-48B2-A4C2-DB696DDDD0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47ABC5-9AEF-40C3-A7F1-636890337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FC2D73-F88E-474A-99F5-1FC6E70762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B3D7F-33CE-497D-BA23-13D1FE6499A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4748024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9F98F6-6F2D-49EC-BA4E-FDE1DD7089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BCE4EB-C968-404F-90A5-A58D08B95D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10C982-D334-48FB-AC00-DE09B91854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71040-8793-4E85-9A69-70F2EF72AA0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8649248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4B61B8-BCCA-46F2-968C-6538AA3440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935DB5-5980-4DC4-A7A1-824BB151CA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94572E-54A9-4DC2-BCBC-76ACD03DDD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0EB0D-BF83-49A5-A133-7DB5703AC5A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6549486"/>
      </p:ext>
    </p:extLst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F22B21-603C-45DA-962D-BC98A577C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BE6CB8-07E8-46E1-9FDD-DE7D440A7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60D29C-F10A-4044-9727-CBB1F14533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A0A083-FE1C-4A39-9243-92FA08A7A03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7434520"/>
      </p:ext>
    </p:extLst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9F675D-0E5B-48F0-9BA3-03059DCE21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26D268-B50B-492F-8B24-33ADA9CEDA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32CA75-0ED0-41DA-8F84-8B69CB855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EF501-C7F6-4785-8671-BA43B68A91E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5870539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B4E499-22BD-4A6F-80B5-1619E7F96B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9215D-5415-402D-996F-B188B7E5C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DFD015-84BF-4D1F-923A-74CCDC111B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59A4E-476C-46F4-9172-2B3F044F481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0194317"/>
      </p:ext>
    </p:extLst>
  </p:cSld>
  <p:clrMapOvr>
    <a:masterClrMapping/>
  </p:clrMapOvr>
  <p:transition spd="slow"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FD0EE7-1786-4A68-97FA-FB7C66B69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220127-72EC-4FA0-B7AE-9198908B16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C94336-2B12-45E4-8F37-7424B62A03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FC73A3-6BE6-4A4D-889C-48803C2A822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3175176"/>
      </p:ext>
    </p:extLst>
  </p:cSld>
  <p:clrMapOvr>
    <a:masterClrMapping/>
  </p:clrMapOvr>
  <p:transition spd="slow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D673B-042E-412F-9270-9714E5345F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CD35E6-69FC-4E62-B5D4-CCD58015E1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A18B-7DBC-473B-B207-E6DC40DF98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ED8AF-BA9F-4FEC-A18D-29B964BA22A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6838713"/>
      </p:ext>
    </p:extLst>
  </p:cSld>
  <p:clrMapOvr>
    <a:masterClrMapping/>
  </p:clrMapOvr>
  <p:transition spd="slow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9D839F-08E6-4B6B-AC18-5F705F4B05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675465-A995-44CA-AFAF-813A98084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32DD99-3AD7-4984-B097-C45BEA71EB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ECC21-82F8-4AFC-A063-32611F736A6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6710839"/>
      </p:ext>
    </p:extLst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EDA8DB4-DCE0-4B45-81C0-3752F39ED1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372EA5-61B3-46F2-98C6-26F41E9FC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4028B8-AEDC-443E-B748-45546C89C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E194E-0883-42B7-9A83-A4A20B8DE8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5055065"/>
      </p:ext>
    </p:extLst>
  </p:cSld>
  <p:clrMapOvr>
    <a:masterClrMapping/>
  </p:clrMapOvr>
  <p:transition spd="slow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599E0CA-2259-4083-A366-999BDF59A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A160FE3-62C3-4615-93A6-4C365AF68E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5D896B0-6DB1-45C1-B653-D51636C9FF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3BC06-BACF-4659-90B7-39FB47591B5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4380597"/>
      </p:ext>
    </p:extLst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282367-6898-41E3-AB3D-04BD872AF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65B3AE-3097-4641-A965-11CFCD3766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B2331B-8EAC-4CB3-B119-B072D2C4D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D324BD-17B5-4C8D-8F5F-B00D78524E0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5078770"/>
      </p:ext>
    </p:extLst>
  </p:cSld>
  <p:clrMapOvr>
    <a:masterClrMapping/>
  </p:clrMapOvr>
  <p:transition spd="slow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338F80-DF37-407D-85A5-1C5BFD36A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E9E554-666F-4928-A642-FAC31CFCD3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51BA1-6AC1-4951-89A8-0DC759963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DDA7B-F06B-4368-9871-60DE7F406A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6622988"/>
      </p:ext>
    </p:extLst>
  </p:cSld>
  <p:clrMapOvr>
    <a:masterClrMapping/>
  </p:clrMapOvr>
  <p:transition spd="slow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3826BD-512E-47D1-AABB-8D845C2F0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250EAA-8807-4D62-B187-470ED57DE6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8AFAAC-6186-4D75-9105-DB0AD1021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562017-BC86-45C4-82DB-A6B150DC3A2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0054686"/>
      </p:ext>
    </p:extLst>
  </p:cSld>
  <p:clrMapOvr>
    <a:masterClrMapping/>
  </p:clrMapOvr>
  <p:transition spd="slow"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A66C9B-DFBC-476E-9066-3C8D0D2095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DE6BBE-6E3D-4AD5-A651-7DF0109168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37C00F-FE7E-4774-9D6D-91B55D49A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4662D-1653-4BCE-92CD-00D49CAD2A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4621633"/>
      </p:ext>
    </p:extLst>
  </p:cSld>
  <p:clrMapOvr>
    <a:masterClrMapping/>
  </p:clrMapOvr>
  <p:transition spd="slow"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FB4BCB-58E6-43F7-A13E-20E667BDFF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221719-261F-495C-864D-5AF873CEFA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412269-317E-4016-9CA6-5734714B4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E95224-16A3-45B3-B795-3D0F2CCE66E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1598443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7FCD9-E241-4B29-A3C2-6AFE5A5977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E0DFD-2596-45C5-9A02-710452F55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62397-68AA-418B-B44C-899F3E70E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EF6FE-5A11-4C4F-89DB-EEFA04526F7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2880117"/>
      </p:ext>
    </p:extLst>
  </p:cSld>
  <p:clrMapOvr>
    <a:masterClrMapping/>
  </p:clrMapOvr>
  <p:transition spd="slow">
    <p:wipe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371E5C-35BF-4E6B-BAC9-474EE615D9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F2642F-7786-4560-8127-A1A5619592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756745-B945-46FF-8D96-ED9980DF21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5E4C4-C97F-4B6B-8317-4320A4CEE7B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7548500"/>
      </p:ext>
    </p:extLst>
  </p:cSld>
  <p:clrMapOvr>
    <a:masterClrMapping/>
  </p:clrMapOvr>
  <p:transition spd="slow"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0E0A9A-68D8-4B55-A169-52FC5861A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CEA884-6FEC-46D2-B8BE-9F3C7E028C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FC5CFD-F2AD-46E1-B756-4508764628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61078-4BA8-4C98-8B83-B6CBC3D0013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6339920"/>
      </p:ext>
    </p:extLst>
  </p:cSld>
  <p:clrMapOvr>
    <a:masterClrMapping/>
  </p:clrMapOvr>
  <p:transition spd="slow">
    <p:wipe dir="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A1AA6-8599-4282-8516-A0BC07C762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60DD97-A6F1-4D9B-9629-51DD10A87E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A1F34-D131-4107-895D-D56AB66876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FE2BD-2969-458E-B1C9-03EF9AC4BE1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2782529"/>
      </p:ext>
    </p:extLst>
  </p:cSld>
  <p:clrMapOvr>
    <a:masterClrMapping/>
  </p:clrMapOvr>
  <p:transition spd="slow">
    <p:wipe dir="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DC037A-29C1-4FDA-880D-9E63C7C8E6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2EE09F-C585-49CC-BB1D-2B4578BDDC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D0D37AB-652E-496E-A7F6-41F43EBE4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CAA41-42B0-411A-9E11-E3FE36A7D0F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3322127"/>
      </p:ext>
    </p:extLst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612012-E8A9-42D7-8354-81C8C34CA0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D1B37D-C181-43BE-B4D8-8D80A50A5D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44AB36-1644-4B47-AAAE-F1D8191C10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0F57B-901C-42D2-9E38-650CC3126A5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2832915"/>
      </p:ext>
    </p:extLst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9AB095-1D5E-46C5-AF83-7C4ECB2B7C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A41AB4-6CFD-4596-BB68-114D1E5264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FA0F22-A0D0-4431-8DC8-3196DFC314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78615-4969-4B5A-87CE-6D5447142D5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6525904"/>
      </p:ext>
    </p:extLst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8DDB-C7A6-419C-BFF5-E506E0C82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A3C035-5C58-4031-B9FF-CBDFB9B16A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6A47E5-3B3E-4CDB-A243-D54B1A6D99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76DB3-43F8-4EF6-973D-C1F7C840C7B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1340357"/>
      </p:ext>
    </p:extLst>
  </p:cSld>
  <p:clrMapOvr>
    <a:masterClrMapping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D3868B-2CC1-4E37-A022-CA013E2663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3005C4-4164-4282-907E-84F7D50A5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F45C9B-B0D6-4BA7-AB3C-354872ACD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5C3D81-E3B7-4B2B-A372-70C41C784E9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1670398"/>
      </p:ext>
    </p:extLst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6664B2-0201-46D7-9AD5-A4BBCDE6B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EB41BE-6DD1-4755-8977-0ED9D7F41A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9DFA80-0776-4187-A1FC-D95E670F87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C6E40-5B55-4B2B-A8F5-1C481BEA58A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3056580"/>
      </p:ext>
    </p:extLst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D8A375-52B3-4FC7-B3DC-686248420F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43FE70-E20E-4B97-9EE9-D0691A218A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27D31E-52CE-4D05-AF20-30848E6B00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52B46-7217-453B-B483-1602E062E76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4310938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FD76AA-B494-4F2E-B36C-63C9D80D3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BF2F797-5D7E-4090-8592-6BA8344D7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4889B40F-AA2E-4C8C-AFF3-731C4CFDD3C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9A13E40B-AEE0-4E89-812C-26F9478D6C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685E9052-E860-4508-8CD1-82A15ED686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fld id="{FBB5C9F8-6A4E-45ED-A88D-E6D6808FC75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795" r:id="rId1"/>
    <p:sldLayoutId id="2147494796" r:id="rId2"/>
    <p:sldLayoutId id="2147494797" r:id="rId3"/>
    <p:sldLayoutId id="2147494798" r:id="rId4"/>
    <p:sldLayoutId id="2147494799" r:id="rId5"/>
    <p:sldLayoutId id="2147494800" r:id="rId6"/>
    <p:sldLayoutId id="2147494801" r:id="rId7"/>
    <p:sldLayoutId id="2147494802" r:id="rId8"/>
    <p:sldLayoutId id="2147494803" r:id="rId9"/>
    <p:sldLayoutId id="2147494804" r:id="rId10"/>
    <p:sldLayoutId id="2147494805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1DF31FB-49C0-4722-83B9-4EB6E08E7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F05FDCB-30EE-4CD2-B4B9-69FBF3683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10575B7-B0FF-4A95-83A9-D66742EC885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CB8BD7D9-D47C-4A64-BCD3-D829D008578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3595F6E-3685-4FF4-82CB-3705299677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522EC38-4FE2-4C15-8308-DC9949C7BAE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94" r:id="rId1"/>
    <p:sldLayoutId id="2147494895" r:id="rId2"/>
    <p:sldLayoutId id="2147494896" r:id="rId3"/>
    <p:sldLayoutId id="2147494897" r:id="rId4"/>
    <p:sldLayoutId id="2147494898" r:id="rId5"/>
    <p:sldLayoutId id="2147494899" r:id="rId6"/>
    <p:sldLayoutId id="2147494900" r:id="rId7"/>
    <p:sldLayoutId id="2147494901" r:id="rId8"/>
    <p:sldLayoutId id="2147494902" r:id="rId9"/>
    <p:sldLayoutId id="2147494903" r:id="rId10"/>
    <p:sldLayoutId id="2147494904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1C114BF-5588-4E53-9739-119BE4152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9A6E973-3779-44BC-8D42-8FDEB24F0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FE53FAF-179A-4536-A145-9E52B6543F6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0ABF12E1-A626-4050-9881-F1A2ED3D448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143B804F-9790-4368-B7F9-A020029F1C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9B594D4D-43B9-4CCC-A8BE-3807363E59F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938" r:id="rId1"/>
    <p:sldLayoutId id="2147494939" r:id="rId2"/>
    <p:sldLayoutId id="2147494940" r:id="rId3"/>
    <p:sldLayoutId id="2147494941" r:id="rId4"/>
    <p:sldLayoutId id="2147494942" r:id="rId5"/>
    <p:sldLayoutId id="2147494943" r:id="rId6"/>
    <p:sldLayoutId id="2147494944" r:id="rId7"/>
    <p:sldLayoutId id="2147494945" r:id="rId8"/>
    <p:sldLayoutId id="2147494946" r:id="rId9"/>
    <p:sldLayoutId id="2147494947" r:id="rId10"/>
    <p:sldLayoutId id="2147494948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038E5F0-DD3C-4C9D-9253-B29391172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1810238-F3F9-4434-AF31-81FBCE69A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98623B3-8464-4812-A036-1D67D9FEB95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50CEBAB7-CC8A-42CB-9781-145B49295C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CE1CCCFB-3703-4D93-AB3B-3D1BDA0B9B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18E97E90-4C23-4899-BF4C-A514868490A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905" r:id="rId1"/>
    <p:sldLayoutId id="2147494906" r:id="rId2"/>
    <p:sldLayoutId id="2147494907" r:id="rId3"/>
    <p:sldLayoutId id="2147494908" r:id="rId4"/>
    <p:sldLayoutId id="2147494909" r:id="rId5"/>
    <p:sldLayoutId id="2147494910" r:id="rId6"/>
    <p:sldLayoutId id="2147494911" r:id="rId7"/>
    <p:sldLayoutId id="2147494912" r:id="rId8"/>
    <p:sldLayoutId id="2147494913" r:id="rId9"/>
    <p:sldLayoutId id="2147494914" r:id="rId10"/>
    <p:sldLayoutId id="2147494915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70F089E-0E2E-41AA-948E-5BE70F9F8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C602906-03E4-480E-8AAF-BE8D2B02F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B025FC1-67D0-447E-8A6E-5F76E80026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0139AC5-9DEE-4BD5-B25E-B64AFD0484D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0FC47A5C-F81D-439A-BF3B-17EB1CFABA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2C51ADD-DEC9-43B9-AD8E-31B1016D0A4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916" r:id="rId1"/>
    <p:sldLayoutId id="2147494917" r:id="rId2"/>
    <p:sldLayoutId id="2147494918" r:id="rId3"/>
    <p:sldLayoutId id="2147494919" r:id="rId4"/>
    <p:sldLayoutId id="2147494920" r:id="rId5"/>
    <p:sldLayoutId id="2147494921" r:id="rId6"/>
    <p:sldLayoutId id="2147494922" r:id="rId7"/>
    <p:sldLayoutId id="2147494923" r:id="rId8"/>
    <p:sldLayoutId id="2147494924" r:id="rId9"/>
    <p:sldLayoutId id="2147494925" r:id="rId10"/>
    <p:sldLayoutId id="2147494926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196A00D-F815-491B-AB6D-061FBB2092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976E74F-BEB2-4012-990E-B942E5C15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3F3AF1B3-6843-447C-9871-D3556C7FE1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988F93E5-79B5-4F42-8E6E-4619BD3734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57E3EF44-E30C-44B0-852F-36E5EFF5ED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165239AE-236F-464E-9652-54279CD12BA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927" r:id="rId1"/>
    <p:sldLayoutId id="2147494928" r:id="rId2"/>
    <p:sldLayoutId id="2147494929" r:id="rId3"/>
    <p:sldLayoutId id="2147494930" r:id="rId4"/>
    <p:sldLayoutId id="2147494931" r:id="rId5"/>
    <p:sldLayoutId id="2147494932" r:id="rId6"/>
    <p:sldLayoutId id="2147494933" r:id="rId7"/>
    <p:sldLayoutId id="2147494934" r:id="rId8"/>
    <p:sldLayoutId id="2147494935" r:id="rId9"/>
    <p:sldLayoutId id="2147494936" r:id="rId10"/>
    <p:sldLayoutId id="2147494937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6CFA158-553C-4B0D-8BB7-CDC3625BF2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13964DA-B307-4D08-A740-0BAA40D6F8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F4717D54-3037-4E85-B29A-36CE31C450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FCC4483E-DFAC-4051-9379-AA6246C3C8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CB961BE-8422-4D27-B4A4-72660B348B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5746387-0BE5-4130-9566-6EE2FB7C1F8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06" r:id="rId1"/>
    <p:sldLayoutId id="2147494807" r:id="rId2"/>
    <p:sldLayoutId id="2147494808" r:id="rId3"/>
    <p:sldLayoutId id="2147494809" r:id="rId4"/>
    <p:sldLayoutId id="2147494810" r:id="rId5"/>
    <p:sldLayoutId id="2147494811" r:id="rId6"/>
    <p:sldLayoutId id="2147494812" r:id="rId7"/>
    <p:sldLayoutId id="2147494813" r:id="rId8"/>
    <p:sldLayoutId id="2147494814" r:id="rId9"/>
    <p:sldLayoutId id="2147494815" r:id="rId10"/>
    <p:sldLayoutId id="2147494816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5E02D1B-2599-48F2-BF88-31DF2DC0A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CC9EA40-DEB8-49EE-8E16-8E9A968E5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A88428EA-D5D9-425A-82CB-BE3A01431C7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55039997-E0BA-4AF9-A2E1-B5E4C63AAE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90E881E2-E6E2-4771-9E4C-DE3CC06C78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A96C3A97-5DD4-4C28-B010-44B1C9E99FD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17" r:id="rId1"/>
    <p:sldLayoutId id="2147494818" r:id="rId2"/>
    <p:sldLayoutId id="2147494819" r:id="rId3"/>
    <p:sldLayoutId id="2147494820" r:id="rId4"/>
    <p:sldLayoutId id="2147494821" r:id="rId5"/>
    <p:sldLayoutId id="2147494822" r:id="rId6"/>
    <p:sldLayoutId id="2147494823" r:id="rId7"/>
    <p:sldLayoutId id="2147494824" r:id="rId8"/>
    <p:sldLayoutId id="2147494825" r:id="rId9"/>
    <p:sldLayoutId id="2147494826" r:id="rId10"/>
    <p:sldLayoutId id="2147494827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6E992E8-44B3-4354-82A8-0BBF47335A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7BAD02F-5446-4793-BB86-8C22F32D90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5D355207-BE0A-44DF-9BAF-11F2789272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A0B275DF-BC18-4C37-9D2B-2038A29412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52CF5D1-BEC4-4988-B274-E2D8CAF0833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C6786EF-6726-40D2-9D91-6C8179F7B24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28" r:id="rId1"/>
    <p:sldLayoutId id="2147494829" r:id="rId2"/>
    <p:sldLayoutId id="2147494830" r:id="rId3"/>
    <p:sldLayoutId id="2147494831" r:id="rId4"/>
    <p:sldLayoutId id="2147494832" r:id="rId5"/>
    <p:sldLayoutId id="2147494833" r:id="rId6"/>
    <p:sldLayoutId id="2147494834" r:id="rId7"/>
    <p:sldLayoutId id="2147494835" r:id="rId8"/>
    <p:sldLayoutId id="2147494836" r:id="rId9"/>
    <p:sldLayoutId id="2147494837" r:id="rId10"/>
    <p:sldLayoutId id="2147494838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5876008-B8A5-4118-BF41-B9E2109E50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D4D7DFD-234E-48F9-BDB4-54F065FCC3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11B359A-E1C8-481D-8C9C-322F679351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CF85ECE8-C984-41C1-B134-E21909B20A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45F0EA84-F361-4E8D-88D2-359C45A90D1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B5504812-28E9-4F5F-AF69-D50E6D3AF2E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39" r:id="rId1"/>
    <p:sldLayoutId id="2147494840" r:id="rId2"/>
    <p:sldLayoutId id="2147494841" r:id="rId3"/>
    <p:sldLayoutId id="2147494842" r:id="rId4"/>
    <p:sldLayoutId id="2147494843" r:id="rId5"/>
    <p:sldLayoutId id="2147494844" r:id="rId6"/>
    <p:sldLayoutId id="2147494845" r:id="rId7"/>
    <p:sldLayoutId id="2147494846" r:id="rId8"/>
    <p:sldLayoutId id="2147494847" r:id="rId9"/>
    <p:sldLayoutId id="2147494848" r:id="rId10"/>
    <p:sldLayoutId id="2147494849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3978A7F-EE9C-432D-8419-855076448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9F042E0-DCB8-45B4-80B1-33EBB6C757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6CC94432-C2D1-41CA-BFDF-0ECE2413950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F2A9469-CD0A-4576-8413-3401ACF8198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BFD3F0A1-99C7-4AD3-A6DD-87B532BEE9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CD8B5221-D778-4915-825D-AE1806F6B17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50" r:id="rId1"/>
    <p:sldLayoutId id="2147494851" r:id="rId2"/>
    <p:sldLayoutId id="2147494852" r:id="rId3"/>
    <p:sldLayoutId id="2147494853" r:id="rId4"/>
    <p:sldLayoutId id="2147494854" r:id="rId5"/>
    <p:sldLayoutId id="2147494855" r:id="rId6"/>
    <p:sldLayoutId id="2147494856" r:id="rId7"/>
    <p:sldLayoutId id="2147494857" r:id="rId8"/>
    <p:sldLayoutId id="2147494858" r:id="rId9"/>
    <p:sldLayoutId id="2147494859" r:id="rId10"/>
    <p:sldLayoutId id="2147494860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5DD4D03-DF3D-4EE3-995E-0D89AB958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8397BF3-259C-4D62-B270-422F185C99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AC26CA0-E4D3-4AC2-B26E-F737448B33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78103303-648D-4047-AF78-9266163EF2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190070B8-1FE9-42CB-ABB5-25CA3AE1141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20FFE815-5097-4FF2-BFA1-D84A0BC79D9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61" r:id="rId1"/>
    <p:sldLayoutId id="2147494862" r:id="rId2"/>
    <p:sldLayoutId id="2147494863" r:id="rId3"/>
    <p:sldLayoutId id="2147494864" r:id="rId4"/>
    <p:sldLayoutId id="2147494865" r:id="rId5"/>
    <p:sldLayoutId id="2147494866" r:id="rId6"/>
    <p:sldLayoutId id="2147494867" r:id="rId7"/>
    <p:sldLayoutId id="2147494868" r:id="rId8"/>
    <p:sldLayoutId id="2147494869" r:id="rId9"/>
    <p:sldLayoutId id="2147494870" r:id="rId10"/>
    <p:sldLayoutId id="2147494871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D3FF6E4-0E1A-4C88-9AA0-F1F3473EA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6285BB0-8F48-4AE2-8D23-601475A96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38EEC6A7-2EAE-44B4-A139-D9CF9B3EE27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43CBA3B0-89DA-4545-83BB-7EF394A28F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1FD4370F-2E2A-4646-948F-730271BF93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F53FADD1-399A-4835-8B81-5C3FAEB5CEF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72" r:id="rId1"/>
    <p:sldLayoutId id="2147494873" r:id="rId2"/>
    <p:sldLayoutId id="2147494874" r:id="rId3"/>
    <p:sldLayoutId id="2147494875" r:id="rId4"/>
    <p:sldLayoutId id="2147494876" r:id="rId5"/>
    <p:sldLayoutId id="2147494877" r:id="rId6"/>
    <p:sldLayoutId id="2147494878" r:id="rId7"/>
    <p:sldLayoutId id="2147494879" r:id="rId8"/>
    <p:sldLayoutId id="2147494880" r:id="rId9"/>
    <p:sldLayoutId id="2147494881" r:id="rId10"/>
    <p:sldLayoutId id="2147494882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3F233EF-FD54-44DF-ACEB-5BF251D97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3BB37B6-B8BD-4971-9DE3-86C184ACB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FF75EDC4-E901-4C08-BE01-F5F6C8BFE5D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F035DDE-6741-405A-B761-C6A1DBE04E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D6BE4E1A-6239-4975-A87B-0D34F4DB9A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053D5350-C58E-49EC-91C3-DDE3C632DB6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883" r:id="rId1"/>
    <p:sldLayoutId id="2147494884" r:id="rId2"/>
    <p:sldLayoutId id="2147494885" r:id="rId3"/>
    <p:sldLayoutId id="2147494886" r:id="rId4"/>
    <p:sldLayoutId id="2147494887" r:id="rId5"/>
    <p:sldLayoutId id="2147494888" r:id="rId6"/>
    <p:sldLayoutId id="2147494889" r:id="rId7"/>
    <p:sldLayoutId id="2147494890" r:id="rId8"/>
    <p:sldLayoutId id="2147494891" r:id="rId9"/>
    <p:sldLayoutId id="2147494892" r:id="rId10"/>
    <p:sldLayoutId id="2147494893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8">
            <a:extLst>
              <a:ext uri="{FF2B5EF4-FFF2-40B4-BE49-F238E27FC236}">
                <a16:creationId xmlns:a16="http://schemas.microsoft.com/office/drawing/2014/main" id="{A429C368-6795-43DF-8133-34BA05841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663825"/>
            <a:ext cx="76946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矩形 2">
            <a:extLst>
              <a:ext uri="{FF2B5EF4-FFF2-40B4-BE49-F238E27FC236}">
                <a16:creationId xmlns:a16="http://schemas.microsoft.com/office/drawing/2014/main" id="{3B77920B-08EF-4431-99B8-4117899DF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310" y="360363"/>
            <a:ext cx="612379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MY" altLang="zh-TW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2022</a:t>
            </a:r>
            <a:r>
              <a:rPr lang="zh-TW" altLang="en-US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年歲末祝福</a:t>
            </a:r>
            <a:endParaRPr lang="en-MY" altLang="zh-TW" sz="66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愛的傳家寶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F8ECC54-6511-4738-8CC1-E1E673165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>
            <a:extLst>
              <a:ext uri="{FF2B5EF4-FFF2-40B4-BE49-F238E27FC236}">
                <a16:creationId xmlns:a16="http://schemas.microsoft.com/office/drawing/2014/main" id="{93C5B288-B849-4A83-8717-770E0C0C7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85900"/>
            <a:ext cx="73914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TW" altLang="en-US" sz="5400">
              <a:solidFill>
                <a:srgbClr val="FFFFFF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E594037-56B5-4C51-B8CA-9481A8ACA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04950"/>
            <a:ext cx="73914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TW" altLang="en-US" sz="5400">
              <a:solidFill>
                <a:srgbClr val="FFFFFF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609AAE4-6BA2-4064-A471-7389FFF0A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0340" l="9995" r="89978">
                        <a14:foregroundMark x1="52613" y1="43250" x2="47980" y2="41269"/>
                        <a14:foregroundMark x1="47980" y1="41269" x2="43481" y2="49192"/>
                        <a14:foregroundMark x1="43481" y1="49192" x2="54849" y2="48504"/>
                        <a14:foregroundMark x1="54849" y1="48504" x2="51239" y2="40259"/>
                        <a14:foregroundMark x1="51239" y1="40259" x2="49704" y2="39854"/>
                        <a14:foregroundMark x1="52236" y1="90340" x2="52236" y2="90340"/>
                        <a14:backgroundMark x1="32462" y1="30477" x2="25943" y2="64470"/>
                        <a14:backgroundMark x1="25943" y1="64470" x2="25943" y2="64470"/>
                      </a14:backgroundRemoval>
                    </a14:imgEffect>
                    <a14:imgEffect>
                      <a14:colorTemperature colorTemp="8935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320" y="-2834509"/>
            <a:ext cx="13487400" cy="875905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89C759B-6BE3-4617-A076-F6A2E7F72849}"/>
              </a:ext>
            </a:extLst>
          </p:cNvPr>
          <p:cNvSpPr/>
          <p:nvPr/>
        </p:nvSpPr>
        <p:spPr>
          <a:xfrm>
            <a:off x="1844070" y="4226520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/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正面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171661-E3E9-4979-913F-05BAC0C9F8A7}"/>
              </a:ext>
            </a:extLst>
          </p:cNvPr>
          <p:cNvSpPr/>
          <p:nvPr/>
        </p:nvSpPr>
        <p:spPr>
          <a:xfrm>
            <a:off x="6111269" y="4258270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/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背面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5EE2BE5-BD02-4A85-96F0-367F2D9BE624}"/>
              </a:ext>
            </a:extLst>
          </p:cNvPr>
          <p:cNvSpPr/>
          <p:nvPr/>
        </p:nvSpPr>
        <p:spPr>
          <a:xfrm>
            <a:off x="3631420" y="29446"/>
            <a:ext cx="2262158" cy="92333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zh-TW" altLang="en-US" sz="5400" b="1" dirty="0">
                <a:ln/>
                <a:solidFill>
                  <a:srgbClr val="66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紀念幣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291025-CD0A-4DBD-BCC0-705DFA61A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518" y1="58907" x2="68763" y2="63688"/>
                        <a14:foregroundMark x1="70021" y1="55834" x2="69853" y2="58736"/>
                        <a14:foregroundMark x1="69602" y1="60159" x2="68553" y2="64143"/>
                        <a14:foregroundMark x1="68889" y1="63233" x2="69434" y2="60842"/>
                        <a14:foregroundMark x1="69686" y1="60159" x2="69140" y2="62607"/>
                        <a14:foregroundMark x1="50776" y1="83210" x2="52872" y2="82812"/>
                        <a14:foregroundMark x1="56862" y1="80763" x2="55472" y2="81673"/>
                        <a14:foregroundMark x1="57819" y1="80137" x2="56862" y2="80763"/>
                        <a14:foregroundMark x1="60168" y1="78600" x2="57819" y2="80137"/>
                        <a14:backgroundMark x1="24822" y1="57484" x2="26751" y2="66022"/>
                        <a14:backgroundMark x1="24906" y1="56346" x2="25786" y2="62721"/>
                        <a14:backgroundMark x1="59841" y1="80105" x2="59245" y2="80763"/>
                        <a14:backgroundMark x1="63061" y1="76551" x2="60604" y2="79263"/>
                        <a14:backgroundMark x1="60247" y1="78722" x2="63229" y2="76608"/>
                        <a14:backgroundMark x1="54200" y1="83009" x2="55666" y2="81969"/>
                        <a14:backgroundMark x1="63229" y1="76096" x2="61845" y2="77917"/>
                        <a14:backgroundMark x1="54004" y1="83096" x2="54004" y2="83096"/>
                        <a14:backgroundMark x1="54256" y1="82812" x2="54256" y2="82812"/>
                        <a14:backgroundMark x1="59036" y1="80137" x2="59036" y2="80137"/>
                        <a14:backgroundMark x1="58197" y1="81047" x2="58197" y2="81047"/>
                        <a14:backgroundMark x1="58029" y1="80763" x2="58029" y2="807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-50555"/>
            <a:ext cx="6981928" cy="51435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977D237-B2EB-40CE-B5B5-508493B37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019" y1="63815" x2="39620" y2="64916"/>
                        <a14:foregroundMark x1="37744" y1="64124" x2="39723" y2="64976"/>
                        <a14:foregroundMark x1="58531" y1="64797" x2="50514" y2="67661"/>
                        <a14:foregroundMark x1="59866" y1="64320" x2="58531" y2="64797"/>
                        <a14:foregroundMark x1="50514" y1="67661" x2="42960" y2="66468"/>
                        <a14:foregroundMark x1="37564" y1="64320" x2="33505" y2="58711"/>
                        <a14:foregroundMark x1="32631" y1="58294" x2="33607" y2="59964"/>
                        <a14:foregroundMark x1="32580" y1="58413" x2="29085" y2="51074"/>
                        <a14:foregroundMark x1="29085" y1="51074" x2="32631" y2="58771"/>
                        <a14:foregroundMark x1="33607" y1="59785" x2="36793" y2="63007"/>
                        <a14:foregroundMark x1="34943" y1="61635" x2="36228" y2="62828"/>
                        <a14:foregroundMark x1="35971" y1="63007" x2="43679" y2="66587"/>
                        <a14:foregroundMark x1="43679" y1="66587" x2="50360" y2="67005"/>
                        <a14:foregroundMark x1="51336" y1="67840" x2="43885" y2="66110"/>
                        <a14:foregroundMark x1="48047" y1="67959" x2="44296" y2="67005"/>
                        <a14:foregroundMark x1="51028" y1="67840" x2="58016" y2="64499"/>
                        <a14:foregroundMark x1="38849" y1="64678" x2="42343" y2="66587"/>
                        <a14:backgroundMark x1="37050" y1="66766" x2="45581" y2="70823"/>
                        <a14:backgroundMark x1="45581" y1="70823" x2="53905" y2="71002"/>
                        <a14:backgroundMark x1="53905" y1="71002" x2="62076" y2="65752"/>
                        <a14:backgroundMark x1="62076" y1="65752" x2="63258" y2="64081"/>
                        <a14:backgroundMark x1="60565" y1="65353" x2="58171" y2="67363"/>
                        <a14:backgroundMark x1="62436" y1="63783" x2="60658" y2="65275"/>
                        <a14:backgroundMark x1="48150" y1="69033" x2="50068" y2="68597"/>
                        <a14:backgroundMark x1="60110" y1="64681" x2="61151" y2="64081"/>
                        <a14:backgroundMark x1="54419" y1="67959" x2="56498" y2="66761"/>
                        <a14:backgroundMark x1="66650" y1="57757" x2="64954" y2="60740"/>
                        <a14:backgroundMark x1="28314" y1="49881" x2="28817" y2="51227"/>
                        <a14:backgroundMark x1="27955" y1="48210" x2="28417" y2="51551"/>
                        <a14:backgroundMark x1="57503" y1="66706" x2="61922" y2="63842"/>
                        <a14:backgroundMark x1="61922" y1="63842" x2="61922" y2="63842"/>
                        <a14:backgroundMark x1="65159" y1="60382" x2="65159" y2="60382"/>
                        <a14:backgroundMark x1="65159" y1="60382" x2="65159" y2="60382"/>
                        <a14:backgroundMark x1="64954" y1="59964" x2="64954" y2="59964"/>
                        <a14:backgroundMark x1="58325" y1="65573" x2="58325" y2="65573"/>
                        <a14:backgroundMark x1="58993" y1="65274" x2="58993" y2="65274"/>
                        <a14:backgroundMark x1="59712" y1="64797" x2="59712" y2="64797"/>
                        <a14:backgroundMark x1="54676" y1="67482" x2="54676" y2="67482"/>
                        <a14:backgroundMark x1="59764" y1="64797" x2="59764" y2="64797"/>
                        <a14:backgroundMark x1="68037" y1="54356" x2="68037" y2="54356"/>
                        <a14:backgroundMark x1="68294" y1="54117" x2="68294" y2="54117"/>
                        <a14:backgroundMark x1="67677" y1="54714" x2="67677" y2="54714"/>
                        <a14:backgroundMark x1="61151" y1="63723" x2="61151" y2="63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000">
            <a:off x="3124200" y="-476250"/>
            <a:ext cx="7852689" cy="67631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22F54036-2E3B-40A9-A919-480AE57EDB85}"/>
              </a:ext>
            </a:extLst>
          </p:cNvPr>
          <p:cNvGrpSpPr/>
          <p:nvPr/>
        </p:nvGrpSpPr>
        <p:grpSpPr>
          <a:xfrm>
            <a:off x="838200" y="361950"/>
            <a:ext cx="8915400" cy="4781550"/>
            <a:chOff x="4400550" y="3733800"/>
            <a:chExt cx="6069038" cy="319433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6E059DAA-FE60-4F0F-9032-6D5ABF4BF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10" b="98852" l="468" r="97487">
                          <a14:foregroundMark x1="1281" y1="9186" x2="6663" y2="65658"/>
                          <a14:foregroundMark x1="823" y1="4384" x2="1281" y2="9186"/>
                          <a14:foregroundMark x1="684" y1="2923" x2="823" y2="4384"/>
                          <a14:foregroundMark x1="624" y1="2296" x2="684" y2="2923"/>
                          <a14:foregroundMark x1="6663" y1="65658" x2="3565" y2="85491"/>
                          <a14:foregroundMark x1="3565" y1="85491" x2="5552" y2="96973"/>
                          <a14:foregroundMark x1="5552" y1="96973" x2="19229" y2="97704"/>
                          <a14:foregroundMark x1="19229" y1="97704" x2="88428" y2="86639"/>
                          <a14:foregroundMark x1="88428" y1="86639" x2="98364" y2="68058"/>
                          <a14:foregroundMark x1="98364" y1="68058" x2="92811" y2="37265"/>
                          <a14:foregroundMark x1="92811" y1="37265" x2="81239" y2="7098"/>
                          <a14:foregroundMark x1="81239" y1="7098" x2="584" y2="9186"/>
                          <a14:foregroundMark x1="91467" y1="7411" x2="85564" y2="5532"/>
                          <a14:foregroundMark x1="85564" y1="5532" x2="91233" y2="4593"/>
                          <a14:foregroundMark x1="91233" y1="4593" x2="95617" y2="38100"/>
                          <a14:foregroundMark x1="95617" y1="38100" x2="91935" y2="87056"/>
                          <a14:foregroundMark x1="91935" y1="87056" x2="33255" y2="88309"/>
                          <a14:foregroundMark x1="33255" y1="88309" x2="6371" y2="75470"/>
                          <a14:foregroundMark x1="6371" y1="75470" x2="2455" y2="57933"/>
                          <a14:foregroundMark x1="2455" y1="57933" x2="15605" y2="16806"/>
                          <a14:foregroundMark x1="15605" y1="16806" x2="19170" y2="12317"/>
                          <a14:foregroundMark x1="22209" y1="12004" x2="4267" y2="41336"/>
                          <a14:foregroundMark x1="4267" y1="41336" x2="13852" y2="74217"/>
                          <a14:foregroundMark x1="13852" y1="74217" x2="53653" y2="87578"/>
                          <a14:foregroundMark x1="53653" y1="87578" x2="84921" y2="61482"/>
                          <a14:foregroundMark x1="84921" y1="61482" x2="73583" y2="23278"/>
                          <a14:foregroundMark x1="73583" y1="23278" x2="50146" y2="8559"/>
                          <a14:foregroundMark x1="50146" y1="8559" x2="20690" y2="12109"/>
                          <a14:foregroundMark x1="20690" y1="12109" x2="20631" y2="12004"/>
                          <a14:foregroundMark x1="58796" y1="8455" x2="17943" y2="14823"/>
                          <a14:foregroundMark x1="17943" y1="14823" x2="8475" y2="45407"/>
                          <a14:foregroundMark x1="8475" y1="45407" x2="41730" y2="78497"/>
                          <a14:foregroundMark x1="41730" y1="78497" x2="77674" y2="73695"/>
                          <a14:foregroundMark x1="77674" y1="73695" x2="83752" y2="54802"/>
                          <a14:foregroundMark x1="83752" y1="54802" x2="64056" y2="11587"/>
                          <a14:foregroundMark x1="64056" y1="11587" x2="59731" y2="7516"/>
                          <a14:foregroundMark x1="59731" y1="7516" x2="58153" y2="7411"/>
                          <a14:foregroundMark x1="86558" y1="1879" x2="97604" y2="2923"/>
                          <a14:foregroundMark x1="97604" y1="2923" x2="98071" y2="89875"/>
                          <a14:foregroundMark x1="98071" y1="89875" x2="90649" y2="96973"/>
                          <a14:foregroundMark x1="90649" y1="96973" x2="2046" y2="96973"/>
                          <a14:foregroundMark x1="97487" y1="2610" x2="96727" y2="98852"/>
                          <a14:foregroundMark x1="88077" y1="15240" x2="77674" y2="17537"/>
                          <a14:foregroundMark x1="77674" y1="17537" x2="81064" y2="31002"/>
                          <a14:foregroundMark x1="81064" y1="31002" x2="90123" y2="25887"/>
                          <a14:foregroundMark x1="90123" y1="25887" x2="88837" y2="15971"/>
                          <a14:foregroundMark x1="88837" y1="15971" x2="88369" y2="14927"/>
                          <a14:backgroundMark x1="175" y1="2296" x2="175" y2="2296"/>
                          <a14:backgroundMark x1="175" y1="4384" x2="175" y2="4384"/>
                          <a14:backgroundMark x1="409" y1="2923" x2="409" y2="2923"/>
                          <a14:backgroundMark x1="584" y1="2088" x2="584" y2="2088"/>
                          <a14:backgroundMark x1="468" y1="2818" x2="468" y2="2818"/>
                          <a14:backgroundMark x1="584" y1="9186" x2="584" y2="9186"/>
                          <a14:backgroundMark x1="584" y1="2923" x2="584" y2="2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0550" y="3733800"/>
              <a:ext cx="5221591" cy="2923603"/>
            </a:xfrm>
            <a:prstGeom prst="rect">
              <a:avLst/>
            </a:prstGeom>
          </p:spPr>
        </p:pic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E620EED-C920-4B2E-A578-5467D7D573AA}"/>
                </a:ext>
              </a:extLst>
            </p:cNvPr>
            <p:cNvGrpSpPr/>
            <p:nvPr/>
          </p:nvGrpSpPr>
          <p:grpSpPr>
            <a:xfrm>
              <a:off x="6331108" y="3962400"/>
              <a:ext cx="2788067" cy="2965736"/>
              <a:chOff x="6331108" y="3962400"/>
              <a:chExt cx="2788067" cy="2965736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34AE7BC6-1321-4841-83F4-6AD273C21D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429" b="90000" l="5421" r="97347">
                            <a14:foregroundMark x1="46021" y1="13598" x2="51672" y2="5291"/>
                            <a14:foregroundMark x1="51672" y1="5291" x2="73702" y2="14656"/>
                            <a14:foregroundMark x1="73702" y1="14656" x2="72664" y2="17513"/>
                            <a14:foregroundMark x1="75779" y1="3069" x2="55479" y2="1481"/>
                            <a14:foregroundMark x1="55479" y1="1481" x2="52710" y2="2222"/>
                            <a14:foregroundMark x1="89965" y1="22381" x2="94233" y2="39312"/>
                            <a14:foregroundMark x1="95156" y1="68889" x2="96886" y2="75714"/>
                            <a14:foregroundMark x1="7958" y1="65132" x2="5421" y2="50423"/>
                            <a14:foregroundMark x1="5421" y1="50423" x2="7036" y2="49312"/>
                            <a14:foregroundMark x1="47636" y1="33333" x2="47636" y2="33333"/>
                            <a14:foregroundMark x1="38524" y1="36349" x2="38524" y2="36349"/>
                            <a14:foregroundMark x1="46021" y1="34233" x2="46021" y2="34233"/>
                            <a14:foregroundMark x1="97347" y1="33333" x2="97347" y2="33333"/>
                            <a14:backgroundMark x1="62745" y1="79735" x2="77047" y2="83598"/>
                            <a14:backgroundMark x1="77047" y1="83598" x2="73010" y2="90847"/>
                            <a14:backgroundMark x1="73010" y1="90847" x2="73010" y2="90847"/>
                            <a14:backgroundMark x1="76701" y1="79577" x2="63322" y2="79471"/>
                            <a14:backgroundMark x1="76932" y1="79471" x2="62745" y2="79471"/>
                          </a14:backgroundRemoval>
                        </a14:imgEffect>
                        <a14:imgEffect>
                          <a14:saturation sat="400000"/>
                        </a14:imgEffect>
                        <a14:imgEffect>
                          <a14:brightnessContrast bright="-24000" contrast="22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31108" y="3962400"/>
                <a:ext cx="1360474" cy="2965736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56F984FC-2DA8-4F79-9202-EE212F3F4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521" b="97871" l="758" r="98939">
                            <a14:foregroundMark x1="16224" y1="15361" x2="9780" y2="22510"/>
                            <a14:foregroundMark x1="9780" y1="22510" x2="1895" y2="41369"/>
                            <a14:foregroundMark x1="18726" y1="13688" x2="37908" y2="3574"/>
                            <a14:foregroundMark x1="37908" y1="3574" x2="49204" y2="1521"/>
                            <a14:foregroundMark x1="92798" y1="27985" x2="98560" y2="44715"/>
                            <a14:foregroundMark x1="98560" y1="44715" x2="99090" y2="52624"/>
                            <a14:foregroundMark x1="99090" y1="52624" x2="98771" y2="53846"/>
                            <a14:foregroundMark x1="92646" y1="71027" x2="79378" y2="86616"/>
                            <a14:foregroundMark x1="79378" y1="86616" x2="60862" y2="95903"/>
                            <a14:foregroundMark x1="92679" y1="73828" x2="82183" y2="86008"/>
                            <a14:foregroundMark x1="96967" y1="57871" x2="96967" y2="57871"/>
                            <a14:foregroundMark x1="96588" y1="60456" x2="96588" y2="60456"/>
                            <a14:foregroundMark x1="1592" y1="56806" x2="1592" y2="56806"/>
                            <a14:foregroundMark x1="1440" y1="55970" x2="1440" y2="55970"/>
                            <a14:foregroundMark x1="758" y1="53308" x2="5459" y2="68441"/>
                            <a14:backgroundMark x1="52464" y1="98403" x2="67627" y2="96198"/>
                            <a14:backgroundMark x1="67627" y1="96198" x2="73389" y2="93156"/>
                            <a14:backgroundMark x1="85595" y1="83726" x2="88931" y2="80608"/>
                            <a14:backgroundMark x1="96892" y1="66236" x2="93707" y2="74221"/>
                            <a14:backgroundMark x1="97852" y1="60456" x2="96437" y2="66388"/>
                            <a14:backgroundMark x1="98468" y1="57871" x2="97852" y2="60456"/>
                            <a14:backgroundMark x1="99393" y1="53992" x2="98468" y2="57871"/>
                            <a14:backgroundMark x1="0" y1="57719" x2="0" y2="55741"/>
                            <a14:backgroundMark x1="1137" y1="58023" x2="0" y2="5224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25256" y="4048001"/>
                <a:ext cx="793919" cy="791511"/>
              </a:xfrm>
              <a:prstGeom prst="rect">
                <a:avLst/>
              </a:prstGeom>
            </p:spPr>
          </p:pic>
        </p:grp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06D7320A-7673-40D5-8242-9A12A2E8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39382" y1="59165" x2="40186" y2="49746"/>
                          <a14:backgroundMark x1="40186" y1="49746" x2="52284" y2="32318"/>
                          <a14:backgroundMark x1="52284" y1="32318" x2="68232" y2="26396"/>
                          <a14:backgroundMark x1="65990" y1="8799" x2="30161" y2="82290"/>
                          <a14:backgroundMark x1="30161" y1="82290" x2="17555" y2="73548"/>
                          <a14:backgroundMark x1="17555" y1="73548" x2="8926" y2="32713"/>
                          <a14:backgroundMark x1="8926" y1="32713" x2="12860" y2="7840"/>
                          <a14:backgroundMark x1="12860" y1="7840" x2="26015" y2="5020"/>
                          <a14:backgroundMark x1="26015" y1="5020" x2="66328" y2="9475"/>
                          <a14:backgroundMark x1="48139" y1="39989" x2="51650" y2="63903"/>
                          <a14:backgroundMark x1="51650" y1="63903" x2="61633" y2="78060"/>
                          <a14:backgroundMark x1="61633" y1="78060" x2="74450" y2="73096"/>
                          <a14:backgroundMark x1="74450" y1="73096" x2="78384" y2="65990"/>
                          <a14:backgroundMark x1="78384" y1="65990" x2="79399" y2="61816"/>
                          <a14:backgroundMark x1="39721" y1="55894" x2="77834" y2="80090"/>
                          <a14:backgroundMark x1="77834" y1="80090" x2="75719" y2="87761"/>
                          <a14:backgroundMark x1="75719" y1="87761" x2="52030" y2="91371"/>
                          <a14:backgroundMark x1="52030" y1="91371" x2="21024" y2="83644"/>
                          <a14:backgroundMark x1="21024" y1="83644" x2="24450" y2="65426"/>
                          <a14:backgroundMark x1="24450" y1="65426" x2="37606" y2="56402"/>
                          <a14:backgroundMark x1="37606" y1="56402" x2="40440" y2="55725"/>
                          <a14:backgroundMark x1="84729" y1="60575" x2="61337" y2="74394"/>
                          <a14:backgroundMark x1="61337" y1="74394" x2="72927" y2="84490"/>
                          <a14:backgroundMark x1="72927" y1="84490" x2="87183" y2="71686"/>
                          <a14:backgroundMark x1="87183" y1="71686" x2="83587" y2="58940"/>
                          <a14:backgroundMark x1="83587" y1="58940" x2="82995" y2="58319"/>
                          <a14:backgroundMark x1="47039" y1="2989" x2="44416" y2="1692"/>
                          <a14:backgroundMark x1="40355" y1="6543" x2="19966" y2="10039"/>
                          <a14:backgroundMark x1="19966" y1="10039" x2="12817" y2="16977"/>
                          <a14:backgroundMark x1="12817" y1="16977" x2="10745" y2="36661"/>
                          <a14:backgroundMark x1="10745" y1="36661" x2="26777" y2="62944"/>
                          <a14:backgroundMark x1="26777" y1="62944" x2="46743" y2="51269"/>
                          <a14:backgroundMark x1="46743" y1="51269" x2="45474" y2="13311"/>
                          <a14:backgroundMark x1="45474" y1="13311" x2="38409" y2="2256"/>
                          <a14:backgroundMark x1="38409" y1="2256" x2="36506" y2="6373"/>
                          <a14:backgroundMark x1="70262" y1="9645" x2="54907" y2="22504"/>
                          <a14:backgroundMark x1="54907" y1="22504" x2="45178" y2="55556"/>
                          <a14:backgroundMark x1="45178" y1="55556" x2="54061" y2="73040"/>
                          <a14:backgroundMark x1="54061" y1="73040" x2="78384" y2="70220"/>
                          <a14:backgroundMark x1="78384" y1="70220" x2="87056" y2="53469"/>
                          <a14:backgroundMark x1="87056" y1="53469" x2="77623" y2="13367"/>
                          <a14:backgroundMark x1="77623" y1="13367" x2="73308" y2="9137"/>
                          <a14:backgroundMark x1="73308" y1="9137" x2="69078" y2="9081"/>
                          <a14:backgroundMark x1="44501" y1="13311" x2="26904" y2="32939"/>
                          <a14:backgroundMark x1="26904" y1="32939" x2="38706" y2="32939"/>
                          <a14:backgroundMark x1="38706" y1="32939" x2="35152" y2="12352"/>
                          <a14:backgroundMark x1="35152" y1="12352" x2="33672" y2="11506"/>
                          <a14:backgroundMark x1="69078" y1="27524" x2="63832" y2="35195"/>
                          <a14:backgroundMark x1="63832" y1="35195" x2="72504" y2="59504"/>
                          <a14:backgroundMark x1="72504" y1="59504" x2="86041" y2="37845"/>
                          <a14:backgroundMark x1="86041" y1="37845" x2="67047" y2="23632"/>
                          <a14:backgroundMark x1="67047" y1="23632" x2="63748" y2="32036"/>
                          <a14:backgroundMark x1="63748" y1="32036" x2="63875" y2="33051"/>
                          <a14:backgroundMark x1="39298" y1="28088" x2="33249" y2="27975"/>
                          <a14:backgroundMark x1="33249" y1="27975" x2="19797" y2="48505"/>
                          <a14:backgroundMark x1="19797" y1="48505" x2="37098" y2="62775"/>
                          <a14:backgroundMark x1="37098" y1="62775" x2="36548" y2="29554"/>
                          <a14:backgroundMark x1="36548" y1="29554" x2="27580" y2="21715"/>
                          <a14:backgroundMark x1="34814" y1="8799" x2="29272" y2="10152"/>
                          <a14:backgroundMark x1="29272" y1="10152" x2="29484" y2="26058"/>
                          <a14:backgroundMark x1="29484" y1="26058" x2="39044" y2="15849"/>
                          <a14:backgroundMark x1="39044" y1="15849" x2="29949" y2="9927"/>
                          <a14:backgroundMark x1="24196" y1="6261" x2="21827" y2="20530"/>
                          <a14:backgroundMark x1="21827" y1="20530" x2="36083" y2="17372"/>
                          <a14:backgroundMark x1="36083" y1="17372" x2="24196" y2="5302"/>
                          <a14:backgroundMark x1="24196" y1="5302" x2="23012" y2="5527"/>
                          <a14:backgroundMark x1="16963" y1="10942" x2="14298" y2="27524"/>
                          <a14:backgroundMark x1="14298" y1="27524" x2="24323" y2="19628"/>
                          <a14:backgroundMark x1="24323" y1="19628" x2="15567" y2="11901"/>
                          <a14:backgroundMark x1="15567" y1="11901" x2="15228" y2="11901"/>
                          <a14:backgroundMark x1="54822" y1="65933" x2="49577" y2="67456"/>
                          <a14:backgroundMark x1="49577" y1="67456" x2="46277" y2="82516"/>
                          <a14:backgroundMark x1="46277" y1="82516" x2="63917" y2="88212"/>
                          <a14:backgroundMark x1="63917" y1="88212" x2="63706" y2="72363"/>
                          <a14:backgroundMark x1="63706" y1="72363" x2="57064" y2="67400"/>
                          <a14:backgroundMark x1="26311" y1="19571" x2="20389" y2="21827"/>
                          <a14:backgroundMark x1="20389" y1="21827" x2="15948" y2="43993"/>
                          <a14:backgroundMark x1="15948" y1="43993" x2="33883" y2="40214"/>
                          <a14:backgroundMark x1="33883" y1="40214" x2="22250" y2="19966"/>
                          <a14:backgroundMark x1="22250" y1="19966" x2="19839" y2="18556"/>
                          <a14:backgroundMark x1="76946" y1="28821" x2="70770" y2="31867"/>
                          <a14:backgroundMark x1="70770" y1="31867" x2="68105" y2="48505"/>
                          <a14:backgroundMark x1="68105" y1="48505" x2="81261" y2="48336"/>
                          <a14:backgroundMark x1="81261" y1="48336" x2="77157" y2="34743"/>
                          <a14:backgroundMark x1="77157" y1="34743" x2="74492" y2="32600"/>
                          <a14:backgroundMark x1="77707" y1="16582" x2="63029" y2="21715"/>
                          <a14:backgroundMark x1="63029" y1="21715" x2="80203" y2="25606"/>
                          <a14:backgroundMark x1="80203" y1="25606" x2="72673" y2="14834"/>
                          <a14:backgroundMark x1="72673" y1="14834" x2="67259" y2="13875"/>
                          <a14:backgroundMark x1="17259" y1="79413" x2="16624" y2="79019"/>
                          <a14:backgroundMark x1="18528" y1="71517" x2="15567" y2="89566"/>
                          <a14:backgroundMark x1="15567" y1="89566" x2="22843" y2="80034"/>
                          <a14:backgroundMark x1="22843" y1="80034" x2="16836" y2="74337"/>
                          <a14:backgroundMark x1="16836" y1="74337" x2="16540" y2="74337"/>
                          <a14:backgroundMark x1="75465" y1="30231" x2="70939" y2="42978"/>
                          <a14:backgroundMark x1="70939" y1="42978" x2="75212" y2="33333"/>
                          <a14:backgroundMark x1="75212" y1="33333" x2="74831" y2="31923"/>
                          <a14:backgroundMark x1="71954" y1="76481" x2="76438" y2="83080"/>
                          <a14:backgroundMark x1="76438" y1="83080" x2="71743" y2="77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54376" y="3981855"/>
              <a:ext cx="3097521" cy="2323141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65312F6-32AE-4331-ADB2-04F80B6CA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39382" y1="59165" x2="40186" y2="49746"/>
                          <a14:backgroundMark x1="40186" y1="49746" x2="52284" y2="32318"/>
                          <a14:backgroundMark x1="52284" y1="32318" x2="68232" y2="26396"/>
                          <a14:backgroundMark x1="65990" y1="8799" x2="30161" y2="82290"/>
                          <a14:backgroundMark x1="30161" y1="82290" x2="17555" y2="73548"/>
                          <a14:backgroundMark x1="17555" y1="73548" x2="8926" y2="32713"/>
                          <a14:backgroundMark x1="8926" y1="32713" x2="12860" y2="7840"/>
                          <a14:backgroundMark x1="12860" y1="7840" x2="26015" y2="5020"/>
                          <a14:backgroundMark x1="26015" y1="5020" x2="66328" y2="9475"/>
                          <a14:backgroundMark x1="48139" y1="39989" x2="51650" y2="63903"/>
                          <a14:backgroundMark x1="51650" y1="63903" x2="61633" y2="78060"/>
                          <a14:backgroundMark x1="61633" y1="78060" x2="74450" y2="73096"/>
                          <a14:backgroundMark x1="74450" y1="73096" x2="78384" y2="65990"/>
                          <a14:backgroundMark x1="78384" y1="65990" x2="79399" y2="61816"/>
                          <a14:backgroundMark x1="39721" y1="55894" x2="77834" y2="80090"/>
                          <a14:backgroundMark x1="77834" y1="80090" x2="75719" y2="87761"/>
                          <a14:backgroundMark x1="75719" y1="87761" x2="52030" y2="91371"/>
                          <a14:backgroundMark x1="52030" y1="91371" x2="21024" y2="83644"/>
                          <a14:backgroundMark x1="21024" y1="83644" x2="24450" y2="65426"/>
                          <a14:backgroundMark x1="24450" y1="65426" x2="37606" y2="56402"/>
                          <a14:backgroundMark x1="37606" y1="56402" x2="40440" y2="55725"/>
                          <a14:backgroundMark x1="84729" y1="60575" x2="61337" y2="74394"/>
                          <a14:backgroundMark x1="61337" y1="74394" x2="72927" y2="84490"/>
                          <a14:backgroundMark x1="72927" y1="84490" x2="87183" y2="71686"/>
                          <a14:backgroundMark x1="87183" y1="71686" x2="83587" y2="58940"/>
                          <a14:backgroundMark x1="83587" y1="58940" x2="82995" y2="58319"/>
                          <a14:backgroundMark x1="47039" y1="2989" x2="44416" y2="1692"/>
                          <a14:backgroundMark x1="40355" y1="6543" x2="19966" y2="10039"/>
                          <a14:backgroundMark x1="19966" y1="10039" x2="12817" y2="16977"/>
                          <a14:backgroundMark x1="12817" y1="16977" x2="10745" y2="36661"/>
                          <a14:backgroundMark x1="10745" y1="36661" x2="26777" y2="62944"/>
                          <a14:backgroundMark x1="26777" y1="62944" x2="46743" y2="51269"/>
                          <a14:backgroundMark x1="46743" y1="51269" x2="45474" y2="13311"/>
                          <a14:backgroundMark x1="45474" y1="13311" x2="38409" y2="2256"/>
                          <a14:backgroundMark x1="38409" y1="2256" x2="36506" y2="6373"/>
                          <a14:backgroundMark x1="70262" y1="9645" x2="54907" y2="22504"/>
                          <a14:backgroundMark x1="54907" y1="22504" x2="45178" y2="55556"/>
                          <a14:backgroundMark x1="45178" y1="55556" x2="54061" y2="73040"/>
                          <a14:backgroundMark x1="54061" y1="73040" x2="78384" y2="70220"/>
                          <a14:backgroundMark x1="78384" y1="70220" x2="87056" y2="53469"/>
                          <a14:backgroundMark x1="87056" y1="53469" x2="77623" y2="13367"/>
                          <a14:backgroundMark x1="77623" y1="13367" x2="73308" y2="9137"/>
                          <a14:backgroundMark x1="73308" y1="9137" x2="69078" y2="9081"/>
                          <a14:backgroundMark x1="44501" y1="13311" x2="26904" y2="32939"/>
                          <a14:backgroundMark x1="26904" y1="32939" x2="38706" y2="32939"/>
                          <a14:backgroundMark x1="38706" y1="32939" x2="35152" y2="12352"/>
                          <a14:backgroundMark x1="35152" y1="12352" x2="33672" y2="11506"/>
                          <a14:backgroundMark x1="69078" y1="27524" x2="63832" y2="35195"/>
                          <a14:backgroundMark x1="63832" y1="35195" x2="72504" y2="59504"/>
                          <a14:backgroundMark x1="72504" y1="59504" x2="86041" y2="37845"/>
                          <a14:backgroundMark x1="86041" y1="37845" x2="67047" y2="23632"/>
                          <a14:backgroundMark x1="67047" y1="23632" x2="63748" y2="32036"/>
                          <a14:backgroundMark x1="63748" y1="32036" x2="63875" y2="33051"/>
                          <a14:backgroundMark x1="39298" y1="28088" x2="33249" y2="27975"/>
                          <a14:backgroundMark x1="33249" y1="27975" x2="19797" y2="48505"/>
                          <a14:backgroundMark x1="19797" y1="48505" x2="37098" y2="62775"/>
                          <a14:backgroundMark x1="37098" y1="62775" x2="36548" y2="29554"/>
                          <a14:backgroundMark x1="36548" y1="29554" x2="27580" y2="21715"/>
                          <a14:backgroundMark x1="34814" y1="8799" x2="29272" y2="10152"/>
                          <a14:backgroundMark x1="29272" y1="10152" x2="29484" y2="26058"/>
                          <a14:backgroundMark x1="29484" y1="26058" x2="39044" y2="15849"/>
                          <a14:backgroundMark x1="39044" y1="15849" x2="29949" y2="9927"/>
                          <a14:backgroundMark x1="24196" y1="6261" x2="21827" y2="20530"/>
                          <a14:backgroundMark x1="21827" y1="20530" x2="36083" y2="17372"/>
                          <a14:backgroundMark x1="36083" y1="17372" x2="24196" y2="5302"/>
                          <a14:backgroundMark x1="24196" y1="5302" x2="23012" y2="5527"/>
                          <a14:backgroundMark x1="16963" y1="10942" x2="14298" y2="27524"/>
                          <a14:backgroundMark x1="14298" y1="27524" x2="24323" y2="19628"/>
                          <a14:backgroundMark x1="24323" y1="19628" x2="15567" y2="11901"/>
                          <a14:backgroundMark x1="15567" y1="11901" x2="15228" y2="11901"/>
                          <a14:backgroundMark x1="54822" y1="65933" x2="49577" y2="67456"/>
                          <a14:backgroundMark x1="49577" y1="67456" x2="46277" y2="82516"/>
                          <a14:backgroundMark x1="46277" y1="82516" x2="63917" y2="88212"/>
                          <a14:backgroundMark x1="63917" y1="88212" x2="63706" y2="72363"/>
                          <a14:backgroundMark x1="63706" y1="72363" x2="57064" y2="67400"/>
                          <a14:backgroundMark x1="26311" y1="19571" x2="20389" y2="21827"/>
                          <a14:backgroundMark x1="20389" y1="21827" x2="15948" y2="43993"/>
                          <a14:backgroundMark x1="15948" y1="43993" x2="33883" y2="40214"/>
                          <a14:backgroundMark x1="33883" y1="40214" x2="22250" y2="19966"/>
                          <a14:backgroundMark x1="22250" y1="19966" x2="19839" y2="18556"/>
                          <a14:backgroundMark x1="76946" y1="28821" x2="70770" y2="31867"/>
                          <a14:backgroundMark x1="70770" y1="31867" x2="68105" y2="48505"/>
                          <a14:backgroundMark x1="68105" y1="48505" x2="81261" y2="48336"/>
                          <a14:backgroundMark x1="81261" y1="48336" x2="77157" y2="34743"/>
                          <a14:backgroundMark x1="77157" y1="34743" x2="74492" y2="32600"/>
                          <a14:backgroundMark x1="77707" y1="16582" x2="63029" y2="21715"/>
                          <a14:backgroundMark x1="63029" y1="21715" x2="80203" y2="25606"/>
                          <a14:backgroundMark x1="80203" y1="25606" x2="72673" y2="14834"/>
                          <a14:backgroundMark x1="72673" y1="14834" x2="67259" y2="13875"/>
                          <a14:backgroundMark x1="17259" y1="79413" x2="16624" y2="79019"/>
                          <a14:backgroundMark x1="18528" y1="71517" x2="15567" y2="89566"/>
                          <a14:backgroundMark x1="15567" y1="89566" x2="22843" y2="80034"/>
                          <a14:backgroundMark x1="22843" y1="80034" x2="16836" y2="74337"/>
                          <a14:backgroundMark x1="16836" y1="74337" x2="16540" y2="74337"/>
                          <a14:backgroundMark x1="75465" y1="30231" x2="70939" y2="42978"/>
                          <a14:backgroundMark x1="70939" y1="42978" x2="75212" y2="33333"/>
                          <a14:backgroundMark x1="75212" y1="33333" x2="74831" y2="31923"/>
                          <a14:backgroundMark x1="71954" y1="76481" x2="76438" y2="83080"/>
                          <a14:backgroundMark x1="76438" y1="83080" x2="71743" y2="77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96189" y="3788631"/>
              <a:ext cx="3097521" cy="2323141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481B4FEA-92B5-49EF-9027-960B95BE6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39382" y1="59165" x2="40186" y2="49746"/>
                          <a14:backgroundMark x1="40186" y1="49746" x2="52284" y2="32318"/>
                          <a14:backgroundMark x1="52284" y1="32318" x2="68232" y2="26396"/>
                          <a14:backgroundMark x1="65990" y1="8799" x2="30161" y2="82290"/>
                          <a14:backgroundMark x1="30161" y1="82290" x2="17555" y2="73548"/>
                          <a14:backgroundMark x1="17555" y1="73548" x2="8926" y2="32713"/>
                          <a14:backgroundMark x1="8926" y1="32713" x2="12860" y2="7840"/>
                          <a14:backgroundMark x1="12860" y1="7840" x2="26015" y2="5020"/>
                          <a14:backgroundMark x1="26015" y1="5020" x2="66328" y2="9475"/>
                          <a14:backgroundMark x1="48139" y1="39989" x2="51650" y2="63903"/>
                          <a14:backgroundMark x1="51650" y1="63903" x2="61633" y2="78060"/>
                          <a14:backgroundMark x1="61633" y1="78060" x2="74450" y2="73096"/>
                          <a14:backgroundMark x1="74450" y1="73096" x2="78384" y2="65990"/>
                          <a14:backgroundMark x1="78384" y1="65990" x2="79399" y2="61816"/>
                          <a14:backgroundMark x1="39721" y1="55894" x2="77834" y2="80090"/>
                          <a14:backgroundMark x1="77834" y1="80090" x2="75719" y2="87761"/>
                          <a14:backgroundMark x1="75719" y1="87761" x2="52030" y2="91371"/>
                          <a14:backgroundMark x1="52030" y1="91371" x2="21024" y2="83644"/>
                          <a14:backgroundMark x1="21024" y1="83644" x2="24450" y2="65426"/>
                          <a14:backgroundMark x1="24450" y1="65426" x2="37606" y2="56402"/>
                          <a14:backgroundMark x1="37606" y1="56402" x2="40440" y2="55725"/>
                          <a14:backgroundMark x1="84729" y1="60575" x2="61337" y2="74394"/>
                          <a14:backgroundMark x1="61337" y1="74394" x2="72927" y2="84490"/>
                          <a14:backgroundMark x1="72927" y1="84490" x2="87183" y2="71686"/>
                          <a14:backgroundMark x1="87183" y1="71686" x2="83587" y2="58940"/>
                          <a14:backgroundMark x1="83587" y1="58940" x2="82995" y2="58319"/>
                          <a14:backgroundMark x1="47039" y1="2989" x2="44416" y2="1692"/>
                          <a14:backgroundMark x1="40355" y1="6543" x2="19966" y2="10039"/>
                          <a14:backgroundMark x1="19966" y1="10039" x2="12817" y2="16977"/>
                          <a14:backgroundMark x1="12817" y1="16977" x2="10745" y2="36661"/>
                          <a14:backgroundMark x1="10745" y1="36661" x2="26777" y2="62944"/>
                          <a14:backgroundMark x1="26777" y1="62944" x2="46743" y2="51269"/>
                          <a14:backgroundMark x1="46743" y1="51269" x2="45474" y2="13311"/>
                          <a14:backgroundMark x1="45474" y1="13311" x2="38409" y2="2256"/>
                          <a14:backgroundMark x1="38409" y1="2256" x2="36506" y2="6373"/>
                          <a14:backgroundMark x1="70262" y1="9645" x2="54907" y2="22504"/>
                          <a14:backgroundMark x1="54907" y1="22504" x2="45178" y2="55556"/>
                          <a14:backgroundMark x1="45178" y1="55556" x2="54061" y2="73040"/>
                          <a14:backgroundMark x1="54061" y1="73040" x2="78384" y2="70220"/>
                          <a14:backgroundMark x1="78384" y1="70220" x2="87056" y2="53469"/>
                          <a14:backgroundMark x1="87056" y1="53469" x2="77623" y2="13367"/>
                          <a14:backgroundMark x1="77623" y1="13367" x2="73308" y2="9137"/>
                          <a14:backgroundMark x1="73308" y1="9137" x2="69078" y2="9081"/>
                          <a14:backgroundMark x1="44501" y1="13311" x2="26904" y2="32939"/>
                          <a14:backgroundMark x1="26904" y1="32939" x2="38706" y2="32939"/>
                          <a14:backgroundMark x1="38706" y1="32939" x2="35152" y2="12352"/>
                          <a14:backgroundMark x1="35152" y1="12352" x2="33672" y2="11506"/>
                          <a14:backgroundMark x1="69078" y1="27524" x2="63832" y2="35195"/>
                          <a14:backgroundMark x1="63832" y1="35195" x2="72504" y2="59504"/>
                          <a14:backgroundMark x1="72504" y1="59504" x2="86041" y2="37845"/>
                          <a14:backgroundMark x1="86041" y1="37845" x2="67047" y2="23632"/>
                          <a14:backgroundMark x1="67047" y1="23632" x2="63748" y2="32036"/>
                          <a14:backgroundMark x1="63748" y1="32036" x2="63875" y2="33051"/>
                          <a14:backgroundMark x1="39298" y1="28088" x2="33249" y2="27975"/>
                          <a14:backgroundMark x1="33249" y1="27975" x2="19797" y2="48505"/>
                          <a14:backgroundMark x1="19797" y1="48505" x2="37098" y2="62775"/>
                          <a14:backgroundMark x1="37098" y1="62775" x2="36548" y2="29554"/>
                          <a14:backgroundMark x1="36548" y1="29554" x2="27580" y2="21715"/>
                          <a14:backgroundMark x1="34814" y1="8799" x2="29272" y2="10152"/>
                          <a14:backgroundMark x1="29272" y1="10152" x2="29484" y2="26058"/>
                          <a14:backgroundMark x1="29484" y1="26058" x2="39044" y2="15849"/>
                          <a14:backgroundMark x1="39044" y1="15849" x2="29949" y2="9927"/>
                          <a14:backgroundMark x1="24196" y1="6261" x2="21827" y2="20530"/>
                          <a14:backgroundMark x1="21827" y1="20530" x2="36083" y2="17372"/>
                          <a14:backgroundMark x1="36083" y1="17372" x2="24196" y2="5302"/>
                          <a14:backgroundMark x1="24196" y1="5302" x2="23012" y2="5527"/>
                          <a14:backgroundMark x1="16963" y1="10942" x2="14298" y2="27524"/>
                          <a14:backgroundMark x1="14298" y1="27524" x2="24323" y2="19628"/>
                          <a14:backgroundMark x1="24323" y1="19628" x2="15567" y2="11901"/>
                          <a14:backgroundMark x1="15567" y1="11901" x2="15228" y2="11901"/>
                          <a14:backgroundMark x1="54822" y1="65933" x2="49577" y2="67456"/>
                          <a14:backgroundMark x1="49577" y1="67456" x2="46277" y2="82516"/>
                          <a14:backgroundMark x1="46277" y1="82516" x2="63917" y2="88212"/>
                          <a14:backgroundMark x1="63917" y1="88212" x2="63706" y2="72363"/>
                          <a14:backgroundMark x1="63706" y1="72363" x2="57064" y2="67400"/>
                          <a14:backgroundMark x1="26311" y1="19571" x2="20389" y2="21827"/>
                          <a14:backgroundMark x1="20389" y1="21827" x2="15948" y2="43993"/>
                          <a14:backgroundMark x1="15948" y1="43993" x2="33883" y2="40214"/>
                          <a14:backgroundMark x1="33883" y1="40214" x2="22250" y2="19966"/>
                          <a14:backgroundMark x1="22250" y1="19966" x2="19839" y2="18556"/>
                          <a14:backgroundMark x1="76946" y1="28821" x2="70770" y2="31867"/>
                          <a14:backgroundMark x1="70770" y1="31867" x2="68105" y2="48505"/>
                          <a14:backgroundMark x1="68105" y1="48505" x2="81261" y2="48336"/>
                          <a14:backgroundMark x1="81261" y1="48336" x2="77157" y2="34743"/>
                          <a14:backgroundMark x1="77157" y1="34743" x2="74492" y2="32600"/>
                          <a14:backgroundMark x1="77707" y1="16582" x2="63029" y2="21715"/>
                          <a14:backgroundMark x1="63029" y1="21715" x2="80203" y2="25606"/>
                          <a14:backgroundMark x1="80203" y1="25606" x2="72673" y2="14834"/>
                          <a14:backgroundMark x1="72673" y1="14834" x2="67259" y2="13875"/>
                          <a14:backgroundMark x1="17259" y1="79413" x2="16624" y2="79019"/>
                          <a14:backgroundMark x1="18528" y1="71517" x2="15567" y2="89566"/>
                          <a14:backgroundMark x1="15567" y1="89566" x2="22843" y2="80034"/>
                          <a14:backgroundMark x1="22843" y1="80034" x2="16836" y2="74337"/>
                          <a14:backgroundMark x1="16836" y1="74337" x2="16540" y2="74337"/>
                          <a14:backgroundMark x1="75465" y1="30231" x2="70939" y2="42978"/>
                          <a14:backgroundMark x1="70939" y1="42978" x2="75212" y2="33333"/>
                          <a14:backgroundMark x1="75212" y1="33333" x2="74831" y2="31923"/>
                          <a14:backgroundMark x1="71954" y1="76481" x2="76438" y2="83080"/>
                          <a14:backgroundMark x1="76438" y1="83080" x2="71743" y2="77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0259">
              <a:off x="7372067" y="3805924"/>
              <a:ext cx="3097521" cy="232314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8FD5BE09-F15E-4510-8706-3CA678EC69E6}"/>
              </a:ext>
            </a:extLst>
          </p:cNvPr>
          <p:cNvGrpSpPr/>
          <p:nvPr/>
        </p:nvGrpSpPr>
        <p:grpSpPr>
          <a:xfrm>
            <a:off x="533400" y="361950"/>
            <a:ext cx="8153400" cy="4495800"/>
            <a:chOff x="4419600" y="762000"/>
            <a:chExt cx="5222756" cy="2929020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F5D2E54-2A70-42B9-82D1-15BF27555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0" b="97185" l="702" r="98480">
                          <a14:foregroundMark x1="702" y1="2190" x2="53333" y2="4171"/>
                          <a14:foregroundMark x1="14503" y1="13764" x2="14737" y2="29510"/>
                          <a14:foregroundMark x1="14737" y1="29510" x2="23275" y2="24713"/>
                          <a14:foregroundMark x1="23275" y1="24713" x2="15556" y2="18874"/>
                          <a14:foregroundMark x1="52456" y1="3441" x2="93392" y2="3754"/>
                          <a14:foregroundMark x1="93392" y1="3754" x2="97251" y2="24713"/>
                          <a14:foregroundMark x1="97251" y1="24713" x2="97251" y2="84046"/>
                          <a14:foregroundMark x1="97251" y1="84046" x2="93626" y2="98957"/>
                          <a14:foregroundMark x1="93626" y1="98957" x2="5673" y2="97185"/>
                          <a14:foregroundMark x1="5673" y1="97185" x2="1053" y2="83733"/>
                          <a14:foregroundMark x1="1053" y1="83733" x2="1345" y2="77789"/>
                          <a14:foregroundMark x1="53158" y1="4275" x2="84561" y2="3754"/>
                          <a14:foregroundMark x1="84561" y1="3754" x2="94561" y2="16058"/>
                          <a14:foregroundMark x1="94561" y1="16058" x2="93626" y2="96038"/>
                          <a14:foregroundMark x1="93626" y1="96038" x2="60936" y2="89155"/>
                          <a14:foregroundMark x1="60936" y1="89155" x2="51579" y2="77998"/>
                          <a14:foregroundMark x1="51579" y1="77998" x2="47544" y2="50156"/>
                          <a14:foregroundMark x1="47544" y1="50156" x2="54854" y2="6048"/>
                          <a14:foregroundMark x1="97895" y1="1773" x2="98304" y2="96038"/>
                          <a14:foregroundMark x1="98304" y1="96038" x2="98480" y2="96350"/>
                          <a14:backgroundMark x1="30000" y1="99687" x2="29766" y2="99687"/>
                          <a14:backgroundMark x1="22164" y1="99896" x2="22164" y2="99896"/>
                          <a14:backgroundMark x1="33333" y1="99791" x2="33333" y2="99791"/>
                          <a14:backgroundMark x1="38187" y1="99687" x2="38187" y2="9968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19600" y="762000"/>
              <a:ext cx="5222756" cy="2929020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9504DD60-FA2B-434C-8BD5-09B345B16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85" b="97894" l="505" r="98486">
                          <a14:foregroundMark x1="13645" y1="20366" x2="16423" y2="17978"/>
                          <a14:foregroundMark x1="45116" y1="4307" x2="46377" y2="4118"/>
                          <a14:foregroundMark x1="58689" y1="94531" x2="47536" y2="94232"/>
                          <a14:foregroundMark x1="39613" y1="97641" x2="40658" y2="97671"/>
                          <a14:foregroundMark x1="31960" y1="8003" x2="22372" y2="14406"/>
                          <a14:foregroundMark x1="4626" y1="43050" x2="4626" y2="43050"/>
                          <a14:foregroundMark x1="4626" y1="41786" x2="4626" y2="41786"/>
                          <a14:foregroundMark x1="4373" y1="43302" x2="4373" y2="45830"/>
                          <a14:foregroundMark x1="7149" y1="32772" x2="6392" y2="35805"/>
                          <a14:foregroundMark x1="32969" y1="92165" x2="55004" y2="95282"/>
                          <a14:foregroundMark x1="78986" y1="84751" x2="56182" y2="94608"/>
                          <a14:foregroundMark x1="80740" y1="83993" x2="78986" y2="84751"/>
                          <a14:foregroundMark x1="56182" y1="94608" x2="46846" y2="95114"/>
                          <a14:backgroundMark x1="13288" y1="20135" x2="9336" y2="25358"/>
                          <a14:backgroundMark x1="11270" y1="20809" x2="22456" y2="11289"/>
                          <a14:backgroundMark x1="17241" y1="15922" x2="17241" y2="15922"/>
                          <a14:backgroundMark x1="17662" y1="16007" x2="17662" y2="16007"/>
                          <a14:backgroundMark x1="15475" y1="16259" x2="11102" y2="19629"/>
                          <a14:backgroundMark x1="17157" y1="16007" x2="17410" y2="15501"/>
                          <a14:backgroundMark x1="33791" y1="6539" x2="38436" y2="3875"/>
                          <a14:backgroundMark x1="16400" y1="16512" x2="21525" y2="13573"/>
                          <a14:backgroundMark x1="38436" y1="3875" x2="46005" y2="2780"/>
                          <a14:backgroundMark x1="30614" y1="6992" x2="31876" y2="6487"/>
                          <a14:backgroundMark x1="31876" y1="6403" x2="44659" y2="2359"/>
                          <a14:backgroundMark x1="44659" y1="2359" x2="59462" y2="3875"/>
                          <a14:backgroundMark x1="58116" y1="3370" x2="69386" y2="6655"/>
                          <a14:backgroundMark x1="69386" y1="6655" x2="80151" y2="13479"/>
                          <a14:backgroundMark x1="80151" y1="13479" x2="80151" y2="13648"/>
                          <a14:backgroundMark x1="80488" y1="12974" x2="90496" y2="23673"/>
                          <a14:backgroundMark x1="90496" y1="23673" x2="95963" y2="36057"/>
                          <a14:backgroundMark x1="95963" y1="36057" x2="96131" y2="36900"/>
                          <a14:backgroundMark x1="95711" y1="36816" x2="97393" y2="49621"/>
                          <a14:backgroundMark x1="97393" y1="49621" x2="95627" y2="60826"/>
                          <a14:backgroundMark x1="98150" y1="56108" x2="86291" y2="80623"/>
                          <a14:backgroundMark x1="86291" y1="80623" x2="86123" y2="80708"/>
                          <a14:backgroundMark x1="98402" y1="42965" x2="98823" y2="43387"/>
                          <a14:backgroundMark x1="97981" y1="60826" x2="93272" y2="73547"/>
                          <a14:backgroundMark x1="93272" y1="73547" x2="93608" y2="73126"/>
                          <a14:backgroundMark x1="68792" y1="91183" x2="60555" y2="95872"/>
                          <a14:backgroundMark x1="83347" y1="82898" x2="80964" y2="84254"/>
                          <a14:backgroundMark x1="60555" y1="95872" x2="54331" y2="96799"/>
                          <a14:backgroundMark x1="8495" y1="24684" x2="2271" y2="39764"/>
                          <a14:backgroundMark x1="5183" y1="35508" x2="4458" y2="37911"/>
                          <a14:backgroundMark x1="6644" y1="30666" x2="6087" y2="32512"/>
                          <a14:backgroundMark x1="4123" y1="43050" x2="2103" y2="58045"/>
                          <a14:backgroundMark x1="4293" y1="41786" x2="4123" y2="43050"/>
                          <a14:backgroundMark x1="5141" y1="35497" x2="4293" y2="41786"/>
                          <a14:backgroundMark x1="2103" y1="58045" x2="2103" y2="58719"/>
                          <a14:backgroundMark x1="2523" y1="40270" x2="1598" y2="55350"/>
                          <a14:backgroundMark x1="2271" y1="57203" x2="6644" y2="69756"/>
                          <a14:backgroundMark x1="6644" y1="69756" x2="15643" y2="82140"/>
                          <a14:backgroundMark x1="14886" y1="83488" x2="24979" y2="90817"/>
                          <a14:backgroundMark x1="50088" y1="96487" x2="54079" y2="97388"/>
                          <a14:backgroundMark x1="46682" y1="95718" x2="47342" y2="95867"/>
                          <a14:backgroundMark x1="24979" y1="90817" x2="32694" y2="92559"/>
                          <a14:backgroundMark x1="54079" y1="97388" x2="63246" y2="95788"/>
                          <a14:backgroundMark x1="61228" y1="94524" x2="61228" y2="94524"/>
                          <a14:backgroundMark x1="60639" y1="94777" x2="60639" y2="94777"/>
                          <a14:backgroundMark x1="61901" y1="94861" x2="60471" y2="95366"/>
                          <a14:backgroundMark x1="40454" y1="97978" x2="49033" y2="98484"/>
                          <a14:backgroundMark x1="75084" y1="88301" x2="69554" y2="91238"/>
                          <a14:backgroundMark x1="69554" y1="91238" x2="69470" y2="91407"/>
                          <a14:backgroundMark x1="81386" y1="84746" x2="82002" y2="84246"/>
                          <a14:backgroundMark x1="78890" y1="86773" x2="79199" y2="86522"/>
                          <a14:backgroundMark x1="75273" y1="88880" x2="81329" y2="84751"/>
                          <a14:backgroundMark x1="79983" y1="85257" x2="79983" y2="85257"/>
                          <a14:backgroundMark x1="80656" y1="84751" x2="80656" y2="84751"/>
                          <a14:backgroundMark x1="80992" y1="83993" x2="80992" y2="839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9040" y="1198880"/>
              <a:ext cx="576000" cy="57503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8">
            <a:extLst>
              <a:ext uri="{FF2B5EF4-FFF2-40B4-BE49-F238E27FC236}">
                <a16:creationId xmlns:a16="http://schemas.microsoft.com/office/drawing/2014/main" id="{92A683FD-816F-435D-8398-ACEE05A2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663825"/>
            <a:ext cx="76946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矩形 6">
            <a:extLst>
              <a:ext uri="{FF2B5EF4-FFF2-40B4-BE49-F238E27FC236}">
                <a16:creationId xmlns:a16="http://schemas.microsoft.com/office/drawing/2014/main" id="{F38FB411-7DF0-4FC0-A17E-A295A76B9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310" y="217488"/>
            <a:ext cx="612379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MY" altLang="zh-TW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2022</a:t>
            </a:r>
            <a:r>
              <a:rPr lang="zh-TW" altLang="en-US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年歲末祝福</a:t>
            </a:r>
            <a:endParaRPr lang="en-MY" altLang="zh-TW" sz="66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愛的傳家寶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748B309-1B77-4AFD-AAC3-B6A484A22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1FEFEE91A734F469A08FF4664B69DF8" ma:contentTypeVersion="16" ma:contentTypeDescription="建立新的文件。" ma:contentTypeScope="" ma:versionID="bac2dd5d9bacd345e63a4b9b2b9887df">
  <xsd:schema xmlns:xsd="http://www.w3.org/2001/XMLSchema" xmlns:xs="http://www.w3.org/2001/XMLSchema" xmlns:p="http://schemas.microsoft.com/office/2006/metadata/properties" xmlns:ns2="e28ac9b9-051e-4c01-951f-571e968dfec2" xmlns:ns3="48e07838-0d32-4f7f-a0f2-21eb626b17c0" targetNamespace="http://schemas.microsoft.com/office/2006/metadata/properties" ma:root="true" ma:fieldsID="1658368376f3d7504facc8fe477635cb" ns2:_="" ns3:_="">
    <xsd:import namespace="e28ac9b9-051e-4c01-951f-571e968dfec2"/>
    <xsd:import namespace="48e07838-0d32-4f7f-a0f2-21eb626b17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8ac9b9-051e-4c01-951f-571e968df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影像標籤" ma:readOnly="false" ma:fieldId="{5cf76f15-5ced-4ddc-b409-7134ff3c332f}" ma:taxonomyMulti="true" ma:sspId="5b4ba434-2e75-42c7-96db-214ac3318e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07838-0d32-4f7f-a0f2-21eb626b17c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1be910-2351-4fc7-8d36-5e3363abfdd6}" ma:internalName="TaxCatchAll" ma:showField="CatchAllData" ma:web="48e07838-0d32-4f7f-a0f2-21eb626b17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e07838-0d32-4f7f-a0f2-21eb626b17c0" xsi:nil="true"/>
    <lcf76f155ced4ddcb4097134ff3c332f xmlns="e28ac9b9-051e-4c01-951f-571e968dfec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6198B8-779B-4495-9CD7-4ADDD312D1DD}"/>
</file>

<file path=customXml/itemProps2.xml><?xml version="1.0" encoding="utf-8"?>
<ds:datastoreItem xmlns:ds="http://schemas.openxmlformats.org/officeDocument/2006/customXml" ds:itemID="{0C1C054B-55B6-43CA-B6E8-FA475FB2D67A}"/>
</file>

<file path=customXml/itemProps3.xml><?xml version="1.0" encoding="utf-8"?>
<ds:datastoreItem xmlns:ds="http://schemas.openxmlformats.org/officeDocument/2006/customXml" ds:itemID="{2ACAA86D-D405-407A-8041-79360AD0EDF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6914</TotalTime>
  <Words>423</Words>
  <Application>Microsoft Office PowerPoint</Application>
  <PresentationFormat>如螢幕大小 (16:9)</PresentationFormat>
  <Paragraphs>23</Paragraphs>
  <Slides>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14</vt:i4>
      </vt:variant>
      <vt:variant>
        <vt:lpstr>投影片標題</vt:lpstr>
      </vt:variant>
      <vt:variant>
        <vt:i4>6</vt:i4>
      </vt:variant>
    </vt:vector>
  </HeadingPairs>
  <TitlesOfParts>
    <vt:vector size="24" baseType="lpstr">
      <vt:lpstr>標楷體</vt:lpstr>
      <vt:lpstr>Arial</vt:lpstr>
      <vt:lpstr>Calibri</vt:lpstr>
      <vt:lpstr>Times New Roman</vt:lpstr>
      <vt:lpstr>1_預設簡報設計</vt:lpstr>
      <vt:lpstr>2_預設簡報設計</vt:lpstr>
      <vt:lpstr>3_預設簡報設計</vt:lpstr>
      <vt:lpstr>4_預設簡報設計</vt:lpstr>
      <vt:lpstr>5_預設簡報設計</vt:lpstr>
      <vt:lpstr>6_預設簡報設計</vt:lpstr>
      <vt:lpstr>7_預設簡報設計</vt:lpstr>
      <vt:lpstr>8_預設簡報設計</vt:lpstr>
      <vt:lpstr>9_預設簡報設計</vt:lpstr>
      <vt:lpstr>10_預設簡報設計</vt:lpstr>
      <vt:lpstr>11_預設簡報設計</vt:lpstr>
      <vt:lpstr>12_預設簡報設計</vt:lpstr>
      <vt:lpstr>13_預設簡報設計</vt:lpstr>
      <vt:lpstr>14_預設簡報設計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張國霖</cp:lastModifiedBy>
  <cp:revision>335</cp:revision>
  <cp:lastPrinted>1601-01-01T00:00:00Z</cp:lastPrinted>
  <dcterms:created xsi:type="dcterms:W3CDTF">1601-01-01T00:00:00Z</dcterms:created>
  <dcterms:modified xsi:type="dcterms:W3CDTF">2022-10-24T12:15:35Z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NXTAG2">
    <vt:lpwstr>0008003c1b000000000001023620</vt:lpwstr>
  </property>
  <property fmtid="{D5CDD505-2E9C-101B-9397-08002B2CF9AE}" pid="4" name="ContentTypeId">
    <vt:lpwstr>0x01010041FEFEE91A734F469A08FF4664B69DF8</vt:lpwstr>
  </property>
</Properties>
</file>