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</p:sldMasterIdLst>
  <p:notesMasterIdLst>
    <p:notesMasterId r:id="rId134"/>
  </p:notesMasterIdLst>
  <p:handoutMasterIdLst>
    <p:handoutMasterId r:id="rId135"/>
  </p:handoutMasterIdLst>
  <p:sldIdLst>
    <p:sldId id="588" r:id="rId4"/>
    <p:sldId id="14313" r:id="rId5"/>
    <p:sldId id="14312" r:id="rId6"/>
    <p:sldId id="737" r:id="rId7"/>
    <p:sldId id="750" r:id="rId8"/>
    <p:sldId id="5735" r:id="rId9"/>
    <p:sldId id="738" r:id="rId10"/>
    <p:sldId id="517" r:id="rId11"/>
    <p:sldId id="518" r:id="rId12"/>
    <p:sldId id="520" r:id="rId13"/>
    <p:sldId id="521" r:id="rId14"/>
    <p:sldId id="522" r:id="rId15"/>
    <p:sldId id="523" r:id="rId16"/>
    <p:sldId id="2902" r:id="rId17"/>
    <p:sldId id="3122" r:id="rId18"/>
    <p:sldId id="661" r:id="rId19"/>
    <p:sldId id="664" r:id="rId20"/>
    <p:sldId id="669" r:id="rId21"/>
    <p:sldId id="670" r:id="rId22"/>
    <p:sldId id="732" r:id="rId23"/>
    <p:sldId id="733" r:id="rId24"/>
    <p:sldId id="734" r:id="rId25"/>
    <p:sldId id="673" r:id="rId26"/>
    <p:sldId id="674" r:id="rId27"/>
    <p:sldId id="675" r:id="rId28"/>
    <p:sldId id="676" r:id="rId29"/>
    <p:sldId id="679" r:id="rId30"/>
    <p:sldId id="680" r:id="rId31"/>
    <p:sldId id="683" r:id="rId32"/>
    <p:sldId id="684" r:id="rId33"/>
    <p:sldId id="685" r:id="rId34"/>
    <p:sldId id="14380" r:id="rId35"/>
    <p:sldId id="686" r:id="rId36"/>
    <p:sldId id="687" r:id="rId37"/>
    <p:sldId id="688" r:id="rId38"/>
    <p:sldId id="14314" r:id="rId39"/>
    <p:sldId id="14316" r:id="rId40"/>
    <p:sldId id="691" r:id="rId41"/>
    <p:sldId id="692" r:id="rId42"/>
    <p:sldId id="693" r:id="rId43"/>
    <p:sldId id="694" r:id="rId44"/>
    <p:sldId id="695" r:id="rId45"/>
    <p:sldId id="696" r:id="rId46"/>
    <p:sldId id="697" r:id="rId47"/>
    <p:sldId id="698" r:id="rId48"/>
    <p:sldId id="699" r:id="rId49"/>
    <p:sldId id="700" r:id="rId50"/>
    <p:sldId id="790" r:id="rId51"/>
    <p:sldId id="793" r:id="rId52"/>
    <p:sldId id="794" r:id="rId53"/>
    <p:sldId id="795" r:id="rId54"/>
    <p:sldId id="703" r:id="rId55"/>
    <p:sldId id="704" r:id="rId56"/>
    <p:sldId id="705" r:id="rId57"/>
    <p:sldId id="706" r:id="rId58"/>
    <p:sldId id="707" r:id="rId59"/>
    <p:sldId id="709" r:id="rId60"/>
    <p:sldId id="14368" r:id="rId61"/>
    <p:sldId id="14315" r:id="rId62"/>
    <p:sldId id="3042" r:id="rId63"/>
    <p:sldId id="14364" r:id="rId64"/>
    <p:sldId id="14378" r:id="rId65"/>
    <p:sldId id="14369" r:id="rId66"/>
    <p:sldId id="14375" r:id="rId67"/>
    <p:sldId id="14377" r:id="rId68"/>
    <p:sldId id="14379" r:id="rId69"/>
    <p:sldId id="7819" r:id="rId70"/>
    <p:sldId id="5758" r:id="rId71"/>
    <p:sldId id="14319" r:id="rId72"/>
    <p:sldId id="14320" r:id="rId73"/>
    <p:sldId id="14323" r:id="rId74"/>
    <p:sldId id="14344" r:id="rId75"/>
    <p:sldId id="14339" r:id="rId76"/>
    <p:sldId id="14372" r:id="rId77"/>
    <p:sldId id="14373" r:id="rId78"/>
    <p:sldId id="14338" r:id="rId79"/>
    <p:sldId id="6128" r:id="rId80"/>
    <p:sldId id="14341" r:id="rId81"/>
    <p:sldId id="14340" r:id="rId82"/>
    <p:sldId id="14328" r:id="rId83"/>
    <p:sldId id="14329" r:id="rId84"/>
    <p:sldId id="14325" r:id="rId85"/>
    <p:sldId id="14326" r:id="rId86"/>
    <p:sldId id="14330" r:id="rId87"/>
    <p:sldId id="14362" r:id="rId88"/>
    <p:sldId id="5875" r:id="rId89"/>
    <p:sldId id="5876" r:id="rId90"/>
    <p:sldId id="5877" r:id="rId91"/>
    <p:sldId id="14365" r:id="rId92"/>
    <p:sldId id="14366" r:id="rId93"/>
    <p:sldId id="14367" r:id="rId94"/>
    <p:sldId id="14318" r:id="rId95"/>
    <p:sldId id="7051" r:id="rId96"/>
    <p:sldId id="7031" r:id="rId97"/>
    <p:sldId id="7030" r:id="rId98"/>
    <p:sldId id="4249" r:id="rId99"/>
    <p:sldId id="14359" r:id="rId100"/>
    <p:sldId id="6039" r:id="rId101"/>
    <p:sldId id="14356" r:id="rId102"/>
    <p:sldId id="571" r:id="rId103"/>
    <p:sldId id="5250" r:id="rId104"/>
    <p:sldId id="5731" r:id="rId105"/>
    <p:sldId id="407" r:id="rId106"/>
    <p:sldId id="409" r:id="rId107"/>
    <p:sldId id="878" r:id="rId108"/>
    <p:sldId id="5887" r:id="rId109"/>
    <p:sldId id="5743" r:id="rId110"/>
    <p:sldId id="5889" r:id="rId111"/>
    <p:sldId id="14371" r:id="rId112"/>
    <p:sldId id="14336" r:id="rId113"/>
    <p:sldId id="14357" r:id="rId114"/>
    <p:sldId id="14337" r:id="rId115"/>
    <p:sldId id="14331" r:id="rId116"/>
    <p:sldId id="14333" r:id="rId117"/>
    <p:sldId id="14358" r:id="rId118"/>
    <p:sldId id="14334" r:id="rId119"/>
    <p:sldId id="14335" r:id="rId120"/>
    <p:sldId id="14343" r:id="rId121"/>
    <p:sldId id="14347" r:id="rId122"/>
    <p:sldId id="14346" r:id="rId123"/>
    <p:sldId id="14349" r:id="rId124"/>
    <p:sldId id="629" r:id="rId125"/>
    <p:sldId id="14351" r:id="rId126"/>
    <p:sldId id="14354" r:id="rId127"/>
    <p:sldId id="364" r:id="rId128"/>
    <p:sldId id="5901" r:id="rId129"/>
    <p:sldId id="14352" r:id="rId130"/>
    <p:sldId id="14348" r:id="rId131"/>
    <p:sldId id="5919" r:id="rId132"/>
    <p:sldId id="14360" r:id="rId133"/>
  </p:sldIdLst>
  <p:sldSz cx="13792200" cy="8078788"/>
  <p:notesSz cx="6805613" cy="99393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4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EE497-D156-4749-AAB2-C7729CA9A918}" v="548" dt="2022-08-24T00:58:10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818" autoAdjust="0"/>
    <p:restoredTop sz="85135" autoAdjust="0"/>
  </p:normalViewPr>
  <p:slideViewPr>
    <p:cSldViewPr>
      <p:cViewPr varScale="1">
        <p:scale>
          <a:sx n="54" d="100"/>
          <a:sy n="54" d="100"/>
        </p:scale>
        <p:origin x="932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0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40" y="-90"/>
      </p:cViewPr>
      <p:guideLst>
        <p:guide orient="horz" pos="2884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F744F67-78E3-FD4B-D152-DC36CF286D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細明體" pitchFamily="49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E954BCA-BCF8-50F9-99F4-2B510ACA00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細明體" pitchFamily="49" charset="-120"/>
              </a:defRPr>
            </a:lvl1pPr>
          </a:lstStyle>
          <a:p>
            <a:pPr>
              <a:defRPr/>
            </a:pPr>
            <a:fld id="{E882DFD1-DF99-224E-B96D-F89E2541CD0F}" type="datetimeFigureOut">
              <a:rPr lang="zh-TW" altLang="en-US"/>
              <a:pPr>
                <a:defRPr/>
              </a:pPr>
              <a:t>2022/8/25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43FC9C-2E96-86C6-EF72-809DCB894A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細明體" pitchFamily="49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7B3533A-1710-307C-E2C0-D3259CF149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細明體" panose="02020509000000000000" pitchFamily="49" charset="-120"/>
              </a:defRPr>
            </a:lvl1pPr>
          </a:lstStyle>
          <a:p>
            <a:fld id="{6A0E8DB1-6824-654C-8AD3-1EE0C5506C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>
            <a:extLst>
              <a:ext uri="{FF2B5EF4-FFF2-40B4-BE49-F238E27FC236}">
                <a16:creationId xmlns:a16="http://schemas.microsoft.com/office/drawing/2014/main" id="{C5BF0CB4-B3EC-6585-487F-C5B35CA0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A098AC57-FEF8-AB0B-309D-BF611A16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100" name="AutoShape 3">
            <a:extLst>
              <a:ext uri="{FF2B5EF4-FFF2-40B4-BE49-F238E27FC236}">
                <a16:creationId xmlns:a16="http://schemas.microsoft.com/office/drawing/2014/main" id="{DBC961F6-F180-C726-1D28-36ADD6A2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101" name="AutoShape 4">
            <a:extLst>
              <a:ext uri="{FF2B5EF4-FFF2-40B4-BE49-F238E27FC236}">
                <a16:creationId xmlns:a16="http://schemas.microsoft.com/office/drawing/2014/main" id="{CFD2A3DC-9AEE-F67F-ADCC-4F5A49246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102" name="AutoShape 5">
            <a:extLst>
              <a:ext uri="{FF2B5EF4-FFF2-40B4-BE49-F238E27FC236}">
                <a16:creationId xmlns:a16="http://schemas.microsoft.com/office/drawing/2014/main" id="{22942100-C572-09F8-B7E0-5B474B604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103" name="AutoShape 6">
            <a:extLst>
              <a:ext uri="{FF2B5EF4-FFF2-40B4-BE49-F238E27FC236}">
                <a16:creationId xmlns:a16="http://schemas.microsoft.com/office/drawing/2014/main" id="{688B2B9D-7A2C-FC5E-312B-B24B00016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4104" name="AutoShape 7">
            <a:extLst>
              <a:ext uri="{FF2B5EF4-FFF2-40B4-BE49-F238E27FC236}">
                <a16:creationId xmlns:a16="http://schemas.microsoft.com/office/drawing/2014/main" id="{30A373F3-B788-6894-2648-DA21292EA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818A6D05-C5A2-799E-3299-479DED229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442F13CE-7A09-B73F-7F89-8947E69F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20491" name="Rectangle 10">
            <a:extLst>
              <a:ext uri="{FF2B5EF4-FFF2-40B4-BE49-F238E27FC236}">
                <a16:creationId xmlns:a16="http://schemas.microsoft.com/office/drawing/2014/main" id="{B9B7B136-0652-B892-840F-4E53B19723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5425" y="746125"/>
            <a:ext cx="6345238" cy="3716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96BAD98-931F-CF13-C050-52F599523C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08050" y="4721225"/>
            <a:ext cx="4979988" cy="446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126" tIns="46866" rIns="90126" bIns="46866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noProof="0"/>
          </a:p>
        </p:txBody>
      </p:sp>
      <p:sp>
        <p:nvSpPr>
          <p:cNvPr id="6157" name="Text Box 12">
            <a:extLst>
              <a:ext uri="{FF2B5EF4-FFF2-40B4-BE49-F238E27FC236}">
                <a16:creationId xmlns:a16="http://schemas.microsoft.com/office/drawing/2014/main" id="{B08CE82C-81CF-050B-A52C-8FAC1074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44038"/>
            <a:ext cx="29511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5C1D214D-95AD-9D5B-2FDF-F8B7B6C5BF6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56038" y="9444038"/>
            <a:ext cx="2940050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126" tIns="46866" rIns="90126" bIns="46866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56EEB4F3-47E0-C843-BEE9-D9F44194F30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3">
            <a:extLst>
              <a:ext uri="{FF2B5EF4-FFF2-40B4-BE49-F238E27FC236}">
                <a16:creationId xmlns:a16="http://schemas.microsoft.com/office/drawing/2014/main" id="{FB418733-95B1-9CCD-3B2E-5613B66743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4588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1788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8988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6188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3388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0588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7788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7788" algn="l"/>
                <a:tab pos="1797050" algn="l"/>
                <a:tab pos="2246313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6650" algn="l"/>
                <a:tab pos="5395913" algn="l"/>
                <a:tab pos="5846763" algn="l"/>
                <a:tab pos="6296025" algn="l"/>
                <a:tab pos="6745288" algn="l"/>
                <a:tab pos="7196138" algn="l"/>
                <a:tab pos="7645400" algn="l"/>
                <a:tab pos="8096250" algn="l"/>
                <a:tab pos="8545513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C93A3E-DA9F-AD46-B304-65C9FF69B0E3}" type="slidenum">
              <a:rPr lang="en-GB" altLang="zh-TW"/>
              <a:pPr eaLnBrk="1" hangingPunct="1">
                <a:spcBef>
                  <a:spcPct val="0"/>
                </a:spcBef>
              </a:pPr>
              <a:t>1</a:t>
            </a:fld>
            <a:endParaRPr lang="en-GB" altLang="zh-TW"/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413E660A-73DA-EEE4-5D79-D1FD3E772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746125"/>
            <a:ext cx="6365875" cy="3727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568" tIns="45784" rIns="91568" bIns="45784" anchor="ctr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</a:pPr>
            <a:endParaRPr lang="zh-TW" altLang="en-US" sz="6000">
              <a:solidFill>
                <a:schemeClr val="bg1"/>
              </a:solidFill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DBB261E0-DB19-5CA3-2087-44AA389678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08050" y="4721225"/>
            <a:ext cx="4981575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zh-TW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Google Shape;203;p13:notes">
            <a:extLst>
              <a:ext uri="{FF2B5EF4-FFF2-40B4-BE49-F238E27FC236}">
                <a16:creationId xmlns:a16="http://schemas.microsoft.com/office/drawing/2014/main" id="{5CDEEB8B-DF5D-4501-AA43-20F797849F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/>
          </a:p>
        </p:txBody>
      </p:sp>
      <p:sp>
        <p:nvSpPr>
          <p:cNvPr id="454659" name="Google Shape;204;p13:notes">
            <a:extLst>
              <a:ext uri="{FF2B5EF4-FFF2-40B4-BE49-F238E27FC236}">
                <a16:creationId xmlns:a16="http://schemas.microsoft.com/office/drawing/2014/main" id="{320133BA-0E4E-40C6-8CAE-0F6F5F3C57E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795338" y="1143000"/>
            <a:ext cx="5264150" cy="308451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5338" y="1143000"/>
            <a:ext cx="526732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dirty="0"/>
              <a:t>建案分布圖</a:t>
            </a:r>
            <a:endParaRPr lang="en-AU" altLang="zh-TW" dirty="0"/>
          </a:p>
          <a:p>
            <a:pPr>
              <a:spcBef>
                <a:spcPct val="0"/>
              </a:spcBef>
            </a:pPr>
            <a:r>
              <a:rPr lang="zh-TW" altLang="en-US" dirty="0"/>
              <a:t>雅瑪鎮</a:t>
            </a:r>
            <a:r>
              <a:rPr lang="en-US" altLang="zh-TW" dirty="0"/>
              <a:t>-</a:t>
            </a:r>
            <a:r>
              <a:rPr lang="zh-TW" altLang="en-US" dirty="0"/>
              <a:t>志工的聚集地</a:t>
            </a:r>
            <a:endParaRPr lang="en-AU" altLang="zh-TW" dirty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A8CA09-0AB0-42B7-8C06-3A1CECE4A9B8}" type="slidenum">
              <a:rPr lang="zh-TW" altLang="en-US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37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大愛村的工程</a:t>
            </a:r>
            <a:endParaRPr lang="en-US" dirty="0"/>
          </a:p>
          <a:p>
            <a:r>
              <a:rPr lang="en-US" dirty="0" err="1"/>
              <a:t>在原地興建永久屋</a:t>
            </a:r>
            <a:endParaRPr lang="en-US" dirty="0"/>
          </a:p>
          <a:p>
            <a:r>
              <a:rPr lang="en-US" dirty="0" err="1"/>
              <a:t>現在已有三處施工中，第四個大愛村也在近期展開了規劃設計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6722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dirty="0"/>
              <a:t>總共四個大愛村，超過</a:t>
            </a:r>
            <a:r>
              <a:rPr lang="en-US" altLang="zh-TW" dirty="0"/>
              <a:t>3000</a:t>
            </a:r>
            <a:r>
              <a:rPr lang="zh-TW" altLang="en-US" dirty="0"/>
              <a:t>戶，都是當時伊代受災最重的地區</a:t>
            </a:r>
            <a:endParaRPr lang="en-AU" altLang="zh-TW" dirty="0"/>
          </a:p>
          <a:p>
            <a:pPr>
              <a:spcBef>
                <a:spcPct val="0"/>
              </a:spcBef>
            </a:pPr>
            <a:r>
              <a:rPr lang="zh-TW" altLang="en-US" dirty="0"/>
              <a:t>最先啟動的 １．去年</a:t>
            </a:r>
            <a:r>
              <a:rPr lang="en-US" altLang="zh-TW" dirty="0"/>
              <a:t>9</a:t>
            </a:r>
            <a:r>
              <a:rPr lang="zh-TW" altLang="en-US" dirty="0"/>
              <a:t>月開始、今年又陸續啟動</a:t>
            </a:r>
            <a:r>
              <a:rPr lang="en-US" altLang="zh-TW" dirty="0"/>
              <a:t>2,3,4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A8CA09-0AB0-42B7-8C06-3A1CECE4A9B8}" type="slidenum">
              <a:rPr lang="zh-TW" altLang="en-US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70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從災後的發放，定期的關懷，居民的生活已提升不少</a:t>
            </a:r>
            <a:endParaRPr lang="en-US" dirty="0"/>
          </a:p>
          <a:p>
            <a:r>
              <a:rPr lang="en-US" dirty="0" err="1"/>
              <a:t>工地也可以看到建築物慢慢的一一出現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69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3199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走近一點</a:t>
            </a:r>
            <a:r>
              <a:rPr lang="zh-TW" altLang="en-US" dirty="0"/>
              <a:t> 看見</a:t>
            </a:r>
            <a:r>
              <a:rPr lang="en-US" altLang="zh-TW" dirty="0"/>
              <a:t>improvements</a:t>
            </a:r>
            <a:endParaRPr lang="en-US" dirty="0"/>
          </a:p>
          <a:p>
            <a:r>
              <a:rPr lang="en-US" dirty="0" err="1"/>
              <a:t>其實這幾棟大愛屋得來不易</a:t>
            </a:r>
            <a:endParaRPr lang="en-US" dirty="0"/>
          </a:p>
          <a:p>
            <a:r>
              <a:rPr lang="en-US" dirty="0" err="1"/>
              <a:t>面臨每年夏天四個多月的雨季、越來越多的氣旋</a:t>
            </a:r>
            <a:r>
              <a:rPr lang="en-US" dirty="0"/>
              <a:t>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315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就連房屋的設計</a:t>
            </a:r>
            <a:endParaRPr lang="en-US" dirty="0"/>
          </a:p>
          <a:p>
            <a:r>
              <a:rPr lang="en-US" dirty="0" err="1"/>
              <a:t>廁所離開房子、房型、屋頂</a:t>
            </a:r>
            <a:r>
              <a:rPr lang="zh-TW" altLang="en-US" dirty="0"/>
              <a:t> 都是多方溝通許久的</a:t>
            </a:r>
            <a:endParaRPr lang="en-AU" altLang="zh-TW" dirty="0"/>
          </a:p>
          <a:p>
            <a:r>
              <a:rPr lang="zh-TW" altLang="en-US" dirty="0"/>
              <a:t>謹遵 感恩 尊重 愛 的原則，以當地的觀點設計 確保災民歡喜，也不會製造環境衛生或社會問題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0829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第一個大愛村：庫拉，去年開工至今進度雖不理想</a:t>
            </a:r>
            <a:r>
              <a:rPr lang="zh-TW" altLang="en-US" dirty="0"/>
              <a:t> 但陸續完成中。</a:t>
            </a:r>
            <a:endParaRPr lang="en-AU" altLang="zh-TW" dirty="0"/>
          </a:p>
          <a:p>
            <a:r>
              <a:rPr lang="en-AU" dirty="0" err="1"/>
              <a:t>近期完成第一批完工的大愛屋，十戶</a:t>
            </a:r>
            <a:r>
              <a:rPr lang="en-AU" dirty="0"/>
              <a:t>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8474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雖然當地工程開展不容易</a:t>
            </a:r>
            <a:r>
              <a:rPr lang="zh-TW" altLang="en-US" dirty="0"/>
              <a:t> 本會團隊又一直無法前往當地了解實況</a:t>
            </a:r>
            <a:endParaRPr lang="en-US" dirty="0"/>
          </a:p>
          <a:p>
            <a:r>
              <a:rPr lang="en-US" dirty="0" err="1"/>
              <a:t>但團隊堅信腳步一定不能停</a:t>
            </a:r>
            <a:r>
              <a:rPr lang="zh-TW" altLang="en-US" dirty="0"/>
              <a:t> 一定要為等這麼久的災民 多盡一點力 才能帶來希望</a:t>
            </a:r>
            <a:endParaRPr lang="en-AU" altLang="zh-TW" dirty="0"/>
          </a:p>
          <a:p>
            <a:r>
              <a:rPr lang="zh-TW" altLang="en-US" dirty="0"/>
              <a:t>於是連結了政府重建會，改由他們來推薦能相信的廠商</a:t>
            </a:r>
            <a:endParaRPr lang="en-AU" altLang="zh-TW" dirty="0"/>
          </a:p>
          <a:p>
            <a:r>
              <a:rPr lang="zh-TW" altLang="en-US" dirty="0"/>
              <a:t>由莫三志工走入大愛村，複查、溝通</a:t>
            </a:r>
            <a:endParaRPr lang="en-AU" altLang="zh-TW" dirty="0"/>
          </a:p>
          <a:p>
            <a:r>
              <a:rPr lang="zh-TW" altLang="en-US" dirty="0"/>
              <a:t>今年四月第二、第三個大愛村啟動</a:t>
            </a:r>
            <a:endParaRPr lang="en-AU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776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相信這兩個大愛村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2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莫三比克</a:t>
            </a:r>
            <a:r>
              <a:rPr lang="zh-TW" altLang="en-US"/>
              <a:t> 南部非洲</a:t>
            </a:r>
            <a:endParaRPr lang="en-AU" altLang="zh-TW"/>
          </a:p>
          <a:p>
            <a:endParaRPr lang="en-AU" altLang="zh-TW"/>
          </a:p>
          <a:p>
            <a:r>
              <a:rPr lang="zh-TW" altLang="en-US"/>
              <a:t>莫三比克第一次承接重建的任務，感恩 上人還有本會讓敬堯從澳洲回來一同投入</a:t>
            </a:r>
            <a:endParaRPr lang="en-AU" altLang="zh-TW"/>
          </a:p>
          <a:p>
            <a:r>
              <a:rPr lang="zh-TW" altLang="en-US"/>
              <a:t>原本設定是要前往當地去協助當地成就建案</a:t>
            </a:r>
            <a:endParaRPr lang="en-AU" altLang="zh-TW"/>
          </a:p>
          <a:p>
            <a:r>
              <a:rPr lang="zh-TW" altLang="en-US"/>
              <a:t>但ＣＯＶＩＤ之下，打亂了計劃，只能採線上的方式執行了</a:t>
            </a:r>
            <a:endParaRPr lang="en-AU" altLang="zh-TW"/>
          </a:p>
          <a:p>
            <a:r>
              <a:rPr lang="zh-TW" altLang="en-US"/>
              <a:t>雖然自己有去過莫三 但十萬公里的距離、語言的落差、時差要如何克服呢</a:t>
            </a:r>
            <a:endParaRPr lang="en-AU" altLang="zh-TW"/>
          </a:p>
          <a:p>
            <a:r>
              <a:rPr lang="en-US"/>
              <a:t>今天想跟大家分享</a:t>
            </a:r>
            <a:r>
              <a:rPr lang="zh-TW" altLang="en-US"/>
              <a:t> 莫三慈濟人在伊代災區這幾年小小的成果</a:t>
            </a:r>
            <a:endParaRPr lang="en-AU" altLang="zh-TW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br>
              <a:rPr lang="en-AU" altLang="zh-TW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435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兩個大愛村速度</a:t>
            </a:r>
            <a:r>
              <a:rPr lang="zh-TW" altLang="en-US" dirty="0"/>
              <a:t> 施工</a:t>
            </a:r>
            <a:r>
              <a:rPr lang="en-US" dirty="0" err="1"/>
              <a:t>慢慢起來了</a:t>
            </a:r>
            <a:endParaRPr lang="en-US" dirty="0"/>
          </a:p>
          <a:p>
            <a:r>
              <a:rPr lang="en-US" dirty="0" err="1"/>
              <a:t>大愛村都是在原地重建，其實周邊很多建築物、施工空間也是廠商的一大挑戰</a:t>
            </a:r>
            <a:r>
              <a:rPr lang="en-US" dirty="0"/>
              <a:t>。</a:t>
            </a:r>
          </a:p>
          <a:p>
            <a:r>
              <a:rPr lang="en-US" dirty="0" err="1"/>
              <a:t>廠商也都擔心會不會有釘子戶的問題，造成施工的困難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956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照片中這一張</a:t>
            </a:r>
            <a:r>
              <a:rPr lang="zh-TW" altLang="en-US" dirty="0"/>
              <a:t> 有水泥、有紅磚</a:t>
            </a:r>
            <a:endParaRPr lang="en-AU" altLang="zh-TW" dirty="0"/>
          </a:p>
          <a:p>
            <a:r>
              <a:rPr lang="zh-TW" altLang="en-US" dirty="0"/>
              <a:t>但其實都是當地就地取材的簡易屋 框架都是木條 外強中乾 </a:t>
            </a:r>
            <a:endParaRPr lang="en-US" altLang="zh-TW" dirty="0"/>
          </a:p>
          <a:p>
            <a:r>
              <a:rPr lang="zh-TW" altLang="en-US" dirty="0"/>
              <a:t>而這一間是當地小酋長的家，聽到他現在的房子干擾到了為了新房子的興建 義不容辭就開始拆遷</a:t>
            </a:r>
            <a:endParaRPr lang="en-AU" altLang="zh-TW" dirty="0"/>
          </a:p>
          <a:p>
            <a:r>
              <a:rPr lang="zh-TW" altLang="en-US" dirty="0"/>
              <a:t>也是看到災民這樣自發性的遷移自己的房子</a:t>
            </a:r>
            <a:endParaRPr lang="en-AU" altLang="zh-TW" dirty="0"/>
          </a:p>
          <a:p>
            <a:r>
              <a:rPr lang="zh-TW" altLang="en-US" dirty="0"/>
              <a:t>我們才了解 他們是多渴望有個安穩的家 可以為他們遮風避雨  真正的安身，不只是棲身之處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79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373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不只是建築，靜思語也是必修科目之一</a:t>
            </a:r>
            <a:r>
              <a:rPr lang="en-US" dirty="0"/>
              <a:t>。</a:t>
            </a:r>
          </a:p>
          <a:p>
            <a:r>
              <a:rPr lang="en-US" dirty="0"/>
              <a:t>期待這75位志工有了人文的提升、習得一技之長後，可以有更好的謀生辦法，也藉此與慈濟有了更深的緣份。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84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5539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以聯合國人居署</a:t>
            </a:r>
            <a:r>
              <a:rPr lang="en-US" dirty="0"/>
              <a:t>(UN Habitat)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89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6108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學校，這麼需要學校的地方，試想我們想要為他們建設新世代的學校，應該很容易</a:t>
            </a:r>
            <a:endParaRPr lang="en-US" dirty="0"/>
          </a:p>
          <a:p>
            <a:r>
              <a:rPr lang="en-US" dirty="0" err="1"/>
              <a:t>歷經訪堪、溝通，才發現當地沒水、沒電、沒有良好的師資</a:t>
            </a:r>
            <a:endParaRPr lang="en-US" dirty="0"/>
          </a:p>
          <a:p>
            <a:r>
              <a:rPr lang="en-US" dirty="0" err="1"/>
              <a:t>其實提升得太快</a:t>
            </a:r>
            <a:r>
              <a:rPr lang="zh-TW" altLang="en-US" dirty="0"/>
              <a:t> 當地是負荷不了的</a:t>
            </a:r>
            <a:br>
              <a:rPr lang="en-AU" altLang="zh-TW" dirty="0"/>
            </a:br>
            <a:r>
              <a:rPr lang="zh-TW" altLang="en-US" dirty="0"/>
              <a:t>避免學校變成荒廢的蚊子館</a:t>
            </a:r>
            <a:endParaRPr lang="en-AU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92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5463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佛陀有十六羅漢弟子，慈濟有十二羅漢守護建案</a:t>
            </a:r>
            <a:r>
              <a:rPr lang="en-US" dirty="0"/>
              <a:t>。</a:t>
            </a:r>
          </a:p>
          <a:p>
            <a:r>
              <a:rPr lang="en-US" dirty="0" err="1"/>
              <a:t>工程師在當地是非常崇高的社會地位，高學歷、高薪資</a:t>
            </a:r>
            <a:r>
              <a:rPr lang="en-US" dirty="0"/>
              <a:t>。</a:t>
            </a:r>
          </a:p>
          <a:p>
            <a:r>
              <a:rPr lang="en-US" dirty="0" err="1"/>
              <a:t>從不認識慈濟，到理解</a:t>
            </a:r>
            <a:r>
              <a:rPr lang="zh-TW" altLang="en-US" dirty="0"/>
              <a:t> 伊代建案是翻轉生命的願 不是簡單蓋房子而已，不論晝夜，都努力的承接所被交付的任務。</a:t>
            </a:r>
            <a:endParaRPr lang="en-AU" altLang="zh-TW" dirty="0"/>
          </a:p>
          <a:p>
            <a:r>
              <a:rPr lang="zh-TW" altLang="en-US" dirty="0"/>
              <a:t>實在很感恩，上人與全球慈濟人的愛，感動這些高知識份子。白天跑工地、晚上開會，還要趕他們的半夜送報告給我們白天可以進行決策</a:t>
            </a:r>
            <a:endParaRPr lang="en-AU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B24BB53-009E-CA45-BF63-E0A2DB9A31BB}" type="slidenum">
              <a:rPr lang="en-GB" altLang="en-US" smtClean="0"/>
              <a:t>110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796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因為</a:t>
            </a:r>
            <a:r>
              <a:rPr lang="zh-TW" altLang="en-US" dirty="0"/>
              <a:t>工程師的專業性，志工總是 </a:t>
            </a:r>
            <a:r>
              <a:rPr lang="en-US" dirty="0" err="1"/>
              <a:t>守護著團隊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這位委員是羅達</a:t>
            </a:r>
            <a:endParaRPr lang="en-US" dirty="0"/>
          </a:p>
          <a:p>
            <a:r>
              <a:rPr lang="en-US" dirty="0" err="1"/>
              <a:t>最近我聽到一件不可思議的事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470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建築團隊，很專業，分組</a:t>
            </a:r>
            <a:r>
              <a:rPr lang="zh-TW" altLang="en-US" dirty="0"/>
              <a:t> </a:t>
            </a:r>
            <a:r>
              <a:rPr lang="en-US" dirty="0" err="1"/>
              <a:t>進行社區需求評估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3916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進行討論後，七嘴八舌，建築師和我們的工程同仁們也沒轍了</a:t>
            </a:r>
            <a:endParaRPr lang="en-US" dirty="0"/>
          </a:p>
          <a:p>
            <a:r>
              <a:rPr lang="en-US" dirty="0" err="1"/>
              <a:t>這時，Roda就在地上畫起來慈濟大愛屋的構想，分享其他大愛村的作法，安住大家的心、建立了專業與社區的溝通，這才取得大家的共識</a:t>
            </a:r>
            <a:endParaRPr lang="en-US" dirty="0"/>
          </a:p>
          <a:p>
            <a:r>
              <a:rPr lang="en-US" dirty="0" err="1"/>
              <a:t>而您知道嗎？其實Roda師姐在認識慈濟前是不識字的社區媽媽，因接觸了靜思語，重新學習葡語，才能教靜思語</a:t>
            </a:r>
            <a:endParaRPr lang="en-US" dirty="0"/>
          </a:p>
          <a:p>
            <a:r>
              <a:rPr lang="en-US" dirty="0" err="1"/>
              <a:t>現在也已經是獨當一面，連建案協調都不可或缺的委員</a:t>
            </a:r>
            <a:endParaRPr lang="en-US" dirty="0"/>
          </a:p>
          <a:p>
            <a:endParaRPr lang="en-US" dirty="0"/>
          </a:p>
          <a:p>
            <a:r>
              <a:rPr lang="en-US" dirty="0"/>
              <a:t>而這只是莫三</a:t>
            </a:r>
            <a:r>
              <a:rPr lang="en-US" altLang="zh-TW" dirty="0"/>
              <a:t>36</a:t>
            </a:r>
            <a:r>
              <a:rPr lang="zh-TW" altLang="en-US" dirty="0"/>
              <a:t>位慈誠委員，其中一位而已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644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剛回來時，為了「翻轉非洲</a:t>
            </a:r>
            <a:r>
              <a:rPr lang="en-US" dirty="0"/>
              <a:t>」</a:t>
            </a:r>
            <a:r>
              <a:rPr lang="zh-TW" altLang="en-US" dirty="0"/>
              <a:t> 很熱血的回來了</a:t>
            </a:r>
            <a:r>
              <a:rPr lang="en-US" dirty="0"/>
              <a:t> </a:t>
            </a:r>
            <a:r>
              <a:rPr lang="en-US" dirty="0" err="1"/>
              <a:t>但到底要做什麼</a:t>
            </a:r>
            <a:r>
              <a:rPr lang="zh-TW" altLang="en-US" dirty="0"/>
              <a:t> </a:t>
            </a:r>
            <a:endParaRPr lang="en-AU" altLang="zh-TW" dirty="0"/>
          </a:p>
          <a:p>
            <a:r>
              <a:rPr lang="zh-TW" altLang="en-US" dirty="0"/>
              <a:t>真的蓋學校、蓋大愛村就能改變這個第三世界國家嗎？</a:t>
            </a:r>
            <a:endParaRPr lang="en-AU" altLang="zh-TW" dirty="0"/>
          </a:p>
          <a:p>
            <a:endParaRPr lang="en-US" dirty="0"/>
          </a:p>
          <a:p>
            <a:r>
              <a:rPr lang="en-US" dirty="0" err="1"/>
              <a:t>弟子愚鈍</a:t>
            </a:r>
            <a:r>
              <a:rPr lang="zh-TW" altLang="en-US" dirty="0"/>
              <a:t>  </a:t>
            </a:r>
            <a:endParaRPr lang="en-US" dirty="0"/>
          </a:p>
          <a:p>
            <a:r>
              <a:rPr lang="en-US" dirty="0" err="1"/>
              <a:t>感恩</a:t>
            </a:r>
            <a:r>
              <a:rPr lang="zh-TW" altLang="en-US" dirty="0"/>
              <a:t> 上人 仍願意說給我們聽，上人慈示：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37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投影片圖像版面配置區 1">
            <a:extLst>
              <a:ext uri="{FF2B5EF4-FFF2-40B4-BE49-F238E27FC236}">
                <a16:creationId xmlns:a16="http://schemas.microsoft.com/office/drawing/2014/main" id="{E3E18088-A4DE-4E4E-955D-89EA0E7A0A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備忘稿版面配置區 2">
            <a:extLst>
              <a:ext uri="{FF2B5EF4-FFF2-40B4-BE49-F238E27FC236}">
                <a16:creationId xmlns:a16="http://schemas.microsoft.com/office/drawing/2014/main" id="{1A4C681D-2D09-4EDB-A361-EAF0F528F3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48516" name="投影片編號版面配置區 3">
            <a:extLst>
              <a:ext uri="{FF2B5EF4-FFF2-40B4-BE49-F238E27FC236}">
                <a16:creationId xmlns:a16="http://schemas.microsoft.com/office/drawing/2014/main" id="{14F5556A-7000-43C5-999F-C5CC5BD3C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D306DEA-A8B1-466A-A3C0-9E78676414AC}" type="slidenum">
              <a:rPr lang="zh-TW" altLang="en-US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有岱霖師姐、迪諾師兄</a:t>
            </a:r>
            <a:endParaRPr lang="en-US" dirty="0"/>
          </a:p>
          <a:p>
            <a:r>
              <a:rPr lang="en-US" dirty="0" err="1"/>
              <a:t>感恩有這群本土的媽媽們，放下小愛，發願移居中部，傳遞</a:t>
            </a:r>
            <a:r>
              <a:rPr lang="zh-TW" altLang="en-US" dirty="0"/>
              <a:t> </a:t>
            </a:r>
            <a:r>
              <a:rPr lang="en-US" dirty="0" err="1"/>
              <a:t>上人的法</a:t>
            </a:r>
            <a:r>
              <a:rPr lang="zh-TW" altLang="en-US" dirty="0"/>
              <a:t> 、呼應竹筒精神、照顧社區、開闢農場</a:t>
            </a:r>
            <a:endParaRPr lang="en-AU" altLang="zh-TW" dirty="0"/>
          </a:p>
          <a:p>
            <a:r>
              <a:rPr lang="zh-TW" altLang="en-US" dirty="0"/>
              <a:t>因為有他們中部的社區在災後才有機會萌芽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5564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</a:t>
            </a:r>
            <a:r>
              <a:rPr lang="en-US" dirty="0" err="1"/>
              <a:t>當時的帶動</a:t>
            </a:r>
            <a:endParaRPr lang="en-US" dirty="0"/>
          </a:p>
          <a:p>
            <a:r>
              <a:rPr lang="zh-TW" altLang="en-US" dirty="0"/>
              <a:t>馬普托委員 教幾百位的社區新志工 竹筒歲月 匯聚點滴愛心 小錢行大善</a:t>
            </a:r>
            <a:endParaRPr lang="en-US" altLang="zh-TW" dirty="0"/>
          </a:p>
          <a:p>
            <a:r>
              <a:rPr lang="zh-TW" altLang="en-US" dirty="0"/>
              <a:t>我想在現場的我們都沒想到</a:t>
            </a:r>
            <a:r>
              <a:rPr lang="en-US" dirty="0" err="1"/>
              <a:t>能有今天這樣的效應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959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大愛農場，感恩</a:t>
            </a:r>
            <a:r>
              <a:rPr lang="zh-TW" altLang="en-US" dirty="0"/>
              <a:t> 上人祝福「</a:t>
            </a:r>
            <a:r>
              <a:rPr lang="en-US" dirty="0" err="1"/>
              <a:t>農場及道場</a:t>
            </a:r>
            <a:r>
              <a:rPr lang="en-US" dirty="0"/>
              <a:t>」</a:t>
            </a:r>
          </a:p>
          <a:p>
            <a:r>
              <a:rPr lang="en-US" dirty="0" err="1"/>
              <a:t>看到的</a:t>
            </a:r>
            <a:r>
              <a:rPr lang="en-US" dirty="0"/>
              <a:t>….</a:t>
            </a:r>
            <a:r>
              <a:rPr lang="en-US" dirty="0" err="1"/>
              <a:t>滿滿的感動，每天上百位社區志工，自己不一定很充裕，但種的是</a:t>
            </a:r>
            <a:endParaRPr lang="en-US" dirty="0"/>
          </a:p>
          <a:p>
            <a:r>
              <a:rPr lang="en-US" dirty="0" err="1"/>
              <a:t>如果是您我在那個河堤邊，會怎麼做呢</a:t>
            </a:r>
            <a:r>
              <a:rPr lang="en-US" dirty="0"/>
              <a:t>？</a:t>
            </a:r>
          </a:p>
          <a:p>
            <a:r>
              <a:rPr lang="en-US" dirty="0" err="1"/>
              <a:t>敬佩與感動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275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有法</a:t>
            </a:r>
            <a:r>
              <a:rPr lang="zh-TW" altLang="en-US" dirty="0"/>
              <a:t>度 </a:t>
            </a:r>
            <a:r>
              <a:rPr lang="en-US" dirty="0" err="1"/>
              <a:t>以愛膚慰苦難眾生</a:t>
            </a:r>
            <a:endParaRPr lang="en-US" dirty="0"/>
          </a:p>
          <a:p>
            <a:r>
              <a:rPr lang="en-US" dirty="0" err="1"/>
              <a:t>不論賑災、這次迪諾師兄帶著中部志工</a:t>
            </a:r>
            <a:r>
              <a:rPr lang="zh-TW" altLang="en-US" dirty="0"/>
              <a:t> 到北部救災</a:t>
            </a:r>
            <a:endParaRPr lang="en-AU" altLang="zh-TW" dirty="0"/>
          </a:p>
          <a:p>
            <a:r>
              <a:rPr lang="zh-TW" altLang="en-US" dirty="0"/>
              <a:t>社區訪視：在一個千年以來養成的掠奪文化，為了存活只先顧自己，我們現在看到 親幫親 鄰幫鄰 大家之間的愛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F2897-5A83-E047-8FF6-A8AC9AE8EFE7}" type="slidenum">
              <a:rPr lang="en-US" altLang="zh-TW" smtClean="0"/>
              <a:pPr>
                <a:defRPr/>
              </a:pPr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1123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教育不能等</a:t>
            </a:r>
            <a:r>
              <a:rPr lang="zh-TW" altLang="en-US" dirty="0"/>
              <a:t> </a:t>
            </a:r>
            <a:r>
              <a:rPr lang="en-US" dirty="0" err="1"/>
              <a:t>學校硬體邊在蓋</a:t>
            </a:r>
            <a:endParaRPr lang="en-US" dirty="0"/>
          </a:p>
          <a:p>
            <a:r>
              <a:rPr lang="en-US" dirty="0" err="1"/>
              <a:t>本土志工們已經一間一間走入校園</a:t>
            </a:r>
            <a:r>
              <a:rPr lang="zh-TW" altLang="en-US" dirty="0"/>
              <a:t> 開始帶動慈濟人文、靜思語</a:t>
            </a:r>
            <a:endParaRPr lang="en-AU" altLang="zh-TW" dirty="0"/>
          </a:p>
          <a:p>
            <a:r>
              <a:rPr lang="zh-TW" altLang="en-US" dirty="0"/>
              <a:t>接下來也要成立校長聯誼會，帶動人文教學</a:t>
            </a:r>
            <a:endParaRPr lang="en-AU" altLang="zh-TW" dirty="0"/>
          </a:p>
          <a:p>
            <a:endParaRPr lang="en-AU" dirty="0"/>
          </a:p>
          <a:p>
            <a:r>
              <a:rPr lang="zh-TW" altLang="en-US" dirty="0"/>
              <a:t>我們知道這些學校中</a:t>
            </a:r>
            <a:r>
              <a:rPr lang="en-US" altLang="zh-TW" dirty="0"/>
              <a:t> 3</a:t>
            </a:r>
            <a:r>
              <a:rPr lang="zh-TW" altLang="en-US" dirty="0"/>
              <a:t>萬</a:t>
            </a:r>
            <a:r>
              <a:rPr lang="en-US" altLang="zh-TW" dirty="0"/>
              <a:t>6500</a:t>
            </a:r>
            <a:r>
              <a:rPr lang="zh-TW" altLang="en-US" dirty="0"/>
              <a:t>位孩子，他們的生命、慧命都因為遇到慈濟，有機會翻轉自己的命運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7195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最重的是「虔誠</a:t>
            </a:r>
            <a:r>
              <a:rPr lang="en-US" dirty="0"/>
              <a:t>」「</a:t>
            </a:r>
            <a:r>
              <a:rPr lang="en-US" dirty="0" err="1"/>
              <a:t>精進</a:t>
            </a:r>
            <a:r>
              <a:rPr lang="en-US" dirty="0"/>
              <a:t>」</a:t>
            </a:r>
          </a:p>
          <a:p>
            <a:r>
              <a:rPr lang="en-US" dirty="0" err="1"/>
              <a:t>真的是每天一步一步這樣在做，每次收到的回答總是「ＯＫ</a:t>
            </a:r>
            <a:r>
              <a:rPr lang="zh-TW" altLang="en-US" dirty="0"/>
              <a:t> 可以」</a:t>
            </a:r>
            <a:endParaRPr lang="en-US" dirty="0"/>
          </a:p>
          <a:p>
            <a:r>
              <a:rPr lang="en-US" dirty="0" err="1"/>
              <a:t>每天收訊息</a:t>
            </a:r>
            <a:r>
              <a:rPr lang="zh-TW" altLang="en-US" dirty="0"/>
              <a:t> 對同仁來說 是一種如常、更是一堂生命價值的課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2486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伊代明信片中的一張照片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當時一株幼苗</a:t>
            </a:r>
            <a:r>
              <a:rPr lang="zh-TW" altLang="en-US" dirty="0"/>
              <a:t>成長多困難 </a:t>
            </a:r>
            <a:endParaRPr lang="en-AU" dirty="0"/>
          </a:p>
          <a:p>
            <a:endParaRPr lang="en-AU" dirty="0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zh-TW" alt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「合抱之木 生於毫末」一顆種子而生。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0003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只要堅持，就有希望 </a:t>
            </a:r>
            <a:endParaRPr lang="en-AU" altLang="zh-TW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dirty="0" err="1"/>
              <a:t>現在也看見莫三比克的成長</a:t>
            </a:r>
            <a:r>
              <a:rPr lang="zh-TW" altLang="en-US" dirty="0"/>
              <a:t> </a:t>
            </a:r>
            <a:endParaRPr lang="en-AU" altLang="zh-TW" dirty="0"/>
          </a:p>
          <a:p>
            <a:r>
              <a:rPr lang="zh-TW" altLang="en-US" dirty="0"/>
              <a:t>慢慢長大的樹 </a:t>
            </a:r>
            <a:endParaRPr lang="en-AU" altLang="zh-TW" dirty="0"/>
          </a:p>
          <a:p>
            <a:r>
              <a:rPr lang="zh-TW" altLang="en-US" dirty="0"/>
              <a:t>從沒有志工，到現在 已可以由本土委員帶著當地志工策劃完全本土的浴佛，數百位志工</a:t>
            </a:r>
            <a:endParaRPr lang="en-AU" altLang="zh-TW" dirty="0"/>
          </a:p>
          <a:p>
            <a:r>
              <a:rPr lang="zh-TW" altLang="en-US" dirty="0"/>
              <a:t>真的是親眼看見一生無量，無量從一生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5587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上人曾說，伊代風災帶來了災難、但也給了當地與慈濟的因緣。</a:t>
            </a:r>
            <a:endParaRPr lang="en-AU" altLang="zh-TW" dirty="0"/>
          </a:p>
          <a:p>
            <a:r>
              <a:rPr lang="zh-TW" altLang="en-US" dirty="0"/>
              <a:t>這樣的因緣是多少人受災、失去生命才換來的。</a:t>
            </a:r>
            <a:endParaRPr lang="en-AU" altLang="zh-TW" dirty="0"/>
          </a:p>
          <a:p>
            <a:endParaRPr lang="en-US" dirty="0"/>
          </a:p>
          <a:p>
            <a:r>
              <a:rPr lang="en-US" dirty="0" err="1"/>
              <a:t>更看見本土志工們這樣的一心一志</a:t>
            </a:r>
            <a:r>
              <a:rPr lang="zh-TW" altLang="en-US" dirty="0"/>
              <a:t> </a:t>
            </a:r>
            <a:endParaRPr lang="en-AU" altLang="zh-TW" dirty="0"/>
          </a:p>
          <a:p>
            <a:r>
              <a:rPr lang="zh-TW" altLang="en-US" dirty="0"/>
              <a:t>每天精進不退  一步一腳印  想要改變自己的國家、社區</a:t>
            </a:r>
            <a:endParaRPr lang="en-AU" altLang="zh-TW" dirty="0"/>
          </a:p>
          <a:p>
            <a:r>
              <a:rPr lang="zh-TW" altLang="en-US" dirty="0"/>
              <a:t>是這麼的合和</a:t>
            </a:r>
            <a:endParaRPr lang="en-AU" altLang="zh-TW" dirty="0"/>
          </a:p>
          <a:p>
            <a:r>
              <a:rPr lang="zh-TW" altLang="en-US" dirty="0"/>
              <a:t>更有條件付出的我們，怎麼能不更努力呢？</a:t>
            </a:r>
            <a:endParaRPr lang="en-AU" altLang="zh-TW" dirty="0"/>
          </a:p>
          <a:p>
            <a:endParaRPr lang="en-AU" altLang="zh-TW" dirty="0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zh-TW" altLang="en-US" dirty="0"/>
              <a:t>既然有因緣投入，一定會盡心盡力來為他們。</a:t>
            </a:r>
            <a:endParaRPr lang="en-AU" altLang="zh-TW" dirty="0"/>
          </a:p>
          <a:p>
            <a:endParaRPr lang="en-AU" altLang="zh-TW" dirty="0"/>
          </a:p>
          <a:p>
            <a:r>
              <a:rPr lang="zh-TW" altLang="en-US"/>
              <a:t>感恩有 上人、師父、有全球慈濟人的支持和愛心，相信 </a:t>
            </a:r>
            <a:r>
              <a:rPr lang="zh-TW" altLang="en-US" dirty="0"/>
              <a:t>翻轉非洲 真的是一步一步可以達成！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560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2019年３／１４</a:t>
            </a:r>
          </a:p>
          <a:p>
            <a:r>
              <a:rPr lang="en-US"/>
              <a:t>當時南半球最嚴重的氣旋，中部沒有志工</a:t>
            </a:r>
          </a:p>
          <a:p>
            <a:r>
              <a:rPr lang="en-US"/>
              <a:t>迪諾、岱霖＋師兄姊趕赴中部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68500-CF27-463F-91AC-89D5B6B97A5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3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一片汪洋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061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一片狼籍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935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投影片影像版面配置區 1">
            <a:extLst>
              <a:ext uri="{FF2B5EF4-FFF2-40B4-BE49-F238E27FC236}">
                <a16:creationId xmlns:a16="http://schemas.microsoft.com/office/drawing/2014/main" id="{DB6CC651-556B-4376-B524-7DD545708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備忘稿版面配置區 2">
            <a:extLst>
              <a:ext uri="{FF2B5EF4-FFF2-40B4-BE49-F238E27FC236}">
                <a16:creationId xmlns:a16="http://schemas.microsoft.com/office/drawing/2014/main" id="{819B176E-D8B3-4B11-93FC-C9FDF26050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US" altLang="zh-TW" sz="1200">
                <a:solidFill>
                  <a:srgbClr val="D9D9D9"/>
                </a:solidFill>
                <a:ea typeface="標楷體" panose="03000509000000000000" pitchFamily="65" charset="-120"/>
              </a:rPr>
              <a:t>19</a:t>
            </a:r>
            <a:r>
              <a:rPr lang="zh-TW" altLang="en-US" sz="1200">
                <a:solidFill>
                  <a:srgbClr val="D9D9D9"/>
                </a:solidFill>
                <a:ea typeface="標楷體" panose="03000509000000000000" pitchFamily="65" charset="-120"/>
              </a:rPr>
              <a:t>歲的露西亞</a:t>
            </a:r>
            <a:r>
              <a:rPr lang="en-US" altLang="zh-TW" sz="1000">
                <a:solidFill>
                  <a:srgbClr val="D9D9D9"/>
                </a:solidFill>
                <a:ea typeface="標楷體" panose="03000509000000000000" pitchFamily="65" charset="-120"/>
              </a:rPr>
              <a:t>(Lucia</a:t>
            </a:r>
            <a:r>
              <a:rPr lang="zh-TW" altLang="en-US" sz="1000">
                <a:solidFill>
                  <a:srgbClr val="D9D9D9"/>
                </a:solidFill>
                <a:ea typeface="標楷體" panose="03000509000000000000" pitchFamily="65" charset="-120"/>
              </a:rPr>
              <a:t>）</a:t>
            </a:r>
            <a:r>
              <a:rPr lang="zh-TW" altLang="en-US" sz="1200">
                <a:solidFill>
                  <a:srgbClr val="D9D9D9"/>
                </a:solidFill>
                <a:ea typeface="標楷體" panose="03000509000000000000" pitchFamily="65" charset="-120"/>
              </a:rPr>
              <a:t>在狂風暴雨中家被水淹沒也垮了，與二十歲的先生阿貝多</a:t>
            </a:r>
            <a:r>
              <a:rPr lang="zh-TW" altLang="en-US" sz="1000">
                <a:solidFill>
                  <a:srgbClr val="D9D9D9"/>
                </a:solidFill>
                <a:ea typeface="標楷體" panose="03000509000000000000" pitchFamily="65" charset="-120"/>
              </a:rPr>
              <a:t>（</a:t>
            </a:r>
            <a:r>
              <a:rPr lang="en-US" altLang="zh-TW" sz="1000">
                <a:solidFill>
                  <a:srgbClr val="D9D9D9"/>
                </a:solidFill>
                <a:ea typeface="標楷體" panose="03000509000000000000" pitchFamily="65" charset="-120"/>
              </a:rPr>
              <a:t>Alberto</a:t>
            </a:r>
            <a:r>
              <a:rPr lang="zh-TW" altLang="en-US" sz="1000">
                <a:solidFill>
                  <a:srgbClr val="D9D9D9"/>
                </a:solidFill>
                <a:ea typeface="標楷體" panose="03000509000000000000" pitchFamily="65" charset="-120"/>
              </a:rPr>
              <a:t>）</a:t>
            </a:r>
            <a:r>
              <a:rPr lang="zh-TW" altLang="en-US" sz="1200">
                <a:solidFill>
                  <a:srgbClr val="D9D9D9"/>
                </a:solidFill>
                <a:ea typeface="標楷體" panose="03000509000000000000" pitchFamily="65" charset="-120"/>
              </a:rPr>
              <a:t>使勁的往馬路跑，</a:t>
            </a:r>
            <a:r>
              <a:rPr lang="zh-TW" altLang="en-US" sz="1200">
                <a:solidFill>
                  <a:srgbClr val="FFC000"/>
                </a:solidFill>
                <a:ea typeface="標楷體" panose="03000509000000000000" pitchFamily="65" charset="-120"/>
              </a:rPr>
              <a:t>沒想到水淹及胸，趕緊爬到樹上，肚子卻開始陣痛，著急的先生找來另一個人，穩住老婆，他則在樹下接生。</a:t>
            </a:r>
          </a:p>
          <a:p>
            <a:pPr defTabSz="914400" eaLnBrk="1" hangingPunct="1">
              <a:spcBef>
                <a:spcPct val="0"/>
              </a:spcBef>
            </a:pPr>
            <a:r>
              <a:rPr lang="zh-TW" altLang="en-US">
                <a:solidFill>
                  <a:srgbClr val="FFC000"/>
                </a:solidFill>
                <a:ea typeface="標楷體" panose="03000509000000000000" pitchFamily="65" charset="-120"/>
              </a:rPr>
              <a:t>水稍退後跑去醫院請求協助，卻發現醫院水淹到頸部；水退後，帶著妻小只能住在路邊（馬路是高處）先生能做的，是借了火柴，撈積水煮沸，一家三口勉強過了六天，水退後回到家一無所有，現在只能住在樹下。</a:t>
            </a:r>
            <a:r>
              <a:rPr lang="zh-TW" altLang="en-US">
                <a:ea typeface="標楷體" panose="03000509000000000000" pitchFamily="65" charset="-120"/>
              </a:rPr>
              <a:t>家訪時還正蓋著廁所。</a:t>
            </a:r>
          </a:p>
          <a:p>
            <a:pPr defTabSz="914400"/>
            <a:endParaRPr lang="zh-TW" altLang="en-US"/>
          </a:p>
        </p:txBody>
      </p:sp>
      <p:sp>
        <p:nvSpPr>
          <p:cNvPr id="451588" name="投影片編號版面配置區 3">
            <a:extLst>
              <a:ext uri="{FF2B5EF4-FFF2-40B4-BE49-F238E27FC236}">
                <a16:creationId xmlns:a16="http://schemas.microsoft.com/office/drawing/2014/main" id="{8E4C3D2D-E1FA-4139-B239-4D2F4277B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8A8EC1F-19C9-460D-8001-D7F2A86F144A}" type="slidenum">
              <a:rPr lang="zh-TW" altLang="en-US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居民們為了避免再受災</a:t>
            </a:r>
          </a:p>
          <a:p>
            <a:r>
              <a:rPr lang="en-US"/>
              <a:t>被遷居</a:t>
            </a:r>
            <a:r>
              <a:rPr lang="zh-TW" altLang="en-US"/>
              <a:t> 避難</a:t>
            </a:r>
            <a:endParaRPr lang="en-AU" altLang="zh-TW"/>
          </a:p>
          <a:p>
            <a:r>
              <a:rPr lang="zh-TW" altLang="en-US"/>
              <a:t>但一無所有</a:t>
            </a:r>
            <a:endParaRPr lang="en-AU" altLang="zh-TW"/>
          </a:p>
          <a:p>
            <a:endParaRPr lang="en-AU" altLang="zh-TW"/>
          </a:p>
          <a:p>
            <a:r>
              <a:rPr lang="zh-TW" altLang="en-US"/>
              <a:t>慈濟持續的發放、入大愛村關心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6074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開天窗的教室</a:t>
            </a:r>
            <a:r>
              <a:rPr lang="zh-TW" altLang="en-US" dirty="0"/>
              <a:t> 學校們依然上著課</a:t>
            </a:r>
            <a:endParaRPr lang="en-AU" altLang="zh-TW" dirty="0"/>
          </a:p>
          <a:p>
            <a:r>
              <a:rPr lang="en-US" dirty="0" err="1"/>
              <a:t>似乎什麼問題都沒有</a:t>
            </a:r>
            <a:endParaRPr lang="en-US" dirty="0"/>
          </a:p>
          <a:p>
            <a:r>
              <a:rPr lang="en-US" dirty="0" err="1"/>
              <a:t>我想</a:t>
            </a:r>
            <a:r>
              <a:rPr lang="en-US" altLang="zh-TW" dirty="0"/>
              <a:t>….</a:t>
            </a:r>
            <a:r>
              <a:rPr lang="zh-TW" altLang="en-US" dirty="0"/>
              <a:t>那是因為他們知道 好好讀書 是他們改變命運的唯一機會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6EEB4F3-47E0-C843-BEE9-D9F44194F300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132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0EDF3B1E-DC2A-1785-D81E-814691EB42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584732" y="308546"/>
            <a:ext cx="936104" cy="7691288"/>
          </a:xfrm>
          <a:prstGeom prst="rect">
            <a:avLst/>
          </a:prstGeom>
        </p:spPr>
        <p:txBody>
          <a:bodyPr vert="eaVert" anchorCtr="0"/>
          <a:lstStyle>
            <a:lvl1pPr marL="0" indent="0" algn="l">
              <a:defRPr sz="660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GB" altLang="zh-TW"/>
              <a:t>Click to edit Master title style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25191" y="288776"/>
            <a:ext cx="9915525" cy="7639050"/>
          </a:xfrm>
          <a:prstGeom prst="rect">
            <a:avLst/>
          </a:prstGeom>
        </p:spPr>
        <p:txBody>
          <a:bodyPr vert="eaVert"/>
          <a:lstStyle>
            <a:lvl1pPr algn="l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defRPr sz="600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577850" indent="0">
              <a:buNone/>
              <a:defRPr/>
            </a:lvl2pPr>
          </a:lstStyle>
          <a:p>
            <a:pPr lvl="0"/>
            <a:r>
              <a:rPr lang="en-GB" altLang="zh-TW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3CC548A-DB16-5D27-B582-C3F4776EC5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3CC67A-8D06-3747-A971-3D02A2DD41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193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kumimoji="1" lang="zh-TW" altLang="en-US"/>
          </a:p>
        </p:txBody>
      </p:sp>
      <p:sp>
        <p:nvSpPr>
          <p:cNvPr id="6" name="標題 8">
            <a:extLst>
              <a:ext uri="{FF2B5EF4-FFF2-40B4-BE49-F238E27FC236}">
                <a16:creationId xmlns:a16="http://schemas.microsoft.com/office/drawing/2014/main" id="{D0C29684-85C2-4D8B-8062-9F736542F0F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16126" y="1879154"/>
            <a:ext cx="15191939" cy="63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kumimoji="1" sz="6000">
                <a:solidFill>
                  <a:srgbClr val="EAEAEA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endParaRPr lang="zh-TW" altLang="en-US" sz="4000" b="0" kern="0" dirty="0"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A5E53010-43C3-4615-ADDC-8D2C9DE60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122" y="22230"/>
            <a:ext cx="12167952" cy="517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000" b="0" i="0">
                <a:solidFill>
                  <a:srgbClr val="C0E399"/>
                </a:solidFill>
                <a:latin typeface="Impact"/>
                <a:cs typeface="Impact"/>
              </a:defRPr>
            </a:lvl1pPr>
          </a:lstStyle>
          <a:p>
            <a:endParaRPr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FBD9785-71FA-457C-8A0D-ED5B7B771A81}"/>
              </a:ext>
            </a:extLst>
          </p:cNvPr>
          <p:cNvSpPr>
            <a:spLocks noGrp="1" noChangeArrowheads="1"/>
          </p:cNvSpPr>
          <p:nvPr>
            <p:ph type="sldNum" idx="4"/>
          </p:nvPr>
        </p:nvSpPr>
        <p:spPr bwMode="auto">
          <a:xfrm>
            <a:off x="-31750" y="-20638"/>
            <a:ext cx="1455738" cy="963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116640" tIns="58320" rIns="116640" bIns="58320" numCol="1" anchor="t" anchorCtr="0" compatLnSpc="1">
            <a:prstTxWarp prst="textNoShape">
              <a:avLst/>
            </a:prstTxWarp>
          </a:bodyPr>
          <a:lstStyle>
            <a:lvl1pPr algn="l" defTabSz="1049626" eaLnBrk="1" fontAlgn="auto" hangingPunct="1">
              <a:spcBef>
                <a:spcPts val="156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  <a:defRPr sz="3600" b="0">
                <a:solidFill>
                  <a:srgbClr val="C0E399"/>
                </a:solidFill>
                <a:effectLst>
                  <a:glow rad="101600">
                    <a:srgbClr val="000000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B768F20-8AEE-4E71-ADDF-85F4488E91B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5210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5051" y="2510334"/>
            <a:ext cx="11722100" cy="17307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8516" y="4577663"/>
            <a:ext cx="9655175" cy="206415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11103689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橫式_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51007" y="231494"/>
            <a:ext cx="12026097" cy="1203767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defRPr kumimoji="1" lang="en-US" altLang="en-US" sz="6599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EE33D1D2-2A31-4FB4-AFB7-E1EEF75D7A4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B587C6-976F-41F2-8A53-DA386EF5A62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68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BA8657D6-6884-DA09-08E7-146E4DFEA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927548" y="222970"/>
            <a:ext cx="11017224" cy="1152128"/>
          </a:xfrm>
          <a:prstGeom prst="rect">
            <a:avLst/>
          </a:prstGeom>
        </p:spPr>
        <p:txBody>
          <a:bodyPr anchorCtr="0"/>
          <a:lstStyle>
            <a:lvl1pPr marL="0" indent="0" algn="l">
              <a:defRPr sz="660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GB" altLang="zh-TW"/>
              <a:t>Click to edit Master title style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0613" y="1158875"/>
            <a:ext cx="11726167" cy="6552927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defRPr sz="600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577850" indent="0">
              <a:buNone/>
              <a:defRPr/>
            </a:lvl2pPr>
          </a:lstStyle>
          <a:p>
            <a:pPr lvl="0"/>
            <a:r>
              <a:rPr lang="en-GB" altLang="zh-TW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403D9B-33DB-76A9-D3FD-DF8E9D15A11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42651C-2766-8342-ACA3-BBF0D4C53C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504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87379A68-63F4-901A-A2A3-AB9B01BFBA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 b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1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469905" y="294979"/>
            <a:ext cx="1200200" cy="7249615"/>
          </a:xfrm>
          <a:prstGeom prst="rect">
            <a:avLst/>
          </a:prstGeom>
        </p:spPr>
        <p:txBody>
          <a:bodyPr vert="eaVert" wrap="square" anchor="t">
            <a:spAutoFit/>
          </a:bodyPr>
          <a:lstStyle>
            <a:lvl1pPr algn="l">
              <a:lnSpc>
                <a:spcPct val="150000"/>
              </a:lnSpc>
              <a:defRPr lang="zh-TW" altLang="en-US" sz="6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buClr>
                <a:srgbClr val="66FF33"/>
              </a:buClr>
              <a:buSzPct val="120000"/>
              <a:buNone/>
            </a:pPr>
            <a:r>
              <a:rPr kumimoji="1" lang="zh-CN" altLang="en-US" dirty="0"/>
              <a:t>標題</a:t>
            </a:r>
            <a:endParaRPr kumimoji="1" lang="zh-TW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0DB81-2FE2-00B5-3F6E-CAD08BE32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7000" y="0"/>
            <a:ext cx="1455738" cy="963613"/>
          </a:xfrm>
        </p:spPr>
        <p:txBody>
          <a:bodyPr/>
          <a:lstStyle>
            <a:lvl1pPr algn="l">
              <a:defRPr/>
            </a:lvl1pPr>
          </a:lstStyle>
          <a:p>
            <a:fld id="{D84913B9-89D0-DA49-9D19-105493DD7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7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+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ertical Content Placeholder 10"/>
          <p:cNvSpPr>
            <a:spLocks noGrp="1"/>
          </p:cNvSpPr>
          <p:nvPr>
            <p:ph orient="vert" sz="quarter" idx="13" hasCustomPrompt="1"/>
          </p:nvPr>
        </p:nvSpPr>
        <p:spPr>
          <a:xfrm>
            <a:off x="11015064" y="195037"/>
            <a:ext cx="1407180" cy="7416825"/>
          </a:xfrm>
          <a:prstGeom prst="rect">
            <a:avLst/>
          </a:prstGeom>
        </p:spPr>
        <p:txBody>
          <a:bodyPr vert="eaVert">
            <a:spAutoFit/>
          </a:bodyPr>
          <a:lstStyle>
            <a:lvl1pPr marL="428625" indent="-428625" algn="l"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6000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  <a:lvl2pPr>
              <a:lnSpc>
                <a:spcPct val="150000"/>
              </a:lnSpc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>
              <a:lnSpc>
                <a:spcPct val="150000"/>
              </a:lnSpc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>
              <a:lnSpc>
                <a:spcPct val="150000"/>
              </a:lnSpc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>
              <a:lnSpc>
                <a:spcPct val="150000"/>
              </a:lnSpc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</a:lstStyle>
          <a:p>
            <a:pPr lvl="0"/>
            <a:r>
              <a:rPr lang="zh-CN" altLang="en-US" dirty="0"/>
              <a:t>內文</a:t>
            </a:r>
            <a:endParaRPr lang="zh-TW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19042" y="261375"/>
            <a:ext cx="1201103" cy="7680357"/>
          </a:xfrm>
          <a:prstGeom prst="rect">
            <a:avLst/>
          </a:prstGeom>
        </p:spPr>
        <p:txBody>
          <a:bodyPr vert="eaVert"/>
          <a:lstStyle>
            <a:lvl1pPr>
              <a:lnSpc>
                <a:spcPct val="100000"/>
              </a:lnSpc>
              <a:defRPr kumimoji="1" lang="en-US" altLang="en-US" sz="66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</a:lstStyle>
          <a:p>
            <a:r>
              <a:rPr lang="zh-CN" altLang="en-US" dirty="0"/>
              <a:t>標題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6DDA7-BAEC-AD09-A0C3-E55636DCE5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7000" y="0"/>
            <a:ext cx="1455738" cy="963613"/>
          </a:xfrm>
        </p:spPr>
        <p:txBody>
          <a:bodyPr/>
          <a:lstStyle/>
          <a:p>
            <a:fld id="{ABC36057-CF86-2E4F-A0CE-23318752C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807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Content Placeholder 10"/>
          <p:cNvSpPr>
            <a:spLocks noGrp="1"/>
          </p:cNvSpPr>
          <p:nvPr>
            <p:ph orient="vert" sz="quarter" idx="13"/>
          </p:nvPr>
        </p:nvSpPr>
        <p:spPr>
          <a:xfrm>
            <a:off x="12233088" y="203702"/>
            <a:ext cx="1407180" cy="7416825"/>
          </a:xfrm>
          <a:prstGeom prst="rect">
            <a:avLst/>
          </a:prstGeom>
        </p:spPr>
        <p:txBody>
          <a:bodyPr vert="eaVert">
            <a:spAutoFit/>
          </a:bodyPr>
          <a:lstStyle>
            <a:lvl1pPr marL="305881" indent="-305881" algn="l"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kern="120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5EF3B-5C3A-E159-CFFA-50A21AB856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7000" y="0"/>
            <a:ext cx="1455738" cy="963613"/>
          </a:xfrm>
        </p:spPr>
        <p:txBody>
          <a:bodyPr/>
          <a:lstStyle>
            <a:lvl1pPr algn="l">
              <a:defRPr/>
            </a:lvl1pPr>
          </a:lstStyle>
          <a:p>
            <a:fld id="{16EE2AF3-E285-8148-8CB2-5384FAB969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23893" y="686596"/>
            <a:ext cx="3829235" cy="689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>
              <a:lnSpc>
                <a:spcPct val="100000"/>
              </a:lnSpc>
              <a:defRPr kumimoji="1" lang="zh-TW" altLang="en-US" sz="7200" b="0" kern="1200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</a:lstStyle>
          <a:p>
            <a:pPr lvl="0"/>
            <a:r>
              <a:rPr lang="zh-CN" altLang="en-US" dirty="0"/>
              <a:t>標題</a:t>
            </a:r>
            <a:endParaRPr lang="zh-TW" altLang="en-US" dirty="0"/>
          </a:p>
        </p:txBody>
      </p:sp>
      <p:sp>
        <p:nvSpPr>
          <p:cNvPr id="10" name="Vertical Text Placeholder 8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0955501" y="221060"/>
            <a:ext cx="1419791" cy="77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 kumimoji="1" lang="en-US" altLang="zh-TW" sz="5400" b="0" kern="1200" dirty="0" smtClean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2pPr>
            <a:lvl3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3pPr>
            <a:lvl4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4pPr>
            <a:lvl5pPr>
              <a:defRPr lang="zh-TW" altLang="en-US" sz="509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5pPr>
          </a:lstStyle>
          <a:p>
            <a:pPr lvl="0"/>
            <a:r>
              <a:rPr lang="zh-CN" altLang="en-US" dirty="0"/>
              <a:t>年月日</a:t>
            </a:r>
            <a:endParaRPr lang="zh-TW" altLang="en-US" dirty="0"/>
          </a:p>
        </p:txBody>
      </p:sp>
      <p:sp>
        <p:nvSpPr>
          <p:cNvPr id="11" name="Vertical Text Placeholder 10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996146" y="1097281"/>
            <a:ext cx="958810" cy="64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marL="0" indent="0" algn="r">
              <a:buNone/>
              <a:defRPr kumimoji="1" lang="en-US" altLang="zh-TW" sz="5400" b="0" kern="1200" smtClean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2pPr>
            <a:lvl3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3pPr>
            <a:lvl4pPr>
              <a:defRPr lang="en-US" altLang="zh-TW" sz="509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4pPr>
            <a:lvl5pPr>
              <a:defRPr lang="zh-TW" altLang="en-US" sz="509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+mn-cs"/>
              </a:defRPr>
            </a:lvl5pPr>
          </a:lstStyle>
          <a:p>
            <a:pPr lvl="0"/>
            <a:r>
              <a:rPr lang="zh-CN" altLang="en-US" dirty="0"/>
              <a:t>共幾項議題</a:t>
            </a:r>
            <a:endParaRPr lang="zh-TW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90AA5-9609-C4F0-53CC-A5D960487C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7000" y="0"/>
            <a:ext cx="1455738" cy="963613"/>
          </a:xfrm>
        </p:spPr>
        <p:txBody>
          <a:bodyPr/>
          <a:lstStyle/>
          <a:p>
            <a:fld id="{C00A40D4-0328-134A-AB7C-F84F0B14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7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橫式_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10"/>
          <p:cNvSpPr>
            <a:spLocks noGrp="1"/>
          </p:cNvSpPr>
          <p:nvPr>
            <p:ph orient="vert" sz="quarter" idx="13"/>
          </p:nvPr>
        </p:nvSpPr>
        <p:spPr>
          <a:xfrm>
            <a:off x="1222882" y="1335083"/>
            <a:ext cx="12354222" cy="1037913"/>
          </a:xfrm>
          <a:prstGeom prst="rect">
            <a:avLst/>
          </a:prstGeom>
        </p:spPr>
        <p:txBody>
          <a:bodyPr>
            <a:spAutoFit/>
          </a:bodyPr>
          <a:lstStyle>
            <a:lvl1pPr marL="428400" indent="-428400" algn="l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>
              <a:lnSpc>
                <a:spcPct val="150000"/>
              </a:lnSpc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932938-2FE9-CCC7-7379-1EEC7E9BE9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7000" y="0"/>
            <a:ext cx="1455738" cy="963613"/>
          </a:xfrm>
        </p:spPr>
        <p:txBody>
          <a:bodyPr/>
          <a:lstStyle>
            <a:lvl1pPr algn="l">
              <a:defRPr/>
            </a:lvl1pPr>
          </a:lstStyle>
          <a:p>
            <a:fld id="{A7D9C09D-02BC-A94B-9F16-0B84F8D7E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8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51868" y="-31093"/>
            <a:ext cx="10079959" cy="633792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kumimoji="1" lang="zh-TW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7AB1BD3-40ED-4C5B-93A8-B978F798624C}"/>
              </a:ext>
            </a:extLst>
          </p:cNvPr>
          <p:cNvSpPr>
            <a:spLocks noGrp="1" noChangeArrowheads="1"/>
          </p:cNvSpPr>
          <p:nvPr>
            <p:ph type="sldNum" idx="4"/>
          </p:nvPr>
        </p:nvSpPr>
        <p:spPr bwMode="auto">
          <a:xfrm>
            <a:off x="-31750" y="-20638"/>
            <a:ext cx="1455738" cy="963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116640" tIns="58320" rIns="116640" bIns="58320" numCol="1" anchor="t" anchorCtr="0" compatLnSpc="1">
            <a:prstTxWarp prst="textNoShape">
              <a:avLst/>
            </a:prstTxWarp>
          </a:bodyPr>
          <a:lstStyle>
            <a:lvl1pPr algn="l" defTabSz="1049626" eaLnBrk="1" fontAlgn="auto" hangingPunct="1">
              <a:spcBef>
                <a:spcPts val="156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</a:tabLst>
              <a:defRPr sz="3600" b="0">
                <a:solidFill>
                  <a:srgbClr val="C0E399"/>
                </a:solidFill>
                <a:effectLst>
                  <a:glow rad="101600">
                    <a:srgbClr val="000000"/>
                  </a:glow>
                </a:effectLst>
                <a:latin typeface=""/>
                <a:ea typeface="BiauKa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768F20-8AEE-4E71-ADDF-85F4488E91B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291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F:\宗教處\活動\PPT底版收集\簡報用拷貝.jpg">
            <a:extLst>
              <a:ext uri="{FF2B5EF4-FFF2-40B4-BE49-F238E27FC236}">
                <a16:creationId xmlns:a16="http://schemas.microsoft.com/office/drawing/2014/main" id="{30A4857E-851C-AAC1-D58F-CD6822237D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12668250" cy="80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12352A5-3EAA-1156-E97F-00774A8C4D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zh-TW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5BDC175-956B-EBE9-7F1F-12326ACB0E54}"/>
              </a:ext>
            </a:extLst>
          </p:cNvPr>
          <p:cNvSpPr>
            <a:spLocks noGrp="1" noChangeArrowheads="1"/>
          </p:cNvSpPr>
          <p:nvPr>
            <p:ph type="sldNum" idx="4"/>
          </p:nvPr>
        </p:nvSpPr>
        <p:spPr bwMode="auto">
          <a:xfrm>
            <a:off x="-31750" y="-20638"/>
            <a:ext cx="1455738" cy="963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116640" tIns="58320" rIns="116640" bIns="5832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1563"/>
              </a:spcBef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5400" b="0">
                <a:solidFill>
                  <a:srgbClr val="FFC000"/>
                </a:solidFill>
                <a:latin typeface="Arial" panose="020B0604020202020204" pitchFamily="34" charset="0"/>
                <a:ea typeface="細明體" panose="02020509000000000000" pitchFamily="49" charset="-120"/>
                <a:cs typeface="Arial" panose="020B0604020202020204" pitchFamily="34" charset="0"/>
              </a:defRPr>
            </a:lvl1pPr>
          </a:lstStyle>
          <a:p>
            <a:fld id="{FDF90E22-F7B0-2A46-B2DE-754EBDDA518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hf sldNum="0" hdr="0" ftr="0" dt="0"/>
  <p:txStyles>
    <p:titleStyle>
      <a:lvl1pPr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2pPr>
      <a:lvl3pPr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3pPr>
      <a:lvl4pPr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4pPr>
      <a:lvl5pPr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5pPr>
      <a:lvl6pPr marL="457200"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6pPr>
      <a:lvl7pPr marL="914400"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7pPr>
      <a:lvl8pPr marL="1371600"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8pPr>
      <a:lvl9pPr marL="1828800" algn="l" defTabSz="449263" rtl="0" eaLnBrk="1" fontAlgn="base" hangingPunct="1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itchFamily="18" charset="0"/>
        <a:defRPr sz="6000">
          <a:solidFill>
            <a:srgbClr val="95EFA2"/>
          </a:solidFill>
          <a:latin typeface="Times New Roman" pitchFamily="18" charset="0"/>
          <a:ea typeface="文鼎顏楷" charset="0"/>
          <a:cs typeface="文鼎顏楷" charset="0"/>
        </a:defRPr>
      </a:lvl9pPr>
    </p:titleStyle>
    <p:bodyStyle>
      <a:lvl1pPr marL="427038" indent="-427038" algn="just" defTabSz="449263" rtl="0" eaLnBrk="1" fontAlgn="base" hangingPunct="1">
        <a:lnSpc>
          <a:spcPct val="108000"/>
        </a:lnSpc>
        <a:spcBef>
          <a:spcPct val="0"/>
        </a:spcBef>
        <a:spcAft>
          <a:spcPct val="0"/>
        </a:spcAft>
        <a:buClr>
          <a:srgbClr val="66FF33"/>
        </a:buClr>
        <a:buSzPct val="120000"/>
        <a:buFont typeface="Times New Roman" panose="02020603050405020304" pitchFamily="18" charset="0"/>
        <a:buChar char="•"/>
        <a:defRPr sz="6200">
          <a:solidFill>
            <a:srgbClr val="FFFFD5"/>
          </a:solidFill>
          <a:latin typeface="+mn-lt"/>
          <a:ea typeface="細明體" pitchFamily="49" charset="-120"/>
          <a:cs typeface="+mn-cs"/>
        </a:defRPr>
      </a:lvl1pPr>
      <a:lvl2pPr marL="936625" indent="-358775" algn="l" defTabSz="449263" rtl="0" eaLnBrk="1" fontAlgn="base" hangingPunct="1">
        <a:lnSpc>
          <a:spcPct val="70000"/>
        </a:lnSpc>
        <a:spcBef>
          <a:spcPts val="1125"/>
        </a:spcBef>
        <a:spcAft>
          <a:spcPct val="0"/>
        </a:spcAft>
        <a:buClr>
          <a:srgbClr val="786950"/>
        </a:buClr>
        <a:buSzPct val="100000"/>
        <a:buFont typeface="Wingdings" pitchFamily="2" charset="2"/>
        <a:buChar char=""/>
        <a:defRPr sz="4500">
          <a:solidFill>
            <a:srgbClr val="000000"/>
          </a:solidFill>
          <a:latin typeface="+mn-lt"/>
          <a:ea typeface="細明體" pitchFamily="49" charset="-120"/>
        </a:defRPr>
      </a:lvl2pPr>
      <a:lvl3pPr marL="1446213" indent="-290513" algn="l" defTabSz="449263" rtl="0" eaLnBrk="1" fontAlgn="base" hangingPunct="1">
        <a:lnSpc>
          <a:spcPct val="70000"/>
        </a:lnSpc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100">
          <a:solidFill>
            <a:srgbClr val="000000"/>
          </a:solidFill>
          <a:latin typeface="+mn-lt"/>
          <a:ea typeface="新細明體" pitchFamily="18" charset="-120"/>
        </a:defRPr>
      </a:lvl3pPr>
      <a:lvl4pPr marL="20304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600">
          <a:solidFill>
            <a:srgbClr val="000000"/>
          </a:solidFill>
          <a:latin typeface="+mn-lt"/>
          <a:ea typeface="新細明體" pitchFamily="18" charset="-120"/>
        </a:defRPr>
      </a:lvl4pPr>
      <a:lvl5pPr marL="26146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新細明體" pitchFamily="18" charset="-120"/>
        </a:defRPr>
      </a:lvl5pPr>
      <a:lvl6pPr marL="30718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新細明體" pitchFamily="18" charset="-120"/>
        </a:defRPr>
      </a:lvl6pPr>
      <a:lvl7pPr marL="35290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新細明體" pitchFamily="18" charset="-120"/>
        </a:defRPr>
      </a:lvl7pPr>
      <a:lvl8pPr marL="39862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新細明體" pitchFamily="18" charset="-120"/>
        </a:defRPr>
      </a:lvl8pPr>
      <a:lvl9pPr marL="4443413" indent="-290513" algn="l" defTabSz="449263" rtl="0" eaLnBrk="1" fontAlgn="base" hangingPunct="1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600">
          <a:solidFill>
            <a:srgbClr val="000000"/>
          </a:solidFill>
          <a:latin typeface="+mn-lt"/>
          <a:ea typeface="新細明體" pitchFamily="18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5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png"/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12" Type="http://schemas.openxmlformats.org/officeDocument/2006/relationships/image" Target="../media/image18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png"/><Relationship Id="rId9" Type="http://schemas.openxmlformats.org/officeDocument/2006/relationships/image" Target="../media/image182.jpe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&#26039;&#36335;.MOV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20061;&#27506;&#22899;&#23401;&#29031;&#39015;&#23478;.MOV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9228;&#36914;&#21435;&#30340;&#23478;.MOV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microsoft.com/office/2007/relationships/hdphoto" Target="../media/hdphoto3.wdp"/><Relationship Id="rId5" Type="http://schemas.openxmlformats.org/officeDocument/2006/relationships/image" Target="../media/image81.PN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829F3A6-DF59-09C0-9D38-290E728D3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47650"/>
            <a:ext cx="2525713" cy="783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zh-TW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二０二二年</a:t>
            </a:r>
            <a:r>
              <a:rPr kumimoji="1" lang="zh-CN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七</a:t>
            </a:r>
            <a:r>
              <a:rPr kumimoji="1" lang="zh-TW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月</a:t>
            </a:r>
            <a:r>
              <a:rPr kumimoji="1" lang="zh-CN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十一</a:t>
            </a:r>
            <a:r>
              <a:rPr kumimoji="1" lang="zh-TW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日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65CB21B-5062-902E-F38F-AF145A80C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463" y="315913"/>
            <a:ext cx="40576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zh-CN" altLang="en-US" sz="7200" b="0" dirty="0">
                <a:solidFill>
                  <a:srgbClr val="85FFE0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莫三比克</a:t>
            </a:r>
            <a:endParaRPr kumimoji="1" lang="en-AU" altLang="zh-CN" sz="7200" b="0" dirty="0">
              <a:solidFill>
                <a:srgbClr val="85FFE0"/>
              </a:solidFill>
              <a:latin typeface="標楷體" panose="03000509000000000000" pitchFamily="49" charset="-120"/>
              <a:ea typeface="標楷體" panose="03000509000000000000" pitchFamily="49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zh-CN" altLang="en-US" sz="7200" b="0" dirty="0">
                <a:solidFill>
                  <a:srgbClr val="85FFE0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伊代氣旋中長期</a:t>
            </a:r>
            <a:endParaRPr kumimoji="1" lang="en-AU" altLang="zh-CN" sz="7200" b="0" dirty="0">
              <a:solidFill>
                <a:srgbClr val="85FFE0"/>
              </a:solidFill>
              <a:latin typeface="標楷體" panose="03000509000000000000" pitchFamily="49" charset="-120"/>
              <a:ea typeface="標楷體" panose="03000509000000000000" pitchFamily="49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zh-CN" altLang="en-US" sz="7200" b="0" dirty="0">
                <a:solidFill>
                  <a:srgbClr val="85FFE0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進度分享</a:t>
            </a:r>
            <a:endParaRPr kumimoji="1" lang="zh-TW" altLang="en-US" sz="7200" b="0" dirty="0">
              <a:solidFill>
                <a:srgbClr val="85FFE0"/>
              </a:solidFill>
              <a:latin typeface="標楷體" panose="03000509000000000000" pitchFamily="49" charset="-120"/>
              <a:ea typeface="標楷體" panose="03000509000000000000" pitchFamily="49" charset="-12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2E61447D-6236-2DB0-7828-680A5CF90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484" y="225996"/>
            <a:ext cx="2525712" cy="783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1166813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1166813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kumimoji="1" lang="zh-CN" altLang="en-US" sz="5400" b="0" dirty="0">
                <a:solidFill>
                  <a:srgbClr val="D9D9D9"/>
                </a:solidFill>
                <a:latin typeface="標楷體" panose="03000509000000000000" pitchFamily="49" charset="-120"/>
                <a:ea typeface="標楷體" panose="03000509000000000000" pitchFamily="49" charset="-120"/>
              </a:rPr>
              <a:t>報告者：高敬堯</a:t>
            </a:r>
            <a:endParaRPr kumimoji="1" lang="zh-TW" altLang="en-US" sz="5400" b="0" dirty="0">
              <a:solidFill>
                <a:srgbClr val="D9D9D9"/>
              </a:solidFill>
              <a:latin typeface="標楷體" panose="03000509000000000000" pitchFamily="49" charset="-120"/>
              <a:ea typeface="標楷體" panose="03000509000000000000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1" descr="C:\Users\釋德融\Desktop\20190530志策會莫三報告\baa28897bb607a0b51aa32cd09bc1997.jpg">
            <a:extLst>
              <a:ext uri="{FF2B5EF4-FFF2-40B4-BE49-F238E27FC236}">
                <a16:creationId xmlns:a16="http://schemas.microsoft.com/office/drawing/2014/main" id="{065A14B2-8F2A-4944-B4CD-15B61F02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63500"/>
            <a:ext cx="12385675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46717AB-8DB8-4420-91B2-83A47314D4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B692C13C-3D53-42F6-94BC-D972FC2D0BC8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10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直排文字版面配置區 2"/>
          <p:cNvSpPr>
            <a:spLocks noGrp="1"/>
          </p:cNvSpPr>
          <p:nvPr>
            <p:ph orient="vert" sz="quarter" idx="13"/>
          </p:nvPr>
        </p:nvSpPr>
        <p:spPr bwMode="auto">
          <a:xfrm>
            <a:off x="696119" y="779812"/>
            <a:ext cx="12113376" cy="907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523746" indent="-1523746">
              <a:buClr>
                <a:srgbClr val="85FFE0"/>
              </a:buClr>
              <a:buNone/>
            </a:pPr>
            <a:r>
              <a:rPr lang="zh-TW" altLang="en-US" sz="4000" dirty="0">
                <a:solidFill>
                  <a:srgbClr val="D9D9D9"/>
                </a:solidFill>
              </a:rPr>
              <a:t>庫拉小學新鑽水井深度</a:t>
            </a:r>
            <a:r>
              <a:rPr lang="en-US" altLang="zh-TW" sz="4000" dirty="0">
                <a:solidFill>
                  <a:srgbClr val="D9D9D9"/>
                </a:solidFill>
              </a:rPr>
              <a:t>39</a:t>
            </a:r>
            <a:r>
              <a:rPr lang="zh-TW" altLang="en-US" sz="4000" dirty="0">
                <a:solidFill>
                  <a:srgbClr val="D9D9D9"/>
                </a:solidFill>
              </a:rPr>
              <a:t>公尺（深水井）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09894" y="145839"/>
            <a:ext cx="6959710" cy="769441"/>
          </a:xfrm>
        </p:spPr>
        <p:txBody>
          <a:bodyPr vert="horz" wrap="square">
            <a:spAutoFit/>
          </a:bodyPr>
          <a:lstStyle/>
          <a:p>
            <a:pPr marL="1676146" indent="-1676146"/>
            <a:r>
              <a:rPr lang="zh-TW" altLang="en-US" sz="4400" dirty="0"/>
              <a:t>小學水井計畫</a:t>
            </a:r>
            <a:endParaRPr lang="en-US" sz="4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53EB54-0E11-498A-8004-8175DA43B847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F40C168-7258-4493-BE5B-E18D0178EA9C}" type="slidenum">
              <a:rPr lang="zh-TW" altLang="en-US" smtClean="0"/>
              <a:t>100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64F5DB-E2CB-4593-BFB7-9B65F896E5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948" y="3759488"/>
            <a:ext cx="5536703" cy="41525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A65890-670F-4261-B44F-DC41FB4356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830" y="119114"/>
            <a:ext cx="3801370" cy="2840160"/>
          </a:xfrm>
          <a:prstGeom prst="rect">
            <a:avLst/>
          </a:prstGeom>
        </p:spPr>
      </p:pic>
      <p:pic>
        <p:nvPicPr>
          <p:cNvPr id="7" name="Picture 6" descr="A picture containing outdoor, tree, ground, dirt&#10;&#10;Description automatically generated">
            <a:extLst>
              <a:ext uri="{FF2B5EF4-FFF2-40B4-BE49-F238E27FC236}">
                <a16:creationId xmlns:a16="http://schemas.microsoft.com/office/drawing/2014/main" id="{69046024-5333-D1EE-CDA0-7C1014A79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14" y="1701769"/>
            <a:ext cx="3377793" cy="62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1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2">
            <a:extLst>
              <a:ext uri="{FF2B5EF4-FFF2-40B4-BE49-F238E27FC236}">
                <a16:creationId xmlns:a16="http://schemas.microsoft.com/office/drawing/2014/main" id="{F5855FDF-FE30-4CEC-BC28-FE6B87817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494" y="2194545"/>
            <a:ext cx="9117419" cy="5536045"/>
          </a:xfrm>
          <a:prstGeom prst="rect">
            <a:avLst/>
          </a:prstGeom>
        </p:spPr>
      </p:pic>
      <p:pic>
        <p:nvPicPr>
          <p:cNvPr id="7" name="ori21">
            <a:extLst>
              <a:ext uri="{FF2B5EF4-FFF2-40B4-BE49-F238E27FC236}">
                <a16:creationId xmlns:a16="http://schemas.microsoft.com/office/drawing/2014/main" id="{55B564C0-43D4-4391-A876-7FEE47A57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04" y="2195905"/>
            <a:ext cx="4103281" cy="2489827"/>
          </a:xfrm>
          <a:prstGeom prst="rect">
            <a:avLst/>
          </a:prstGeom>
        </p:spPr>
      </p:pic>
      <p:pic>
        <p:nvPicPr>
          <p:cNvPr id="10" name="ori22">
            <a:extLst>
              <a:ext uri="{FF2B5EF4-FFF2-40B4-BE49-F238E27FC236}">
                <a16:creationId xmlns:a16="http://schemas.microsoft.com/office/drawing/2014/main" id="{9EDFD4DB-C715-454B-B9D2-E1755525F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82" y="4741440"/>
            <a:ext cx="4099526" cy="2987791"/>
          </a:xfrm>
          <a:prstGeom prst="rect">
            <a:avLst/>
          </a:prstGeom>
        </p:spPr>
      </p:pic>
      <p:sp>
        <p:nvSpPr>
          <p:cNvPr id="20482" name="直排文字版面配置區 2"/>
          <p:cNvSpPr>
            <a:spLocks noGrp="1"/>
          </p:cNvSpPr>
          <p:nvPr>
            <p:ph orient="vert" sz="quarter" idx="13"/>
          </p:nvPr>
        </p:nvSpPr>
        <p:spPr bwMode="auto">
          <a:xfrm>
            <a:off x="983406" y="1102838"/>
            <a:ext cx="12525612" cy="9074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85FFE0"/>
              </a:buClr>
            </a:pPr>
            <a:r>
              <a:rPr lang="zh-TW" altLang="en-US" sz="4000" dirty="0">
                <a:solidFill>
                  <a:srgbClr val="D9D9D9"/>
                </a:solidFill>
              </a:rPr>
              <a:t>水中的鹽分比舊井減少一倍（新井符合飲用標準）</a:t>
            </a:r>
            <a:endParaRPr lang="en-US" altLang="zh-TW" sz="4000" dirty="0">
              <a:solidFill>
                <a:srgbClr val="D9D9D9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60466" y="167640"/>
            <a:ext cx="12604734" cy="1107996"/>
          </a:xfrm>
        </p:spPr>
        <p:txBody>
          <a:bodyPr vert="horz" wrap="square">
            <a:spAutoFit/>
          </a:bodyPr>
          <a:lstStyle/>
          <a:p>
            <a:r>
              <a:rPr lang="en-US" dirty="0">
                <a:solidFill>
                  <a:srgbClr val="85FFE0"/>
                </a:solidFill>
                <a:ea typeface="DFKai-SB" panose="03000509000000000000" pitchFamily="49" charset="-120"/>
              </a:rPr>
              <a:t>庫拉小學水井-2021年2月1日落成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CF598C-80BF-EAD2-8031-27D33E2E9B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590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9AA86C-94BB-5144-8E33-4D3F0DEB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5FFE0"/>
                </a:solidFill>
              </a:rPr>
              <a:t>「</a:t>
            </a:r>
            <a:r>
              <a:rPr lang="en-US" dirty="0" err="1">
                <a:solidFill>
                  <a:srgbClr val="85FFE0"/>
                </a:solidFill>
              </a:rPr>
              <a:t>感恩上人、感恩慈濟，學生不再需要為了喝水而蹺課，可以安心上課了</a:t>
            </a:r>
            <a:r>
              <a:rPr lang="en-US" dirty="0">
                <a:solidFill>
                  <a:srgbClr val="85FFE0"/>
                </a:solidFill>
              </a:rPr>
              <a:t>！」</a:t>
            </a:r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AEA45-16EF-E548-9746-E54BAE65C85B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F40C168-7258-4493-BE5B-E18D0178EA9C}" type="slidenum">
              <a:rPr lang="zh-TW" altLang="en-US" smtClean="0"/>
              <a:pPr/>
              <a:t>102</a:t>
            </a:fld>
            <a:endParaRPr lang="zh-TW" altLang="en-US"/>
          </a:p>
        </p:txBody>
      </p:sp>
      <p:pic>
        <p:nvPicPr>
          <p:cNvPr id="5" name="ori23">
            <a:extLst>
              <a:ext uri="{FF2B5EF4-FFF2-40B4-BE49-F238E27FC236}">
                <a16:creationId xmlns:a16="http://schemas.microsoft.com/office/drawing/2014/main" id="{E47EEAAF-9730-B645-A6BE-26DD1DA21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77" y="1508089"/>
            <a:ext cx="8745334" cy="57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71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i11">
            <a:extLst>
              <a:ext uri="{FF2B5EF4-FFF2-40B4-BE49-F238E27FC236}">
                <a16:creationId xmlns:a16="http://schemas.microsoft.com/office/drawing/2014/main" id="{43646E28-27A6-F746-9492-1DBDB8AB8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55" y="3463330"/>
            <a:ext cx="7674281" cy="3984053"/>
          </a:xfrm>
          <a:prstGeom prst="rect">
            <a:avLst/>
          </a:prstGeom>
        </p:spPr>
      </p:pic>
      <p:sp>
        <p:nvSpPr>
          <p:cNvPr id="10" name="直排內容版面配置區 9">
            <a:extLst>
              <a:ext uri="{FF2B5EF4-FFF2-40B4-BE49-F238E27FC236}">
                <a16:creationId xmlns:a16="http://schemas.microsoft.com/office/drawing/2014/main" id="{924A1085-6CD9-4954-B8A9-92329912692F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44947" y="195037"/>
            <a:ext cx="4177297" cy="7416825"/>
          </a:xfr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D9D9D9"/>
                </a:solidFill>
              </a:rPr>
              <a:t>訪視各校探查營養不良的孩童，並提供五穀粉和大米補充營養。</a:t>
            </a:r>
            <a:endParaRPr lang="zh-TW" altLang="en-US" dirty="0">
              <a:solidFill>
                <a:srgbClr val="D9D9D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0F53E3-E278-A576-1BAA-ACE69E99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幼兒營養計畫</a:t>
            </a:r>
            <a:endParaRPr 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930703-E0EF-40B6-8E2E-3F31241685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3ABB784-E9AD-431B-85DE-35C7A00C5C80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600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i11">
            <a:extLst>
              <a:ext uri="{FF2B5EF4-FFF2-40B4-BE49-F238E27FC236}">
                <a16:creationId xmlns:a16="http://schemas.microsoft.com/office/drawing/2014/main" id="{D078AE6E-195F-1D40-AA66-8970633E83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24" y="359240"/>
            <a:ext cx="7196978" cy="3626602"/>
          </a:xfrm>
          <a:prstGeom prst="rect">
            <a:avLst/>
          </a:prstGeom>
        </p:spPr>
      </p:pic>
      <p:pic>
        <p:nvPicPr>
          <p:cNvPr id="5" name="ori12">
            <a:extLst>
              <a:ext uri="{FF2B5EF4-FFF2-40B4-BE49-F238E27FC236}">
                <a16:creationId xmlns:a16="http://schemas.microsoft.com/office/drawing/2014/main" id="{CF603878-B910-0840-906F-83C938004A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30" y="4012989"/>
            <a:ext cx="7197172" cy="3928743"/>
          </a:xfrm>
          <a:prstGeom prst="rect">
            <a:avLst/>
          </a:prstGeom>
        </p:spPr>
      </p:pic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D6BE0050-361D-B346-8AC0-C3FB1294CD59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083172" y="195037"/>
            <a:ext cx="4339073" cy="7416825"/>
          </a:xfrm>
        </p:spPr>
        <p:txBody>
          <a:bodyPr/>
          <a:lstStyle/>
          <a:p>
            <a:r>
              <a:rPr lang="en-TW" dirty="0"/>
              <a:t>志工</a:t>
            </a:r>
            <a:r>
              <a:rPr lang="zh-CN" altLang="en-US" dirty="0"/>
              <a:t>讓</a:t>
            </a:r>
            <a:r>
              <a:rPr lang="en-TW" dirty="0"/>
              <a:t>孩</a:t>
            </a:r>
            <a:r>
              <a:rPr lang="zh-CN" altLang="en-US" dirty="0"/>
              <a:t>童</a:t>
            </a:r>
            <a:r>
              <a:rPr lang="en-MZ" dirty="0"/>
              <a:t>試</a:t>
            </a:r>
            <a:r>
              <a:rPr lang="en-TW" dirty="0"/>
              <a:t>吃</a:t>
            </a:r>
            <a:r>
              <a:rPr lang="zh-TW" altLang="en-US" dirty="0"/>
              <a:t>，孩</a:t>
            </a:r>
            <a:r>
              <a:rPr lang="zh-CN" altLang="en-US" dirty="0"/>
              <a:t>童</a:t>
            </a:r>
            <a:r>
              <a:rPr lang="en-TW" dirty="0"/>
              <a:t>感受到志工的愛</a:t>
            </a:r>
            <a:r>
              <a:rPr lang="zh-TW" altLang="en-US" dirty="0"/>
              <a:t>，吃得津津有味。</a:t>
            </a:r>
            <a:endParaRPr lang="en-TW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7A102-6ED6-4943-8BA6-A8F95DAD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Z" dirty="0"/>
              <a:t>現場讓孩</a:t>
            </a:r>
            <a:r>
              <a:rPr lang="zh-CN" altLang="en-US" dirty="0"/>
              <a:t>童</a:t>
            </a:r>
            <a:r>
              <a:rPr lang="en-MZ" dirty="0"/>
              <a:t>嘗試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2A2C393-FACA-4854-B303-FABD32D11D71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4C45CF3-E756-46EC-8395-BE4082E583B7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2008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22">
            <a:extLst>
              <a:ext uri="{FF2B5EF4-FFF2-40B4-BE49-F238E27FC236}">
                <a16:creationId xmlns:a16="http://schemas.microsoft.com/office/drawing/2014/main" id="{B1D7D4AA-ED89-4ED2-85AA-FC4ADD092D1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932" y="1281523"/>
            <a:ext cx="6159500" cy="5158999"/>
          </a:xfrm>
        </p:spPr>
      </p:pic>
      <p:pic>
        <p:nvPicPr>
          <p:cNvPr id="7" name="ori21">
            <a:extLst>
              <a:ext uri="{FF2B5EF4-FFF2-40B4-BE49-F238E27FC236}">
                <a16:creationId xmlns:a16="http://schemas.microsoft.com/office/drawing/2014/main" id="{C74820A3-62EF-47F2-8E0D-C9C3B1A19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819" y="1276789"/>
            <a:ext cx="5821429" cy="5163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7A3196-86C1-BB4C-9A76-8B00973305D5}"/>
              </a:ext>
            </a:extLst>
          </p:cNvPr>
          <p:cNvSpPr/>
          <p:nvPr/>
        </p:nvSpPr>
        <p:spPr bwMode="auto">
          <a:xfrm>
            <a:off x="8077490" y="6712424"/>
            <a:ext cx="4956342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zh-CN" altLang="en-US" sz="6000" dirty="0">
                <a:solidFill>
                  <a:srgbClr val="D9D9D9"/>
                </a:solidFill>
                <a:latin typeface="DFKai-SB" panose="03000509000000000000" pitchFamily="49" charset="-120"/>
                <a:ea typeface="DFKai-SB" panose="03000509000000000000" pitchFamily="49" charset="-120"/>
              </a:rPr>
              <a:t>二十</a:t>
            </a:r>
            <a:r>
              <a:rPr kumimoji="0" lang="zh-TW" altLang="en-US" sz="600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DFKai-SB" panose="03000509000000000000" pitchFamily="49" charset="-120"/>
                <a:ea typeface="DFKai-SB" panose="03000509000000000000" pitchFamily="49" charset="-120"/>
              </a:rPr>
              <a:t>公斤大米</a:t>
            </a:r>
            <a:endParaRPr kumimoji="0" lang="en-MZ" sz="600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DFKai-SB" panose="03000509000000000000" pitchFamily="49" charset="-120"/>
              <a:ea typeface="DFKai-SB" panose="03000509000000000000" pitchFamily="49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AC8F81-CB1F-AE49-9DE8-6BE96303E355}"/>
              </a:ext>
            </a:extLst>
          </p:cNvPr>
          <p:cNvSpPr/>
          <p:nvPr/>
        </p:nvSpPr>
        <p:spPr bwMode="auto">
          <a:xfrm>
            <a:off x="1484614" y="6732218"/>
            <a:ext cx="5401838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zh-CN" altLang="en-US" sz="6000" dirty="0">
                <a:solidFill>
                  <a:srgbClr val="D9D9D9"/>
                </a:solidFill>
                <a:latin typeface="DFKai-SB" panose="03000509000000000000" pitchFamily="49" charset="-120"/>
                <a:ea typeface="DFKai-SB" panose="03000509000000000000" pitchFamily="49" charset="-120"/>
              </a:rPr>
              <a:t>八</a:t>
            </a:r>
            <a:r>
              <a:rPr kumimoji="0" lang="zh-TW" altLang="en-US" sz="600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DFKai-SB" panose="03000509000000000000" pitchFamily="49" charset="-120"/>
                <a:ea typeface="DFKai-SB" panose="03000509000000000000" pitchFamily="49" charset="-120"/>
              </a:rPr>
              <a:t>公斤</a:t>
            </a:r>
            <a:r>
              <a:rPr kumimoji="0" lang="zh-CN" altLang="en-US" sz="600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DFKai-SB" panose="03000509000000000000" pitchFamily="49" charset="-120"/>
                <a:ea typeface="DFKai-SB" panose="03000509000000000000" pitchFamily="49" charset="-120"/>
              </a:rPr>
              <a:t>五</a:t>
            </a:r>
            <a:r>
              <a:rPr kumimoji="0" lang="zh-TW" altLang="en-US" sz="600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DFKai-SB" panose="03000509000000000000" pitchFamily="49" charset="-120"/>
                <a:ea typeface="DFKai-SB" panose="03000509000000000000" pitchFamily="49" charset="-120"/>
              </a:rPr>
              <a:t>穀粉</a:t>
            </a:r>
            <a:endParaRPr kumimoji="0" lang="en-MZ" sz="600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DFKai-SB" panose="03000509000000000000" pitchFamily="49" charset="-120"/>
              <a:ea typeface="DFKai-SB" panose="03000509000000000000" pitchFamily="49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72A320-B9A3-4CA7-B10E-38DCB2C28C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027065-6F4B-4720-AB30-91C509CF8C45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3" name="ori22">
            <a:extLst>
              <a:ext uri="{FF2B5EF4-FFF2-40B4-BE49-F238E27FC236}">
                <a16:creationId xmlns:a16="http://schemas.microsoft.com/office/drawing/2014/main" id="{9B497D6D-275D-CC4F-83BC-D4F32C5B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332" y="1433923"/>
            <a:ext cx="6159500" cy="51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496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B5448344-A69A-8E4F-9C0D-7DA9B9CFB744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704968" y="195037"/>
            <a:ext cx="9717276" cy="7416825"/>
          </a:xfrm>
        </p:spPr>
        <p:txBody>
          <a:bodyPr/>
          <a:lstStyle/>
          <a:p>
            <a:r>
              <a:rPr lang="en-US" dirty="0" err="1"/>
              <a:t>莫凡比斯中學於今年六月十六日動土</a:t>
            </a:r>
            <a:r>
              <a:rPr lang="en-US" dirty="0"/>
              <a:t>。</a:t>
            </a:r>
          </a:p>
          <a:p>
            <a:r>
              <a:rPr lang="en-US" dirty="0" err="1"/>
              <a:t>莫凡比斯中學</a:t>
            </a:r>
            <a:r>
              <a:rPr lang="en-US" dirty="0"/>
              <a:t>(</a:t>
            </a:r>
            <a:r>
              <a:rPr lang="en-US" dirty="0" err="1"/>
              <a:t>五千位學生）的五十八間教室及附屬設施落成後，</a:t>
            </a:r>
            <a:r>
              <a:rPr lang="en-US" dirty="0" err="1">
                <a:solidFill>
                  <a:srgbClr val="FFC000"/>
                </a:solidFill>
              </a:rPr>
              <a:t>將成為全國規模最大的中學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D3462E-870D-0941-8B27-2C8767E3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其他學校援建進度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CC8D4-9971-464B-B8F9-760F0B5696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AC2CEC4-20E4-6242-8ABB-2E202C89A1CE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4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11">
            <a:extLst>
              <a:ext uri="{FF2B5EF4-FFF2-40B4-BE49-F238E27FC236}">
                <a16:creationId xmlns:a16="http://schemas.microsoft.com/office/drawing/2014/main" id="{310953F8-F4DB-4E19-B105-8384D1F0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944" y="220450"/>
            <a:ext cx="5678756" cy="37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ori12">
            <a:extLst>
              <a:ext uri="{FF2B5EF4-FFF2-40B4-BE49-F238E27FC236}">
                <a16:creationId xmlns:a16="http://schemas.microsoft.com/office/drawing/2014/main" id="{B1366F80-2EEB-23DC-F5F4-1DF0CB0D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468" y="219942"/>
            <a:ext cx="5678756" cy="378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7">
            <a:extLst>
              <a:ext uri="{FF2B5EF4-FFF2-40B4-BE49-F238E27FC236}">
                <a16:creationId xmlns:a16="http://schemas.microsoft.com/office/drawing/2014/main" id="{26BB6F4F-8797-8DD5-A605-0F9934B1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7268" y="236684"/>
            <a:ext cx="1546193" cy="7654925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Calibri" panose="020F0502020204030204" pitchFamily="34" charset="0"/>
              </a:rPr>
              <a:t>災後僅剩三間教室</a:t>
            </a:r>
            <a:endParaRPr lang="zh-TW" dirty="0">
              <a:latin typeface="Calibri" panose="020F0502020204030204" pitchFamily="34" charset="0"/>
            </a:endParaRPr>
          </a:p>
        </p:txBody>
      </p:sp>
      <p:pic>
        <p:nvPicPr>
          <p:cNvPr id="7" name="ori13">
            <a:extLst>
              <a:ext uri="{FF2B5EF4-FFF2-40B4-BE49-F238E27FC236}">
                <a16:creationId xmlns:a16="http://schemas.microsoft.com/office/drawing/2014/main" id="{2CAEB495-F7B4-447C-9BB7-4A45D207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068" y="4252192"/>
            <a:ext cx="5678764" cy="378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ri14">
            <a:extLst>
              <a:ext uri="{FF2B5EF4-FFF2-40B4-BE49-F238E27FC236}">
                <a16:creationId xmlns:a16="http://schemas.microsoft.com/office/drawing/2014/main" id="{83A30349-6506-436A-8D95-F1DCC6FD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460" y="4252699"/>
            <a:ext cx="5678764" cy="378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92ADE-BA2C-DE21-558F-C38CF6AD4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5A75B-DE76-6E4C-9F9B-2EB9CBD8864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1408298-8C5D-674F-A516-BD612169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633" y="112330"/>
            <a:ext cx="10939409" cy="675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B9D336-5C2E-3D45-8F04-173F8846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莫凡比斯中學全景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C256423-796C-374F-ACB2-25933243B5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AC2CEC4-20E4-6242-8ABB-2E202C89A1CE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7B7D74-9217-3146-B8C7-DB7F9A7706A1}"/>
              </a:ext>
            </a:extLst>
          </p:cNvPr>
          <p:cNvSpPr/>
          <p:nvPr/>
        </p:nvSpPr>
        <p:spPr bwMode="auto">
          <a:xfrm>
            <a:off x="1306669" y="6933140"/>
            <a:ext cx="10939409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ea typeface="DFKai-SB" panose="03000509000000000000" pitchFamily="49" charset="-120"/>
              </a:rPr>
              <a:t>60間教室</a:t>
            </a:r>
            <a:r>
              <a:rPr kumimoji="0" lang="en-US" altLang="zh-TW" sz="5400" b="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ea typeface="DFKai-SB" panose="03000509000000000000" pitchFamily="49" charset="-120"/>
              </a:rPr>
              <a:t>-</a:t>
            </a:r>
            <a:r>
              <a:rPr lang="zh-TW" altLang="en-US" sz="5400" b="0" dirty="0">
                <a:solidFill>
                  <a:srgbClr val="D9D9D9"/>
                </a:solidFill>
                <a:ea typeface="DFKai-SB" panose="03000509000000000000" pitchFamily="49" charset="-120"/>
              </a:rPr>
              <a:t>將成為全國最大的中學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16876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99A2-A9B3-E274-C764-60CB55ED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060" y="414586"/>
            <a:ext cx="1529586" cy="7249615"/>
          </a:xfrm>
        </p:spPr>
        <p:txBody>
          <a:bodyPr/>
          <a:lstStyle/>
          <a:p>
            <a:r>
              <a:rPr lang="en-US" dirty="0" err="1"/>
              <a:t>溫馨故事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6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1" descr="C:\Users\釋德融\Desktop\20190530志策會莫三報告\_106130138_reuters2.jpg">
            <a:extLst>
              <a:ext uri="{FF2B5EF4-FFF2-40B4-BE49-F238E27FC236}">
                <a16:creationId xmlns:a16="http://schemas.microsoft.com/office/drawing/2014/main" id="{12713F6B-64A9-4485-B4E2-F8D6F8E2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04800"/>
            <a:ext cx="132842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3240B9-654D-4852-85EF-ED22FF8C53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4BF29F14-9776-4A4B-878E-FF5166536CA3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11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i13">
            <a:extLst>
              <a:ext uri="{FF2B5EF4-FFF2-40B4-BE49-F238E27FC236}">
                <a16:creationId xmlns:a16="http://schemas.microsoft.com/office/drawing/2014/main" id="{4A346413-0335-1430-105E-0D8A3384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405" y="0"/>
            <a:ext cx="5398181" cy="4196228"/>
          </a:xfrm>
          <a:prstGeom prst="rect">
            <a:avLst/>
          </a:prstGeom>
        </p:spPr>
      </p:pic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212C583A-61EC-C422-0BD7-8D595AADC39E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44947" y="195037"/>
            <a:ext cx="4177297" cy="7416825"/>
          </a:xfrm>
        </p:spPr>
        <p:txBody>
          <a:bodyPr/>
          <a:lstStyle/>
          <a:p>
            <a:r>
              <a:rPr lang="en-US" dirty="0" err="1"/>
              <a:t>從早晨到深夜，當地十二位工程師，克服時差，使命必達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BEE24-5D6E-27CD-1137-5A361D87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日不落</a:t>
            </a:r>
            <a:r>
              <a:rPr lang="zh-TW" altLang="en-US" dirty="0"/>
              <a:t> 愛</a:t>
            </a:r>
            <a:r>
              <a:rPr lang="en-US" dirty="0" err="1"/>
              <a:t>的接力</a:t>
            </a:r>
            <a:endParaRPr lang="en-US" dirty="0"/>
          </a:p>
        </p:txBody>
      </p:sp>
      <p:pic>
        <p:nvPicPr>
          <p:cNvPr id="4" name="ori12">
            <a:extLst>
              <a:ext uri="{FF2B5EF4-FFF2-40B4-BE49-F238E27FC236}">
                <a16:creationId xmlns:a16="http://schemas.microsoft.com/office/drawing/2014/main" id="{0BAE8629-D9EF-3F87-A825-80F0D64C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251" y="3882561"/>
            <a:ext cx="5756490" cy="41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3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i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CAB01D0-EFE0-4734-F3FB-4C6E5BC0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201" y="32149"/>
            <a:ext cx="6630448" cy="2983701"/>
          </a:xfrm>
          <a:prstGeom prst="rect">
            <a:avLst/>
          </a:prstGeom>
        </p:spPr>
      </p:pic>
      <p:pic>
        <p:nvPicPr>
          <p:cNvPr id="5" name="ori12" descr="A picture containing floor, person, indoor, ceiling&#10;&#10;Description automatically generated">
            <a:extLst>
              <a:ext uri="{FF2B5EF4-FFF2-40B4-BE49-F238E27FC236}">
                <a16:creationId xmlns:a16="http://schemas.microsoft.com/office/drawing/2014/main" id="{ED02FDC9-DE66-5A8E-BDBE-F0DF955ABEC9}"/>
              </a:ext>
            </a:extLst>
          </p:cNvPr>
          <p:cNvPicPr>
            <a:picLocks noGrp="1" noChangeAspect="1"/>
          </p:cNvPicPr>
          <p:nvPr>
            <p:ph orient="vert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423" y="3086100"/>
            <a:ext cx="6622004" cy="4966500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0B5FB6-0B4B-2967-7C3D-915835E7E2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111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95140FA-20F7-E8BE-71E5-23E3F29E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9042" y="261375"/>
            <a:ext cx="1201103" cy="7680357"/>
          </a:xfrm>
        </p:spPr>
        <p:txBody>
          <a:bodyPr/>
          <a:lstStyle/>
          <a:p>
            <a:r>
              <a:rPr lang="en-US" dirty="0" err="1"/>
              <a:t>精進不缺席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273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07FEA37B-2A56-EA17-199C-A213F398CEA4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3927611" y="195037"/>
            <a:ext cx="8494633" cy="7416825"/>
          </a:xfrm>
        </p:spPr>
        <p:txBody>
          <a:bodyPr/>
          <a:lstStyle/>
          <a:p>
            <a:r>
              <a:rPr lang="en-US" dirty="0" err="1"/>
              <a:t>畢業於莫三第一名的國立大學</a:t>
            </a:r>
            <a:r>
              <a:rPr lang="en-US" dirty="0"/>
              <a:t>。</a:t>
            </a:r>
          </a:p>
          <a:p>
            <a:r>
              <a:rPr lang="en-US" dirty="0" err="1"/>
              <a:t>在知名公司服務十二年。為了慈濟建案放下高薪，轉而投入慈善工程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140FE-7874-814B-68FF-CBFFDE46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總工程師−艾默森</a:t>
            </a:r>
            <a:endParaRPr lang="en-US" dirty="0"/>
          </a:p>
        </p:txBody>
      </p:sp>
      <p:pic>
        <p:nvPicPr>
          <p:cNvPr id="7" name="Picture 6" descr="A person wearing a white hat&#10;&#10;Description automatically generated with low confidence">
            <a:extLst>
              <a:ext uri="{FF2B5EF4-FFF2-40B4-BE49-F238E27FC236}">
                <a16:creationId xmlns:a16="http://schemas.microsoft.com/office/drawing/2014/main" id="{ABC93083-77DD-A954-ACA4-E18B9064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132" y="3823370"/>
            <a:ext cx="3631364" cy="29523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C3530A-293C-91C4-1420-9B50A08BC89F}"/>
              </a:ext>
            </a:extLst>
          </p:cNvPr>
          <p:cNvSpPr/>
          <p:nvPr/>
        </p:nvSpPr>
        <p:spPr bwMode="auto">
          <a:xfrm>
            <a:off x="1883814" y="6793136"/>
            <a:ext cx="2540000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/>
          <a:lstStyle/>
          <a:p>
            <a:pPr marL="0" marR="0" indent="0" algn="l" defTabSz="44958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Times New Roman" panose="02020603050405020304" pitchFamily="18" charset="0"/>
                <a:ea typeface="DFKai-SB" panose="03000509000000000000" pitchFamily="49" charset="-120"/>
              </a:rPr>
              <a:t>艾默森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Times New Roman" panose="02020603050405020304" pitchFamily="18" charset="0"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58488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889EB0CD-7ECC-F430-958A-AD0CC7BDCDC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157622" y="195037"/>
            <a:ext cx="11264622" cy="7416825"/>
          </a:xfrm>
        </p:spPr>
        <p:txBody>
          <a:bodyPr/>
          <a:lstStyle/>
          <a:p>
            <a:r>
              <a:rPr lang="en-US" dirty="0" err="1"/>
              <a:t>感恩</a:t>
            </a:r>
            <a:r>
              <a:rPr lang="zh-TW" altLang="en-US" dirty="0"/>
              <a:t> 上人讓我們有機會為伊代災民帶來希望。</a:t>
            </a:r>
            <a:endParaRPr lang="en-US" altLang="zh-TW" dirty="0"/>
          </a:p>
          <a:p>
            <a:r>
              <a:rPr lang="zh-TW" altLang="en-US" dirty="0"/>
              <a:t>團隊每個人來自不同的經歷和省份，而我選擇加入慈濟是因為</a:t>
            </a:r>
            <a:r>
              <a:rPr lang="zh-TW" altLang="en-US" dirty="0">
                <a:solidFill>
                  <a:srgbClr val="FFC000"/>
                </a:solidFill>
              </a:rPr>
              <a:t>希望為孩子們築一個安心上學的夢</a:t>
            </a:r>
            <a:r>
              <a:rPr lang="zh-TW" altLang="en-US" dirty="0"/>
              <a:t>。</a:t>
            </a:r>
            <a:endParaRPr lang="en-AU" altLang="zh-TW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A9C79-27DD-DB4F-A1E8-08E71DD5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投入慈善的心得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7AF268AE-1EB8-DC44-6888-2EB2D61D1584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078681" y="203702"/>
            <a:ext cx="5561587" cy="7416825"/>
          </a:xfrm>
        </p:spPr>
        <p:txBody>
          <a:bodyPr/>
          <a:lstStyle/>
          <a:p>
            <a:r>
              <a:rPr lang="en-US" dirty="0" err="1"/>
              <a:t>投入慈濟以來的七個月，讓弟子認識了</a:t>
            </a:r>
            <a:r>
              <a:rPr lang="en-US" dirty="0" err="1">
                <a:solidFill>
                  <a:srgbClr val="FFC000"/>
                </a:solidFill>
              </a:rPr>
              <a:t>不同文化的人，但大家有著共同的目標</a:t>
            </a:r>
            <a:r>
              <a:rPr lang="en-US" dirty="0"/>
              <a:t>。</a:t>
            </a:r>
          </a:p>
        </p:txBody>
      </p:sp>
      <p:pic>
        <p:nvPicPr>
          <p:cNvPr id="3" name="pic1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D22C3F1F-04F8-B241-29B1-D8001B72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467" y="1945050"/>
            <a:ext cx="6871213" cy="51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366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4875E51F-6B2D-484F-37C7-08E9DB176834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-1614934" y="203702"/>
            <a:ext cx="15255202" cy="7416825"/>
          </a:xfrm>
        </p:spPr>
        <p:txBody>
          <a:bodyPr/>
          <a:lstStyle/>
          <a:p>
            <a:r>
              <a:rPr lang="en-US" dirty="0" err="1"/>
              <a:t>慈濟也讓弟子省思，想起往常忙於生活時，所遺忘的人生道理</a:t>
            </a:r>
            <a:r>
              <a:rPr lang="en-US" dirty="0"/>
              <a:t>。</a:t>
            </a:r>
          </a:p>
          <a:p>
            <a:r>
              <a:rPr lang="en-US" dirty="0" err="1"/>
              <a:t>弟子知道援建之路很漫長，</a:t>
            </a:r>
            <a:r>
              <a:rPr lang="en-US" dirty="0" err="1">
                <a:solidFill>
                  <a:srgbClr val="FFC000"/>
                </a:solidFill>
              </a:rPr>
              <a:t>我們必須犧牲與親愛的家人們相處的時間，但卻能造福千萬人</a:t>
            </a:r>
            <a:r>
              <a:rPr lang="en-US" dirty="0"/>
              <a:t>。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444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621C52F6-8437-7CCA-E746-F209536ED3AB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9463484" y="203702"/>
            <a:ext cx="4176784" cy="7416825"/>
          </a:xfrm>
        </p:spPr>
        <p:txBody>
          <a:bodyPr/>
          <a:lstStyle/>
          <a:p>
            <a:r>
              <a:rPr lang="en-US" dirty="0" err="1"/>
              <a:t>身為組長，弟子必將以信心、毅力、誠正信實的心投入</a:t>
            </a:r>
            <a:r>
              <a:rPr lang="en-US" dirty="0"/>
              <a:t>。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B55F0CD-2AF8-B10C-C809-769E0E456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459" y="2243520"/>
            <a:ext cx="8328025" cy="47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105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00729531-7580-FD56-D23A-FEC273352C4F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9463484" y="203702"/>
            <a:ext cx="4176784" cy="7416825"/>
          </a:xfrm>
        </p:spPr>
        <p:txBody>
          <a:bodyPr/>
          <a:lstStyle/>
          <a:p>
            <a:r>
              <a:rPr lang="en-US" dirty="0" err="1"/>
              <a:t>守好十戒，發揚慈濟的精神，為了社區的福祉全心投入</a:t>
            </a:r>
            <a:r>
              <a:rPr lang="en-US" dirty="0"/>
              <a:t>。</a:t>
            </a:r>
          </a:p>
        </p:txBody>
      </p:sp>
      <p:pic>
        <p:nvPicPr>
          <p:cNvPr id="5" name="Picture 4" descr="A person speaking into a microphone in front of a group of people&#10;&#10;Description automatically generated">
            <a:extLst>
              <a:ext uri="{FF2B5EF4-FFF2-40B4-BE49-F238E27FC236}">
                <a16:creationId xmlns:a16="http://schemas.microsoft.com/office/drawing/2014/main" id="{9F3996DC-BBE1-A5A1-7E82-C9A4320BB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500" y="727026"/>
            <a:ext cx="7879759" cy="591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06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FBA0A3F5-DC93-F048-BCFB-C8F6E6466921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9629941" y="195037"/>
            <a:ext cx="2792303" cy="7416825"/>
          </a:xfrm>
        </p:spPr>
        <p:txBody>
          <a:bodyPr/>
          <a:lstStyle/>
          <a:p>
            <a:r>
              <a:rPr lang="en-US" dirty="0" err="1"/>
              <a:t>委員們是團隊的媽媽也是「老師</a:t>
            </a:r>
            <a:r>
              <a:rPr lang="en-US" dirty="0"/>
              <a:t>」。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43C139-0F08-5EB1-BFC8-1E3FB123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轉「識」成智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0CD58-412C-03AA-292A-5180B98DAC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604" y="277467"/>
            <a:ext cx="5550173" cy="393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424F3-836B-5219-C181-28714DA7C7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460" y="4310021"/>
            <a:ext cx="8494481" cy="37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760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9AC3781C-BF4A-7005-622F-84C78F2E3629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7760196" y="230932"/>
            <a:ext cx="5562292" cy="7416825"/>
          </a:xfrm>
        </p:spPr>
        <p:txBody>
          <a:bodyPr/>
          <a:lstStyle/>
          <a:p>
            <a:r>
              <a:rPr lang="en-US" dirty="0" err="1"/>
              <a:t>邀請居民討論心目中的大愛屋和大愛村</a:t>
            </a:r>
            <a:r>
              <a:rPr lang="en-US" dirty="0"/>
              <a:t>。</a:t>
            </a:r>
          </a:p>
          <a:p>
            <a:r>
              <a:rPr lang="en-US" dirty="0" err="1"/>
              <a:t>依性別和年齡分組，了解大家的需求</a:t>
            </a:r>
            <a:r>
              <a:rPr lang="en-US" dirty="0"/>
              <a:t>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79C09-31E2-0249-57B6-88EC4E11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45" y="4429665"/>
            <a:ext cx="5558855" cy="3403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A4791-396A-5581-0E47-1DEE2DE3C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0" y="230932"/>
            <a:ext cx="5760640" cy="39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5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1" descr="C:\Users\釋德融\Desktop\20190530志策會莫三報告\7306250d1b224953aaf2829518f76ba1_18.jpg">
            <a:extLst>
              <a:ext uri="{FF2B5EF4-FFF2-40B4-BE49-F238E27FC236}">
                <a16:creationId xmlns:a16="http://schemas.microsoft.com/office/drawing/2014/main" id="{99291DB4-8F4D-4706-BB7A-B55B9CF6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04800"/>
            <a:ext cx="13274675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D07F5DB-EDC3-485F-8851-5F400FC0FE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7D852CCA-78E8-4340-B937-D555682D1497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12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5FAD6B9D-6B06-AE96-DF25-4EAEFF2DDFBB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6396554" y="222970"/>
            <a:ext cx="6947286" cy="7416825"/>
          </a:xfrm>
        </p:spPr>
        <p:txBody>
          <a:bodyPr/>
          <a:lstStyle/>
          <a:p>
            <a:r>
              <a:rPr lang="en-US" dirty="0" err="1"/>
              <a:t>反覆溝通，建築師們仍無法綜合村民意見</a:t>
            </a:r>
            <a:endParaRPr lang="en-US" dirty="0"/>
          </a:p>
          <a:p>
            <a:r>
              <a:rPr lang="en-US" dirty="0" err="1"/>
              <a:t>蘿達師姊用手指在沙地上，畫出大家的想法，才達成共識</a:t>
            </a:r>
            <a:r>
              <a:rPr lang="en-US" dirty="0"/>
              <a:t>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35E66-568E-E9CD-7F9C-8E3B7A72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956" y="466926"/>
            <a:ext cx="4387809" cy="4130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1E97B-CC3D-0054-6AB2-087DB70C5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59" y="4820581"/>
            <a:ext cx="4514802" cy="325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10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2A08DF35-FD03-1EC6-9F68-C6A426E81DE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3964419" y="195037"/>
            <a:ext cx="8332281" cy="7416825"/>
          </a:xfrm>
        </p:spPr>
        <p:txBody>
          <a:bodyPr/>
          <a:lstStyle/>
          <a:p>
            <a:r>
              <a:rPr lang="en-US" dirty="0" err="1"/>
              <a:t>上人曾慈示方向</a:t>
            </a:r>
            <a:r>
              <a:rPr lang="en-US" dirty="0"/>
              <a:t>：</a:t>
            </a:r>
            <a:br>
              <a:rPr lang="en-US" dirty="0"/>
            </a:br>
            <a:r>
              <a:rPr lang="en-US" dirty="0"/>
              <a:t>「</a:t>
            </a:r>
            <a:r>
              <a:rPr lang="zh-TW" altLang="en-US" dirty="0"/>
              <a:t>慈濟人落地生根，開始讓</a:t>
            </a:r>
            <a:r>
              <a:rPr lang="zh-TW" altLang="en-US" dirty="0">
                <a:solidFill>
                  <a:srgbClr val="FFC000"/>
                </a:solidFill>
              </a:rPr>
              <a:t>這一棵樹能茂盛起來，讓樹能開花、能結果、能一生無量</a:t>
            </a:r>
            <a:r>
              <a:rPr lang="zh-TW" altLang="en-US" dirty="0"/>
              <a:t>，期待這一片很貧瘠的地方能綠化起來，這叫做</a:t>
            </a:r>
            <a:r>
              <a:rPr lang="zh-TW" altLang="en-US" dirty="0">
                <a:solidFill>
                  <a:srgbClr val="FFC000"/>
                </a:solidFill>
              </a:rPr>
              <a:t>翻轉非洲</a:t>
            </a:r>
            <a:r>
              <a:rPr lang="zh-TW" altLang="en-US" dirty="0"/>
              <a:t>。」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96EE2F-B4AE-AC59-4204-07C2956A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翻轉非洲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198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1" descr="一張含有 樹, 室外, 個人, 地面 的圖片&#10;&#10;自動產生的描述">
            <a:extLst>
              <a:ext uri="{FF2B5EF4-FFF2-40B4-BE49-F238E27FC236}">
                <a16:creationId xmlns:a16="http://schemas.microsoft.com/office/drawing/2014/main" id="{0FFA0916-545C-B144-A48A-49F1D3C53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476" y="150962"/>
            <a:ext cx="12257805" cy="691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CCF6718-49D6-72BB-34C7-BDE9448A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764" y="6784559"/>
            <a:ext cx="69072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742950" indent="-285750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143000" indent="-228600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1049338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1049338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1049338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1049338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ts val="3600"/>
              </a:spcAft>
              <a:buClrTx/>
              <a:buSzTx/>
              <a:buFontTx/>
              <a:buNone/>
            </a:pPr>
            <a:r>
              <a:rPr lang="zh-TW" altLang="en-US" sz="8000" b="1" dirty="0">
                <a:solidFill>
                  <a:srgbClr val="FFC000"/>
                </a:solidFill>
                <a:latin typeface="DFKai-SB" panose="03000509000000000000" pitchFamily="49" charset="-120"/>
                <a:ea typeface="DFKai-SB" panose="03000509000000000000" pitchFamily="49" charset="-120"/>
              </a:rPr>
              <a:t>發願移居中部</a:t>
            </a:r>
            <a:endParaRPr lang="en-US" altLang="zh-TW" sz="8000" b="1" dirty="0">
              <a:solidFill>
                <a:srgbClr val="FFC000"/>
              </a:solidFill>
              <a:latin typeface="DFKai-SB" panose="03000509000000000000" pitchFamily="49" charset="-120"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96075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FF0D-5939-9EB2-7AFC-11BC9069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1">
            <a:extLst>
              <a:ext uri="{FF2B5EF4-FFF2-40B4-BE49-F238E27FC236}">
                <a16:creationId xmlns:a16="http://schemas.microsoft.com/office/drawing/2014/main" id="{C84C4C87-3DAA-1A16-B924-A9AC629B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838" y="0"/>
            <a:ext cx="10780712" cy="808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14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1" descr="A picture containing outdoor, person, sky, people&#10;&#10;Description automatically generated">
            <a:extLst>
              <a:ext uri="{FF2B5EF4-FFF2-40B4-BE49-F238E27FC236}">
                <a16:creationId xmlns:a16="http://schemas.microsoft.com/office/drawing/2014/main" id="{364FC129-AFD5-4E66-DCF0-1BF4301B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738" y="64294"/>
            <a:ext cx="10177046" cy="7950200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id="{07A60D5B-EEDD-09E0-220C-E1CD7F43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19" y="294979"/>
            <a:ext cx="1529586" cy="7249615"/>
          </a:xfrm>
        </p:spPr>
        <p:txBody>
          <a:bodyPr/>
          <a:lstStyle/>
          <a:p>
            <a:r>
              <a:rPr lang="en-US" dirty="0" err="1"/>
              <a:t>不求自身得安樂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DE92D19-7EE2-B00F-85CE-A6F19DB7D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13B9-89D0-DA49-9D19-105493DD7202}" type="slidenum">
              <a:rPr lang="en-US" smtClean="0"/>
              <a:pPr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098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ri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412" y="391934"/>
            <a:ext cx="5558107" cy="3811585"/>
          </a:xfrm>
          <a:prstGeom prst="rect">
            <a:avLst/>
          </a:prstGeom>
        </p:spPr>
      </p:pic>
      <p:pic>
        <p:nvPicPr>
          <p:cNvPr id="16" name="ori12">
            <a:extLst>
              <a:ext uri="{FF2B5EF4-FFF2-40B4-BE49-F238E27FC236}">
                <a16:creationId xmlns:a16="http://schemas.microsoft.com/office/drawing/2014/main" id="{74A94FB3-C663-98FB-574C-5D644B5E4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059" y="328565"/>
            <a:ext cx="5555331" cy="3813954"/>
          </a:xfrm>
          <a:prstGeom prst="rect">
            <a:avLst/>
          </a:prstGeom>
        </p:spPr>
      </p:pic>
      <p:pic>
        <p:nvPicPr>
          <p:cNvPr id="13" name="ori13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29056E5D-249F-F798-E6C7-4F4D6E16B6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988" y="4241208"/>
            <a:ext cx="5277531" cy="3431826"/>
          </a:xfrm>
          <a:prstGeom prst="rect">
            <a:avLst/>
          </a:prstGeom>
        </p:spPr>
      </p:pic>
      <p:pic>
        <p:nvPicPr>
          <p:cNvPr id="10" name="ori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21" y="4235402"/>
            <a:ext cx="5765408" cy="3429218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7C9AF83-A686-FE59-6EFF-ADE53935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19" y="294979"/>
            <a:ext cx="1529586" cy="7249615"/>
          </a:xfrm>
        </p:spPr>
        <p:txBody>
          <a:bodyPr/>
          <a:lstStyle/>
          <a:p>
            <a:r>
              <a:rPr lang="en-US" dirty="0" err="1"/>
              <a:t>只願眾生得離苦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445F6-51E2-51FE-3564-B119708890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13B9-89D0-DA49-9D19-105493DD7202}" type="slidenum">
              <a:rPr lang="en-US" smtClean="0"/>
              <a:pPr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265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ori11">
            <a:extLst>
              <a:ext uri="{FF2B5EF4-FFF2-40B4-BE49-F238E27FC236}">
                <a16:creationId xmlns:a16="http://schemas.microsoft.com/office/drawing/2014/main" id="{D1683FBC-106A-4B4F-897C-44B499D38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202" y="32781"/>
            <a:ext cx="6463637" cy="39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ori12">
            <a:extLst>
              <a:ext uri="{FF2B5EF4-FFF2-40B4-BE49-F238E27FC236}">
                <a16:creationId xmlns:a16="http://schemas.microsoft.com/office/drawing/2014/main" id="{41F31336-9166-4B0A-941A-ABD1494D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480" y="4051300"/>
            <a:ext cx="6459081" cy="40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E8F25-AA60-BB51-2E83-DDB6F35C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19" y="294979"/>
            <a:ext cx="1529586" cy="7249615"/>
          </a:xfrm>
        </p:spPr>
        <p:txBody>
          <a:bodyPr/>
          <a:lstStyle/>
          <a:p>
            <a:r>
              <a:rPr lang="en-US" dirty="0" err="1"/>
              <a:t>翻轉從教育開始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F0299-AD8E-E5B1-3141-1021BAA1A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13B9-89D0-DA49-9D19-105493DD7202}" type="slidenum">
              <a:rPr lang="en-US" smtClean="0"/>
              <a:pPr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165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22">
            <a:extLst>
              <a:ext uri="{FF2B5EF4-FFF2-40B4-BE49-F238E27FC236}">
                <a16:creationId xmlns:a16="http://schemas.microsoft.com/office/drawing/2014/main" id="{D4FC09BA-1832-16D0-D257-9B40D7771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156" y="1561911"/>
            <a:ext cx="6606389" cy="4959953"/>
          </a:xfrm>
          <a:prstGeom prst="rect">
            <a:avLst/>
          </a:prstGeom>
        </p:spPr>
      </p:pic>
      <p:pic>
        <p:nvPicPr>
          <p:cNvPr id="4" name="ori21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D5102FE7-D6DA-662A-9DC6-46D27372C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52" y="1556144"/>
            <a:ext cx="6614311" cy="4960733"/>
          </a:xfrm>
          <a:prstGeom prst="rect">
            <a:avLst/>
          </a:prstGeom>
        </p:spPr>
      </p:pic>
      <p:sp>
        <p:nvSpPr>
          <p:cNvPr id="8" name="Vertical Title 7">
            <a:extLst>
              <a:ext uri="{FF2B5EF4-FFF2-40B4-BE49-F238E27FC236}">
                <a16:creationId xmlns:a16="http://schemas.microsoft.com/office/drawing/2014/main" id="{545FE94B-A33A-3263-843B-57228625520F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err="1"/>
              <a:t>苦既拔已</a:t>
            </a:r>
            <a:r>
              <a:rPr lang="zh-TW" altLang="en-US" dirty="0"/>
              <a:t> 復為說法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92007-BDF2-5163-87DE-78A9DD92E5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84913B9-89D0-DA49-9D19-105493DD7202}" type="slidenum">
              <a:rPr lang="en-US" smtClean="0"/>
              <a:pPr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156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rtical Content Placeholder 5" descr="A picture containing ground, tree, outdoor, sandy&#10;&#10;Description automatically generated">
            <a:extLst>
              <a:ext uri="{FF2B5EF4-FFF2-40B4-BE49-F238E27FC236}">
                <a16:creationId xmlns:a16="http://schemas.microsoft.com/office/drawing/2014/main" id="{51E07C7E-49FB-774D-06B4-45739B084393}"/>
              </a:ext>
            </a:extLst>
          </p:cNvPr>
          <p:cNvPicPr>
            <a:picLocks noGrp="1" noChangeAspect="1"/>
          </p:cNvPicPr>
          <p:nvPr>
            <p:ph orient="vert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548" y="727026"/>
            <a:ext cx="9498634" cy="63393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F06915-3378-B3A6-D2C5-E247DC64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莫三比克的成長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065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itle 5">
            <a:extLst>
              <a:ext uri="{FF2B5EF4-FFF2-40B4-BE49-F238E27FC236}">
                <a16:creationId xmlns:a16="http://schemas.microsoft.com/office/drawing/2014/main" id="{B563C0FB-92A6-4D4C-95D0-D6A4EAB05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31904" y="36551"/>
            <a:ext cx="11015956" cy="1151995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從一生無量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2" name="Picture 8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2EDBE14-3367-BFED-3AB3-4295C101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77" y="6513962"/>
            <a:ext cx="1268947" cy="1562726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6BAA9EE-CB55-6708-6D8F-24C6096A2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246" y="6513962"/>
            <a:ext cx="1230974" cy="1562726"/>
          </a:xfrm>
          <a:prstGeom prst="rect">
            <a:avLst/>
          </a:prstGeom>
        </p:spPr>
      </p:pic>
      <p:pic>
        <p:nvPicPr>
          <p:cNvPr id="83" name="pic1" descr="一張含有 樹, 室外, 個人, 地面 的圖片&#10;&#10;自動產生的描述">
            <a:extLst>
              <a:ext uri="{FF2B5EF4-FFF2-40B4-BE49-F238E27FC236}">
                <a16:creationId xmlns:a16="http://schemas.microsoft.com/office/drawing/2014/main" id="{E7B7A5D9-D457-3885-220F-3193D5AFF1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0930" y="3480492"/>
            <a:ext cx="3371884" cy="234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>
            <a:extLst>
              <a:ext uri="{63B3BB69-23CF-44E3-9099-C40C66FF867C}">
                <a14:compatExt xmlns:a14="http://schemas.microsoft.com/office/drawing/2010/main" spid="_x0000_s6190"/>
              </a:ext>
              <a:ext uri="{FF2B5EF4-FFF2-40B4-BE49-F238E27FC236}">
                <a16:creationId xmlns:a16="http://schemas.microsoft.com/office/drawing/2014/main" id="{B8467EFE-EBAA-F66A-20A8-79D4DA2A30C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658036" y="5819633"/>
            <a:ext cx="1656184" cy="1696792"/>
          </a:xfrm>
          <a:prstGeom prst="rect">
            <a:avLst/>
          </a:prstGeom>
        </p:spPr>
      </p:pic>
      <p:pic>
        <p:nvPicPr>
          <p:cNvPr id="86" name="Picture 85" descr="A person wearing a white hat&#10;&#10;Description automatically generated with low confidence">
            <a:extLst>
              <a:ext uri="{FF2B5EF4-FFF2-40B4-BE49-F238E27FC236}">
                <a16:creationId xmlns:a16="http://schemas.microsoft.com/office/drawing/2014/main" id="{4C5F31CA-99B5-D171-A9F4-7269381EFE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621" y="5412384"/>
            <a:ext cx="1800200" cy="1800200"/>
          </a:xfrm>
          <a:prstGeom prst="rect">
            <a:avLst/>
          </a:prstGeom>
        </p:spPr>
      </p:pic>
      <p:pic>
        <p:nvPicPr>
          <p:cNvPr id="88" name="Picture 3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DF353496-970B-67EE-76EB-F46138945A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961621" y="3676752"/>
            <a:ext cx="1292827" cy="1672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9" name="Content Placeholder 5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89AAF705-93B0-B676-977F-F7E7035F3A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9686" y="5819633"/>
            <a:ext cx="1838871" cy="147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2BE979C-AC50-9A4C-1AAC-937F57DF6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50088" y="3676752"/>
            <a:ext cx="180891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2197F21-55EC-09FA-1202-FAD1BC8F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1904" y="1047587"/>
            <a:ext cx="4284280" cy="23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AD281-8E43-C5EC-F82E-354BA1503A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419" y="52230"/>
            <a:ext cx="5191298" cy="3455458"/>
          </a:xfrm>
          <a:prstGeom prst="rect">
            <a:avLst/>
          </a:prstGeom>
        </p:spPr>
      </p:pic>
      <p:pic>
        <p:nvPicPr>
          <p:cNvPr id="85" name="Picture 84" descr="A plant with leaves&#10;&#10;Description automatically generated with low confidence">
            <a:extLst>
              <a:ext uri="{FF2B5EF4-FFF2-40B4-BE49-F238E27FC236}">
                <a16:creationId xmlns:a16="http://schemas.microsoft.com/office/drawing/2014/main" id="{2770ED34-9B0B-AB4C-9BCE-37D8F8F78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4" b="89996" l="7714" r="91543">
                        <a14:foregroundMark x1="7771" y1="55725" x2="8743" y2="55243"/>
                        <a14:foregroundMark x1="90171" y1="63841" x2="91543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212" y="2199582"/>
            <a:ext cx="4536504" cy="50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11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1" descr="C:\Users\釋德融\Desktop\20190530志策會莫三報告\擷取.JPG">
            <a:extLst>
              <a:ext uri="{FF2B5EF4-FFF2-40B4-BE49-F238E27FC236}">
                <a16:creationId xmlns:a16="http://schemas.microsoft.com/office/drawing/2014/main" id="{42B94791-A3A1-49A3-BABB-E54D8251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1750"/>
            <a:ext cx="670877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2" descr="C:\Users\釋德融\Desktop\20190530志策會莫三報告\Cyclone-Idai-death-toll-now-over-200-in-Mozambique-as-aid-groups-scramble.jpg">
            <a:extLst>
              <a:ext uri="{FF2B5EF4-FFF2-40B4-BE49-F238E27FC236}">
                <a16:creationId xmlns:a16="http://schemas.microsoft.com/office/drawing/2014/main" id="{7154FE9F-7F8D-4298-B91F-D397B0FC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560763"/>
            <a:ext cx="6708775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83F82F-2EB0-42B5-B665-07999E8B20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7C1DA885-3B84-4505-BA61-211D2D7C3DF4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13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9" name="投影片編號版面配置區 9514">
            <a:hlinkClick r:id="rId4" action="ppaction://hlinkfile"/>
            <a:extLst>
              <a:ext uri="{FF2B5EF4-FFF2-40B4-BE49-F238E27FC236}">
                <a16:creationId xmlns:a16="http://schemas.microsoft.com/office/drawing/2014/main" id="{C359C827-87C7-45F8-A493-B72096403C61}"/>
              </a:ext>
            </a:extLst>
          </p:cNvPr>
          <p:cNvSpPr txBox="1">
            <a:spLocks/>
          </p:cNvSpPr>
          <p:nvPr/>
        </p:nvSpPr>
        <p:spPr bwMode="auto">
          <a:xfrm>
            <a:off x="1174730" y="7452481"/>
            <a:ext cx="1506479" cy="579444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  <a:round/>
            <a:headEnd/>
            <a:tailEnd/>
          </a:ln>
          <a:effectLst/>
          <a:extLst/>
        </p:spPr>
        <p:txBody>
          <a:bodyPr lIns="116640" tIns="58320" rIns="116640" bIns="58320" anchorCtr="1">
            <a:spAutoFit/>
          </a:bodyPr>
          <a:lstStyle>
            <a:defPPr>
              <a:defRPr lang="en-US"/>
            </a:defPPr>
            <a:lvl1pPr algn="l" defTabSz="1049731" rtl="0" eaLnBrk="1" fontAlgn="auto" hangingPunct="1">
              <a:spcBef>
                <a:spcPts val="156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5400" b="0" kern="1200">
                <a:solidFill>
                  <a:srgbClr val="FFC000"/>
                </a:solidFill>
                <a:effectLst>
                  <a:glow rad="101600">
                    <a:srgbClr val="000000"/>
                  </a:glow>
                </a:effectLst>
                <a:latin typeface=""/>
                <a:ea typeface="BiauKai"/>
                <a:cs typeface="Arial" panose="020B0604020202020204" pitchFamily="34" charset="0"/>
              </a:defRPr>
            </a:lvl1pPr>
            <a:lvl2pPr marL="523875" indent="-666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2pPr>
            <a:lvl3pPr marL="1049338" indent="-134938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3pPr>
            <a:lvl4pPr marL="1573213" indent="-201613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4pPr>
            <a:lvl5pPr marL="2098675" indent="-2698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9pPr>
          </a:lstStyle>
          <a:p>
            <a:pPr>
              <a:defRPr/>
            </a:pPr>
            <a:r>
              <a:rPr kumimoji="0" lang="zh-TW" altLang="en-US" sz="3000" dirty="0">
                <a:solidFill>
                  <a:schemeClr val="bg1">
                    <a:lumMod val="95000"/>
                  </a:schemeClr>
                </a:solidFill>
                <a:ea typeface="標楷體" panose="03000509000000000000" pitchFamily="65" charset="-120"/>
              </a:rPr>
              <a:t>斷路</a:t>
            </a:r>
            <a:r>
              <a:rPr kumimoji="0" lang="en-US" altLang="zh-CN" sz="3000" dirty="0">
                <a:solidFill>
                  <a:schemeClr val="bg1">
                    <a:lumMod val="95000"/>
                  </a:schemeClr>
                </a:solidFill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76A70A-68C9-126D-41B8-2D86DCF0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19" y="294979"/>
            <a:ext cx="1529586" cy="7249615"/>
          </a:xfrm>
        </p:spPr>
        <p:txBody>
          <a:bodyPr/>
          <a:lstStyle/>
          <a:p>
            <a:r>
              <a:rPr lang="en-US" dirty="0" err="1"/>
              <a:t>佛心師志</a:t>
            </a:r>
            <a:r>
              <a:rPr lang="zh-TW" altLang="en-US" dirty="0"/>
              <a:t> 一步一印</a:t>
            </a:r>
            <a:endParaRPr lang="en-US" dirty="0"/>
          </a:p>
        </p:txBody>
      </p:sp>
      <p:pic>
        <p:nvPicPr>
          <p:cNvPr id="6" name="Picture 5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190D66AE-905F-4C49-F653-1CCA8B69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52" y="414586"/>
            <a:ext cx="10891440" cy="72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ri22">
            <a:extLst>
              <a:ext uri="{FF2B5EF4-FFF2-40B4-BE49-F238E27FC236}">
                <a16:creationId xmlns:a16="http://schemas.microsoft.com/office/drawing/2014/main" id="{05F716F8-B31B-6C46-BFBF-AC0874F7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0" y="0"/>
            <a:ext cx="12107863" cy="80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矩形 5">
            <a:extLst>
              <a:ext uri="{FF2B5EF4-FFF2-40B4-BE49-F238E27FC236}">
                <a16:creationId xmlns:a16="http://schemas.microsoft.com/office/drawing/2014/main" id="{8BA6403E-3025-B16D-F15E-5E4591A4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7137400"/>
            <a:ext cx="71659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</a:pPr>
            <a:r>
              <a:rPr lang="zh-TW" altLang="en-US" sz="3200" dirty="0">
                <a:ea typeface="標楷體" panose="03000509000000000000" pitchFamily="49" charset="-120"/>
              </a:rPr>
              <a:t>照片出處：</a:t>
            </a:r>
            <a:r>
              <a:rPr lang="es-ES" altLang="zh-TW" sz="3200" dirty="0">
                <a:ea typeface="標楷體" panose="03000509000000000000" pitchFamily="49" charset="-120"/>
              </a:rPr>
              <a:t>Washington Post 2019/03/18</a:t>
            </a:r>
            <a:endParaRPr lang="zh-TW" altLang="en-US" sz="3200" dirty="0">
              <a:ea typeface="標楷體" panose="03000509000000000000" pitchFamily="49" charset="-120"/>
            </a:endParaRPr>
          </a:p>
        </p:txBody>
      </p:sp>
      <p:sp>
        <p:nvSpPr>
          <p:cNvPr id="26627" name="橢圓 8">
            <a:extLst>
              <a:ext uri="{FF2B5EF4-FFF2-40B4-BE49-F238E27FC236}">
                <a16:creationId xmlns:a16="http://schemas.microsoft.com/office/drawing/2014/main" id="{1D0B0880-B899-1599-3859-C413104E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059238"/>
            <a:ext cx="4060825" cy="2292350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 sz="6000">
              <a:ea typeface="標楷體" panose="03000509000000000000" pitchFamily="49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AE203-C2A6-7F58-2D80-6914F9066B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79004E-6FF7-B344-928D-B806E43DA06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7EB4782-F879-DE20-B9E3-5C3DE91D7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9" y="7381875"/>
            <a:ext cx="71659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  <a:buSzPct val="100000"/>
              <a:buFontTx/>
              <a:buNone/>
            </a:pPr>
            <a:r>
              <a:rPr lang="zh-TW" altLang="en-US" sz="3200" dirty="0">
                <a:ea typeface="標楷體" panose="03000509000000000000" pitchFamily="49" charset="-120"/>
              </a:rPr>
              <a:t>照片出處：</a:t>
            </a:r>
            <a:r>
              <a:rPr lang="es-ES" altLang="zh-TW" sz="3200" dirty="0">
                <a:ea typeface="標楷體" panose="03000509000000000000" pitchFamily="49" charset="-120"/>
              </a:rPr>
              <a:t>IFRC 2019/03/18</a:t>
            </a:r>
            <a:endParaRPr lang="zh-TW" altLang="en-US" sz="3200" dirty="0">
              <a:ea typeface="標楷體" panose="03000509000000000000" pitchFamily="49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8E524-EC78-209E-8947-F1844F82C9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EE2AF3-E285-8148-8CB2-5384FAB969A7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354956-3C90-A4CA-C2E5-D1CE56AB9D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SHOT-MOZAMBIQUE-WEATHER-CYCLONE">
            <a:extLst>
              <a:ext uri="{FF2B5EF4-FFF2-40B4-BE49-F238E27FC236}">
                <a16:creationId xmlns:a16="http://schemas.microsoft.com/office/drawing/2014/main" id="{D440E2E1-9CF8-F06B-AD25-F3BA7381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476" y="0"/>
            <a:ext cx="12112625" cy="80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0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1">
            <a:extLst>
              <a:ext uri="{FF2B5EF4-FFF2-40B4-BE49-F238E27FC236}">
                <a16:creationId xmlns:a16="http://schemas.microsoft.com/office/drawing/2014/main" id="{B5A3DF75-BD3B-477A-97FE-357083781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47"/>
          <a:stretch>
            <a:fillRect/>
          </a:stretch>
        </p:blipFill>
        <p:spPr bwMode="auto">
          <a:xfrm>
            <a:off x="620713" y="63500"/>
            <a:ext cx="12550775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ABBC27-5A80-441A-93DE-AE44EEF50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BD930CEF-2FF3-4822-B1A3-71A23A344724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16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1">
            <a:extLst>
              <a:ext uri="{FF2B5EF4-FFF2-40B4-BE49-F238E27FC236}">
                <a16:creationId xmlns:a16="http://schemas.microsoft.com/office/drawing/2014/main" id="{4711CB42-F13B-4348-9853-602381F7A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3500"/>
            <a:ext cx="13049250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C5ACF4-6A51-4A71-9ACB-8C0836B7F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1A08D79E-1283-4671-AFA2-7403287E2D1F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17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1">
            <a:extLst>
              <a:ext uri="{FF2B5EF4-FFF2-40B4-BE49-F238E27FC236}">
                <a16:creationId xmlns:a16="http://schemas.microsoft.com/office/drawing/2014/main" id="{45E68C72-2877-4B81-98BC-6155556A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92100"/>
            <a:ext cx="13284200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矩形 7">
            <a:extLst>
              <a:ext uri="{FF2B5EF4-FFF2-40B4-BE49-F238E27FC236}">
                <a16:creationId xmlns:a16="http://schemas.microsoft.com/office/drawing/2014/main" id="{270B440B-9218-4227-AABC-93910EF57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552450"/>
            <a:ext cx="4824412" cy="1016000"/>
          </a:xfrm>
          <a:prstGeom prst="rect">
            <a:avLst/>
          </a:prstGeom>
          <a:solidFill>
            <a:srgbClr val="2D2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zh-CN" altLang="en-US" sz="6000">
                <a:ea typeface="新細明體" panose="02020500000000000000" pitchFamily="18" charset="-120"/>
              </a:rPr>
              <a:t>已經全毀的家</a:t>
            </a:r>
            <a:endParaRPr kumimoji="0" lang="zh-TW" altLang="en-US" sz="6000">
              <a:ea typeface="新細明體" panose="02020500000000000000" pitchFamily="18" charset="-120"/>
            </a:endParaRPr>
          </a:p>
        </p:txBody>
      </p:sp>
      <p:sp>
        <p:nvSpPr>
          <p:cNvPr id="120836" name="矩形 8">
            <a:extLst>
              <a:ext uri="{FF2B5EF4-FFF2-40B4-BE49-F238E27FC236}">
                <a16:creationId xmlns:a16="http://schemas.microsoft.com/office/drawing/2014/main" id="{C0E9B4DD-F569-4E19-BB90-064EEB33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552450"/>
            <a:ext cx="4197350" cy="1016000"/>
          </a:xfrm>
          <a:prstGeom prst="rect">
            <a:avLst/>
          </a:prstGeom>
          <a:solidFill>
            <a:srgbClr val="2D2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zh-CN" altLang="en-US" sz="6000">
                <a:ea typeface="新細明體" panose="02020500000000000000" pitchFamily="18" charset="-120"/>
              </a:rPr>
              <a:t>臨時搭的家</a:t>
            </a:r>
            <a:endParaRPr kumimoji="0" lang="zh-TW" altLang="en-US" sz="6000"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9FF13B-DD6A-476D-815F-8C6ADF311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F86C9E89-40ED-4BC7-9BA2-4257F2264520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18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1">
            <a:extLst>
              <a:ext uri="{FF2B5EF4-FFF2-40B4-BE49-F238E27FC236}">
                <a16:creationId xmlns:a16="http://schemas.microsoft.com/office/drawing/2014/main" id="{8E6679E4-5173-4F99-80BE-3BA2FB9C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92100"/>
            <a:ext cx="13284200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4D49EB0-7534-4B0E-AB5B-E7DCC78174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B337AAD2-2C69-4822-86DE-58D535AD2312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19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A4A4566-F947-567C-5A5E-5474CF0950E9}"/>
              </a:ext>
            </a:extLst>
          </p:cNvPr>
          <p:cNvGrpSpPr>
            <a:grpSpLocks noChangeAspect="1"/>
          </p:cNvGrpSpPr>
          <p:nvPr/>
        </p:nvGrpSpPr>
        <p:grpSpPr>
          <a:xfrm>
            <a:off x="1001492" y="871042"/>
            <a:ext cx="12790708" cy="6875006"/>
            <a:chOff x="0" y="332740"/>
            <a:chExt cx="13792200" cy="7413308"/>
          </a:xfrm>
        </p:grpSpPr>
        <p:pic>
          <p:nvPicPr>
            <p:cNvPr id="5" name="Picture 4" descr="A map of the world&#10;&#10;Description automatically generated with low confidence">
              <a:extLst>
                <a:ext uri="{FF2B5EF4-FFF2-40B4-BE49-F238E27FC236}">
                  <a16:creationId xmlns:a16="http://schemas.microsoft.com/office/drawing/2014/main" id="{8A2AF54F-BAB7-F1B6-29A1-8E3183D96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2740"/>
              <a:ext cx="13792200" cy="7413308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16A0033-DFDB-847C-299C-0237DBC1EEC1}"/>
                </a:ext>
              </a:extLst>
            </p:cNvPr>
            <p:cNvSpPr/>
            <p:nvPr/>
          </p:nvSpPr>
          <p:spPr bwMode="auto">
            <a:xfrm>
              <a:off x="7757160" y="5013960"/>
              <a:ext cx="449580" cy="754380"/>
            </a:xfrm>
            <a:custGeom>
              <a:avLst/>
              <a:gdLst>
                <a:gd name="connsiteX0" fmla="*/ 434340 w 449580"/>
                <a:gd name="connsiteY0" fmla="*/ 0 h 754380"/>
                <a:gd name="connsiteX1" fmla="*/ 160020 w 449580"/>
                <a:gd name="connsiteY1" fmla="*/ 53340 h 754380"/>
                <a:gd name="connsiteX2" fmla="*/ 175260 w 449580"/>
                <a:gd name="connsiteY2" fmla="*/ 129540 h 754380"/>
                <a:gd name="connsiteX3" fmla="*/ 175260 w 449580"/>
                <a:gd name="connsiteY3" fmla="*/ 129540 h 754380"/>
                <a:gd name="connsiteX4" fmla="*/ 243840 w 449580"/>
                <a:gd name="connsiteY4" fmla="*/ 167640 h 754380"/>
                <a:gd name="connsiteX5" fmla="*/ 236220 w 449580"/>
                <a:gd name="connsiteY5" fmla="*/ 259080 h 754380"/>
                <a:gd name="connsiteX6" fmla="*/ 167640 w 449580"/>
                <a:gd name="connsiteY6" fmla="*/ 304800 h 754380"/>
                <a:gd name="connsiteX7" fmla="*/ 175260 w 449580"/>
                <a:gd name="connsiteY7" fmla="*/ 198120 h 754380"/>
                <a:gd name="connsiteX8" fmla="*/ 114300 w 449580"/>
                <a:gd name="connsiteY8" fmla="*/ 167640 h 754380"/>
                <a:gd name="connsiteX9" fmla="*/ 0 w 449580"/>
                <a:gd name="connsiteY9" fmla="*/ 236220 h 754380"/>
                <a:gd name="connsiteX10" fmla="*/ 114300 w 449580"/>
                <a:gd name="connsiteY10" fmla="*/ 304800 h 754380"/>
                <a:gd name="connsiteX11" fmla="*/ 129540 w 449580"/>
                <a:gd name="connsiteY11" fmla="*/ 403860 h 754380"/>
                <a:gd name="connsiteX12" fmla="*/ 30480 w 449580"/>
                <a:gd name="connsiteY12" fmla="*/ 586740 h 754380"/>
                <a:gd name="connsiteX13" fmla="*/ 53340 w 449580"/>
                <a:gd name="connsiteY13" fmla="*/ 754380 h 754380"/>
                <a:gd name="connsiteX14" fmla="*/ 53340 w 449580"/>
                <a:gd name="connsiteY14" fmla="*/ 754380 h 754380"/>
                <a:gd name="connsiteX15" fmla="*/ 99060 w 449580"/>
                <a:gd name="connsiteY15" fmla="*/ 739140 h 754380"/>
                <a:gd name="connsiteX16" fmla="*/ 205740 w 449580"/>
                <a:gd name="connsiteY16" fmla="*/ 678180 h 754380"/>
                <a:gd name="connsiteX17" fmla="*/ 198120 w 449580"/>
                <a:gd name="connsiteY17" fmla="*/ 449580 h 754380"/>
                <a:gd name="connsiteX18" fmla="*/ 449580 w 449580"/>
                <a:gd name="connsiteY18" fmla="*/ 228600 h 754380"/>
                <a:gd name="connsiteX19" fmla="*/ 434340 w 449580"/>
                <a:gd name="connsiteY19" fmla="*/ 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9580" h="754380">
                  <a:moveTo>
                    <a:pt x="434340" y="0"/>
                  </a:moveTo>
                  <a:lnTo>
                    <a:pt x="160020" y="53340"/>
                  </a:lnTo>
                  <a:lnTo>
                    <a:pt x="175260" y="129540"/>
                  </a:lnTo>
                  <a:lnTo>
                    <a:pt x="175260" y="129540"/>
                  </a:lnTo>
                  <a:lnTo>
                    <a:pt x="243840" y="167640"/>
                  </a:lnTo>
                  <a:lnTo>
                    <a:pt x="236220" y="259080"/>
                  </a:lnTo>
                  <a:lnTo>
                    <a:pt x="167640" y="304800"/>
                  </a:lnTo>
                  <a:lnTo>
                    <a:pt x="175260" y="198120"/>
                  </a:lnTo>
                  <a:lnTo>
                    <a:pt x="114300" y="167640"/>
                  </a:lnTo>
                  <a:lnTo>
                    <a:pt x="0" y="236220"/>
                  </a:lnTo>
                  <a:lnTo>
                    <a:pt x="114300" y="304800"/>
                  </a:lnTo>
                  <a:lnTo>
                    <a:pt x="129540" y="403860"/>
                  </a:lnTo>
                  <a:lnTo>
                    <a:pt x="30480" y="586740"/>
                  </a:lnTo>
                  <a:lnTo>
                    <a:pt x="53340" y="754380"/>
                  </a:lnTo>
                  <a:lnTo>
                    <a:pt x="53340" y="754380"/>
                  </a:lnTo>
                  <a:lnTo>
                    <a:pt x="99060" y="739140"/>
                  </a:lnTo>
                  <a:lnTo>
                    <a:pt x="205740" y="678180"/>
                  </a:lnTo>
                  <a:lnTo>
                    <a:pt x="198120" y="449580"/>
                  </a:lnTo>
                  <a:lnTo>
                    <a:pt x="449580" y="228600"/>
                  </a:lnTo>
                  <a:lnTo>
                    <a:pt x="434340" y="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2540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6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3C275D-37DD-4AF2-9E70-F4989551D583}"/>
                </a:ext>
              </a:extLst>
            </p:cNvPr>
            <p:cNvSpPr/>
            <p:nvPr/>
          </p:nvSpPr>
          <p:spPr bwMode="auto">
            <a:xfrm>
              <a:off x="11636082" y="3231180"/>
              <a:ext cx="106193" cy="207404"/>
            </a:xfrm>
            <a:custGeom>
              <a:avLst/>
              <a:gdLst>
                <a:gd name="connsiteX0" fmla="*/ 53163 w 74428"/>
                <a:gd name="connsiteY0" fmla="*/ 0 h 148856"/>
                <a:gd name="connsiteX1" fmla="*/ 0 w 74428"/>
                <a:gd name="connsiteY1" fmla="*/ 95693 h 148856"/>
                <a:gd name="connsiteX2" fmla="*/ 42531 w 74428"/>
                <a:gd name="connsiteY2" fmla="*/ 148856 h 148856"/>
                <a:gd name="connsiteX3" fmla="*/ 74428 w 74428"/>
                <a:gd name="connsiteY3" fmla="*/ 53163 h 148856"/>
                <a:gd name="connsiteX4" fmla="*/ 53163 w 74428"/>
                <a:gd name="connsiteY4" fmla="*/ 0 h 14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28" h="148856">
                  <a:moveTo>
                    <a:pt x="53163" y="0"/>
                  </a:moveTo>
                  <a:lnTo>
                    <a:pt x="0" y="95693"/>
                  </a:lnTo>
                  <a:lnTo>
                    <a:pt x="42531" y="148856"/>
                  </a:lnTo>
                  <a:lnTo>
                    <a:pt x="74428" y="53163"/>
                  </a:lnTo>
                  <a:lnTo>
                    <a:pt x="53163" y="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25400" prstMaterial="matte">
              <a:bevelT w="19050" h="19050" prst="artDeco"/>
              <a:contourClr>
                <a:srgbClr val="FFFFFF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6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F1F33F3-DB0A-951C-1399-FBACB6F472EB}"/>
              </a:ext>
            </a:extLst>
          </p:cNvPr>
          <p:cNvSpPr/>
          <p:nvPr/>
        </p:nvSpPr>
        <p:spPr bwMode="auto">
          <a:xfrm>
            <a:off x="12034399" y="3281468"/>
            <a:ext cx="1800200" cy="75438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5400" b="0" dirty="0" err="1">
                <a:solidFill>
                  <a:srgbClr val="D9D9D9"/>
                </a:solidFill>
                <a:ea typeface="DFKai-SB" panose="03000509000000000000" pitchFamily="49" charset="-120"/>
              </a:rPr>
              <a:t>臺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Times New Roman" pitchFamily="18" charset="0"/>
                <a:ea typeface="DFKai-SB" panose="03000509000000000000" pitchFamily="49" charset="-120"/>
              </a:rPr>
              <a:t>灣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A2BE7-B13B-92DA-8DB2-3A8F51B2DD26}"/>
              </a:ext>
            </a:extLst>
          </p:cNvPr>
          <p:cNvSpPr/>
          <p:nvPr/>
        </p:nvSpPr>
        <p:spPr bwMode="auto">
          <a:xfrm>
            <a:off x="5701434" y="4296585"/>
            <a:ext cx="2964820" cy="75438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Times New Roman" pitchFamily="18" charset="0"/>
                <a:ea typeface="DFKai-SB" panose="03000509000000000000" pitchFamily="49" charset="-120"/>
              </a:rPr>
              <a:t>莫三比克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07BCC5-2045-C14B-BF4B-67167E33C305}"/>
              </a:ext>
            </a:extLst>
          </p:cNvPr>
          <p:cNvCxnSpPr/>
          <p:nvPr/>
        </p:nvCxnSpPr>
        <p:spPr bwMode="auto">
          <a:xfrm flipH="1">
            <a:off x="8612317" y="3727682"/>
            <a:ext cx="3225861" cy="14846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C000"/>
            </a:solidFill>
            <a:prstDash val="sysDash"/>
            <a:round/>
            <a:headEnd type="triangle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4FB48E1-1C75-2505-C2D3-F16286353E5A}"/>
              </a:ext>
            </a:extLst>
          </p:cNvPr>
          <p:cNvSpPr/>
          <p:nvPr/>
        </p:nvSpPr>
        <p:spPr bwMode="auto">
          <a:xfrm>
            <a:off x="9322480" y="4983617"/>
            <a:ext cx="4401440" cy="153017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panose="03000509000000000000" pitchFamily="49" charset="-120"/>
              </a:rPr>
              <a:t>一萬一千公里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5400" b="0" dirty="0" err="1">
                <a:solidFill>
                  <a:schemeClr val="tx1"/>
                </a:solidFill>
                <a:ea typeface="DFKai-SB" panose="03000509000000000000" pitchFamily="49" charset="-120"/>
              </a:rPr>
              <a:t>時差六小時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0171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0A900F0-A5C8-41CB-B845-88324E16F0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CFF7DAA4-891C-4C6E-92DB-C2666752FC43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20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pic>
        <p:nvPicPr>
          <p:cNvPr id="122883" name="Picture 4">
            <a:extLst>
              <a:ext uri="{FF2B5EF4-FFF2-40B4-BE49-F238E27FC236}">
                <a16:creationId xmlns:a16="http://schemas.microsoft.com/office/drawing/2014/main" id="{A6B99A85-D353-47BC-A8EC-07E525FF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-84138"/>
            <a:ext cx="9672638" cy="816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9514">
            <a:hlinkClick r:id="rId3" action="ppaction://hlinkfile"/>
            <a:extLst>
              <a:ext uri="{FF2B5EF4-FFF2-40B4-BE49-F238E27FC236}">
                <a16:creationId xmlns:a16="http://schemas.microsoft.com/office/drawing/2014/main" id="{F9AB84D7-53B6-46B5-A449-95EE4358139B}"/>
              </a:ext>
            </a:extLst>
          </p:cNvPr>
          <p:cNvSpPr txBox="1">
            <a:spLocks/>
          </p:cNvSpPr>
          <p:nvPr/>
        </p:nvSpPr>
        <p:spPr bwMode="auto">
          <a:xfrm>
            <a:off x="1098308" y="7464914"/>
            <a:ext cx="4106956" cy="579444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  <a:round/>
            <a:headEnd/>
            <a:tailEnd/>
          </a:ln>
          <a:effectLst/>
          <a:extLst/>
        </p:spPr>
        <p:txBody>
          <a:bodyPr lIns="116640" tIns="58320" rIns="116640" bIns="58320" anchorCtr="1">
            <a:spAutoFit/>
          </a:bodyPr>
          <a:lstStyle>
            <a:defPPr>
              <a:defRPr lang="en-US"/>
            </a:defPPr>
            <a:lvl1pPr algn="l" defTabSz="1049731" rtl="0" eaLnBrk="1" fontAlgn="auto" hangingPunct="1">
              <a:spcBef>
                <a:spcPts val="156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5400" b="0" kern="1200">
                <a:solidFill>
                  <a:srgbClr val="FFC000"/>
                </a:solidFill>
                <a:effectLst>
                  <a:glow rad="101600">
                    <a:srgbClr val="000000"/>
                  </a:glow>
                </a:effectLst>
                <a:latin typeface=""/>
                <a:ea typeface="BiauKai"/>
                <a:cs typeface="Arial" panose="020B0604020202020204" pitchFamily="34" charset="0"/>
              </a:defRPr>
            </a:lvl1pPr>
            <a:lvl2pPr marL="523875" indent="-666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2pPr>
            <a:lvl3pPr marL="1049338" indent="-134938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3pPr>
            <a:lvl4pPr marL="1573213" indent="-201613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4pPr>
            <a:lvl5pPr marL="2098675" indent="-2698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9pPr>
          </a:lstStyle>
          <a:p>
            <a:pPr>
              <a:defRPr/>
            </a:pPr>
            <a:r>
              <a:rPr kumimoji="0" lang="zh-TW" altLang="en-US" sz="3000" dirty="0">
                <a:solidFill>
                  <a:schemeClr val="bg1">
                    <a:lumMod val="95000"/>
                  </a:schemeClr>
                </a:solidFill>
                <a:ea typeface="標楷體" panose="03000509000000000000" pitchFamily="65" charset="-120"/>
              </a:rPr>
              <a:t>九歲女孩照顧家</a:t>
            </a:r>
            <a:endParaRPr kumimoji="0" lang="en-US" altLang="zh-CN" sz="3000" dirty="0">
              <a:solidFill>
                <a:schemeClr val="bg1">
                  <a:lumMod val="95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8143C33-89C8-4BC2-9BE4-A286738AE6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B3DE76A6-3BF5-4D56-9B9C-E0044D9EA91D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21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pic>
        <p:nvPicPr>
          <p:cNvPr id="123907" name="Picture 2">
            <a:extLst>
              <a:ext uri="{FF2B5EF4-FFF2-40B4-BE49-F238E27FC236}">
                <a16:creationId xmlns:a16="http://schemas.microsoft.com/office/drawing/2014/main" id="{C57F5609-6F1E-481B-8542-10E23A6A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390650"/>
            <a:ext cx="7539037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>
            <a:extLst>
              <a:ext uri="{FF2B5EF4-FFF2-40B4-BE49-F238E27FC236}">
                <a16:creationId xmlns:a16="http://schemas.microsoft.com/office/drawing/2014/main" id="{FE47E864-CB64-4FD5-BA31-78517709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390650"/>
            <a:ext cx="4229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7B6A6EB-43E7-41AB-8870-08EE940507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13EA8276-1B4E-498F-BE5A-544FFF21A1AF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22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pic>
        <p:nvPicPr>
          <p:cNvPr id="124931" name="Picture 3">
            <a:extLst>
              <a:ext uri="{FF2B5EF4-FFF2-40B4-BE49-F238E27FC236}">
                <a16:creationId xmlns:a16="http://schemas.microsoft.com/office/drawing/2014/main" id="{D5223F8B-7DA8-4C45-8EDD-B4174542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0"/>
            <a:ext cx="6032500" cy="80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pic1">
            <a:extLst>
              <a:ext uri="{FF2B5EF4-FFF2-40B4-BE49-F238E27FC236}">
                <a16:creationId xmlns:a16="http://schemas.microsoft.com/office/drawing/2014/main" id="{F20FEB01-B7EC-4163-A3FF-7D1DB9FF69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2413" y="609600"/>
            <a:ext cx="9147175" cy="6858000"/>
            <a:chOff x="204592" y="743382"/>
            <a:chExt cx="9385782" cy="7036162"/>
          </a:xfrm>
        </p:grpSpPr>
        <p:pic>
          <p:nvPicPr>
            <p:cNvPr id="128005" name="Picture 423">
              <a:extLst>
                <a:ext uri="{FF2B5EF4-FFF2-40B4-BE49-F238E27FC236}">
                  <a16:creationId xmlns:a16="http://schemas.microsoft.com/office/drawing/2014/main" id="{DD335BB0-D794-42EA-AA99-6098E6339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92" y="743382"/>
              <a:ext cx="9385782" cy="703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6" name="Oval 72224">
              <a:extLst>
                <a:ext uri="{FF2B5EF4-FFF2-40B4-BE49-F238E27FC236}">
                  <a16:creationId xmlns:a16="http://schemas.microsoft.com/office/drawing/2014/main" id="{85BDE534-EEB5-439D-B545-F1E59CA2E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34" y="2084501"/>
              <a:ext cx="8261169" cy="963613"/>
            </a:xfrm>
            <a:prstGeom prst="ellips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</a:extLst>
          </p:spPr>
          <p:txBody>
            <a:bodyPr anchor="ctr" anchorCtr="1"/>
            <a:lstStyle>
              <a:lvl1pPr algn="just" defTabSz="449263">
                <a:lnSpc>
                  <a:spcPct val="150000"/>
                </a:lnSpc>
                <a:buClr>
                  <a:srgbClr val="85FFE0"/>
                </a:buClr>
                <a:buSzPct val="120000"/>
                <a:buFont typeface="Times New Roman" panose="02020603050405020304" pitchFamily="18" charset="0"/>
                <a:buChar char="•"/>
                <a:defRPr sz="6200">
                  <a:solidFill>
                    <a:srgbClr val="D9D9D9"/>
                  </a:solidFill>
                  <a:latin typeface="Times New Roman" panose="02020603050405020304" pitchFamily="18" charset="0"/>
                  <a:ea typeface="細明體" panose="02020509000000000000" pitchFamily="49" charset="-120"/>
                </a:defRPr>
              </a:lvl1pPr>
              <a:lvl2pPr marL="1492250" indent="-914400" defTabSz="449263">
                <a:lnSpc>
                  <a:spcPct val="150000"/>
                </a:lnSpc>
                <a:spcBef>
                  <a:spcPts val="1125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4500">
                  <a:solidFill>
                    <a:srgbClr val="D9D9D9"/>
                  </a:solidFill>
                  <a:latin typeface="Times New Roman" panose="02020603050405020304" pitchFamily="18" charset="0"/>
                  <a:ea typeface="細明體" panose="02020509000000000000" pitchFamily="49" charset="-120"/>
                </a:defRPr>
              </a:lvl2pPr>
              <a:lvl3pPr marL="1670050" indent="-514350" defTabSz="449263">
                <a:lnSpc>
                  <a:spcPct val="150000"/>
                </a:lnSpc>
                <a:spcBef>
                  <a:spcPts val="775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31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2254250" indent="-514350" defTabSz="449263">
                <a:lnSpc>
                  <a:spcPct val="150000"/>
                </a:lnSpc>
                <a:spcBef>
                  <a:spcPts val="650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838450" indent="-514350" defTabSz="449263">
                <a:lnSpc>
                  <a:spcPct val="150000"/>
                </a:lnSpc>
                <a:spcBef>
                  <a:spcPts val="650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32956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37528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42100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46672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algn="l" eaLnBrk="1" hangingPunct="1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zh-TW" altLang="en-US" sz="6000">
                <a:ea typeface="標楷體" panose="03000509000000000000" pitchFamily="65" charset="-120"/>
              </a:endParaRPr>
            </a:p>
          </p:txBody>
        </p:sp>
      </p:grpSp>
      <p:sp>
        <p:nvSpPr>
          <p:cNvPr id="50" name="直排內容版面配置區 49">
            <a:extLst>
              <a:ext uri="{FF2B5EF4-FFF2-40B4-BE49-F238E27FC236}">
                <a16:creationId xmlns:a16="http://schemas.microsoft.com/office/drawing/2014/main" id="{EC2B3C82-73DF-4608-826B-D7ED3DD289B2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9299575" y="203200"/>
            <a:ext cx="4340225" cy="7416800"/>
          </a:xfrm>
        </p:spPr>
        <p:txBody>
          <a:bodyPr/>
          <a:lstStyle/>
          <a:p>
            <a:pPr marL="360045" indent="-360045">
              <a:spcBef>
                <a:spcPct val="0"/>
              </a:spcBef>
              <a:buClr>
                <a:srgbClr val="85FFE0"/>
              </a:buClr>
              <a:buFont typeface="Times New Roman" panose="02020603050405020304" pitchFamily="18" charset="0"/>
              <a:buChar char="•"/>
              <a:defRPr/>
            </a:pP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拉梅高村房舍牆上的水痕，紀錄著大水肆虐時人們多麼無助。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32F7067-C666-423F-83F5-6208C1B85B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19F78FD5-FFFD-4E33-81F3-5EB091AEC7BA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23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ori11" descr="一張含有 室外, 建築物, 地面, 個人 的圖片&#10;&#10;自動產生的描述">
            <a:extLst>
              <a:ext uri="{FF2B5EF4-FFF2-40B4-BE49-F238E27FC236}">
                <a16:creationId xmlns:a16="http://schemas.microsoft.com/office/drawing/2014/main" id="{37689689-8099-4649-A369-79E5947B5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0163"/>
            <a:ext cx="65214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ori12">
            <a:extLst>
              <a:ext uri="{FF2B5EF4-FFF2-40B4-BE49-F238E27FC236}">
                <a16:creationId xmlns:a16="http://schemas.microsoft.com/office/drawing/2014/main" id="{80DAD38E-C8EA-4851-BA57-A6444774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28575"/>
            <a:ext cx="48831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ori13">
            <a:extLst>
              <a:ext uri="{FF2B5EF4-FFF2-40B4-BE49-F238E27FC236}">
                <a16:creationId xmlns:a16="http://schemas.microsoft.com/office/drawing/2014/main" id="{5C395015-1FFA-4EC6-B4E4-FC95D20F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3746500"/>
            <a:ext cx="5716587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ori14">
            <a:extLst>
              <a:ext uri="{FF2B5EF4-FFF2-40B4-BE49-F238E27FC236}">
                <a16:creationId xmlns:a16="http://schemas.microsoft.com/office/drawing/2014/main" id="{B6E04923-7130-499B-BD2C-3DD96161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746500"/>
            <a:ext cx="5716587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864C9AD5-BEF2-491E-8E04-8EF8D1C57E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A97D141F-78B2-4920-BA4D-C5337FC40F92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24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圖片 5">
            <a:extLst>
              <a:ext uri="{FF2B5EF4-FFF2-40B4-BE49-F238E27FC236}">
                <a16:creationId xmlns:a16="http://schemas.microsoft.com/office/drawing/2014/main" id="{77F75B44-0983-4CAF-ADB1-303C4CF3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882900"/>
            <a:ext cx="30448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圖片 7">
            <a:extLst>
              <a:ext uri="{FF2B5EF4-FFF2-40B4-BE49-F238E27FC236}">
                <a16:creationId xmlns:a16="http://schemas.microsoft.com/office/drawing/2014/main" id="{502AA834-AA26-45D8-9B05-F3CEE7F8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882900"/>
            <a:ext cx="3038475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圖片 13">
            <a:extLst>
              <a:ext uri="{FF2B5EF4-FFF2-40B4-BE49-F238E27FC236}">
                <a16:creationId xmlns:a16="http://schemas.microsoft.com/office/drawing/2014/main" id="{42FC1B22-2881-4B83-BB09-5595D195E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63" y="2882900"/>
            <a:ext cx="3038475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圖片 15">
            <a:extLst>
              <a:ext uri="{FF2B5EF4-FFF2-40B4-BE49-F238E27FC236}">
                <a16:creationId xmlns:a16="http://schemas.microsoft.com/office/drawing/2014/main" id="{84B82FB1-63A8-4EAA-9B6F-C0689420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2882900"/>
            <a:ext cx="3043238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37628B11-B702-4EBF-BA94-E9DEA977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1235075"/>
            <a:ext cx="12025312" cy="1204913"/>
          </a:xfrm>
        </p:spPr>
        <p:txBody>
          <a:bodyPr/>
          <a:lstStyle/>
          <a:p>
            <a:pPr algn="ctr">
              <a:defRPr/>
            </a:pPr>
            <a:r>
              <a:rPr lang="zh-CN"/>
              <a:t>我的家，在我腳下</a:t>
            </a:r>
            <a:endParaRPr 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77A4DE8-A8DA-46BD-817A-1CA2F2949A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0990B9EA-43CB-4CA5-8003-6EF18A4C77D7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25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A7102B0-3F0B-45AD-B9D6-6AD36556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0" y="312738"/>
            <a:ext cx="12026900" cy="1203325"/>
          </a:xfrm>
        </p:spPr>
        <p:txBody>
          <a:bodyPr/>
          <a:lstStyle/>
          <a:p>
            <a:pPr algn="ctr">
              <a:defRPr/>
            </a:pPr>
            <a:r>
              <a:rPr lang="zh-CN"/>
              <a:t>全毀的教堂，只剩下信仰</a:t>
            </a:r>
            <a:endParaRPr lang="zh-TW"/>
          </a:p>
        </p:txBody>
      </p:sp>
      <p:pic>
        <p:nvPicPr>
          <p:cNvPr id="131075" name="pic1">
            <a:extLst>
              <a:ext uri="{FF2B5EF4-FFF2-40B4-BE49-F238E27FC236}">
                <a16:creationId xmlns:a16="http://schemas.microsoft.com/office/drawing/2014/main" id="{10F06385-57F2-491E-9209-176017EE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849438"/>
            <a:ext cx="44513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01ABD7-FF03-4BE8-9387-0A05CB5A8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38508A97-1669-4BCC-8998-BB01ADC0CAC3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26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1">
            <a:extLst>
              <a:ext uri="{FF2B5EF4-FFF2-40B4-BE49-F238E27FC236}">
                <a16:creationId xmlns:a16="http://schemas.microsoft.com/office/drawing/2014/main" id="{1F73AE1A-CC68-48DF-8271-6FD8F7B03FF5}"/>
              </a:ext>
            </a:extLst>
          </p:cNvPr>
          <p:cNvPicPr>
            <a:picLocks noGrp="1" noChangeAspect="1" noChangeArrowheads="1"/>
          </p:cNvPicPr>
          <p:nvPr>
            <p:ph orient="ve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3" y="304800"/>
            <a:ext cx="13274675" cy="7467600"/>
          </a:xfr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07BEF2-DE32-4D91-922E-D05D51BCE9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82A57226-0A9C-4462-8D88-3D2606FA66D6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27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4" name="投影片編號版面配置區 9514">
            <a:hlinkClick r:id="rId3" action="ppaction://hlinkfile"/>
            <a:extLst>
              <a:ext uri="{FF2B5EF4-FFF2-40B4-BE49-F238E27FC236}">
                <a16:creationId xmlns:a16="http://schemas.microsoft.com/office/drawing/2014/main" id="{E4792CC4-17D2-41D3-9EAA-2BE633A5C007}"/>
              </a:ext>
            </a:extLst>
          </p:cNvPr>
          <p:cNvSpPr txBox="1">
            <a:spLocks/>
          </p:cNvSpPr>
          <p:nvPr/>
        </p:nvSpPr>
        <p:spPr bwMode="auto">
          <a:xfrm>
            <a:off x="247975" y="7215378"/>
            <a:ext cx="2495228" cy="579444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  <a:round/>
            <a:headEnd/>
            <a:tailEnd/>
          </a:ln>
          <a:effectLst/>
          <a:extLst/>
        </p:spPr>
        <p:txBody>
          <a:bodyPr lIns="116640" tIns="58320" rIns="116640" bIns="58320" anchorCtr="1">
            <a:spAutoFit/>
          </a:bodyPr>
          <a:lstStyle>
            <a:defPPr>
              <a:defRPr lang="en-US"/>
            </a:defPPr>
            <a:lvl1pPr algn="l" defTabSz="1049731" rtl="0" eaLnBrk="1" fontAlgn="auto" hangingPunct="1">
              <a:spcBef>
                <a:spcPts val="1563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文鼎中圓" pitchFamily="49" charset="-12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5400" b="0" kern="1200">
                <a:solidFill>
                  <a:srgbClr val="FFC000"/>
                </a:solidFill>
                <a:effectLst>
                  <a:glow rad="101600">
                    <a:srgbClr val="000000"/>
                  </a:glow>
                </a:effectLst>
                <a:latin typeface=""/>
                <a:ea typeface="BiauKai"/>
                <a:cs typeface="Arial" panose="020B0604020202020204" pitchFamily="34" charset="0"/>
              </a:defRPr>
            </a:lvl1pPr>
            <a:lvl2pPr marL="523875" indent="-666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2pPr>
            <a:lvl3pPr marL="1049338" indent="-134938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3pPr>
            <a:lvl4pPr marL="1573213" indent="-201613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4pPr>
            <a:lvl5pPr marL="2098675" indent="-269875" algn="l" defTabSz="1049338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9pPr>
          </a:lstStyle>
          <a:p>
            <a:pPr>
              <a:defRPr/>
            </a:pPr>
            <a:r>
              <a:rPr kumimoji="0" lang="zh-TW" altLang="en-US" sz="3000" dirty="0">
                <a:solidFill>
                  <a:schemeClr val="bg1">
                    <a:lumMod val="95000"/>
                  </a:schemeClr>
                </a:solidFill>
                <a:ea typeface="標楷體" panose="03000509000000000000" pitchFamily="65" charset="-120"/>
              </a:rPr>
              <a:t>爬進去的家</a:t>
            </a:r>
            <a:endParaRPr kumimoji="0" lang="en-US" altLang="zh-CN" sz="3000" dirty="0">
              <a:solidFill>
                <a:schemeClr val="bg1">
                  <a:lumMod val="95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ori22">
            <a:extLst>
              <a:ext uri="{FF2B5EF4-FFF2-40B4-BE49-F238E27FC236}">
                <a16:creationId xmlns:a16="http://schemas.microsoft.com/office/drawing/2014/main" id="{395151E0-C524-4359-BCD3-85EEA73C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560513"/>
            <a:ext cx="661035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ori21">
            <a:extLst>
              <a:ext uri="{FF2B5EF4-FFF2-40B4-BE49-F238E27FC236}">
                <a16:creationId xmlns:a16="http://schemas.microsoft.com/office/drawing/2014/main" id="{9D7F793E-CDD0-494D-9421-B473AA65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60513"/>
            <a:ext cx="661035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3814DC-60A5-472D-9CE6-FE8132477C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2E5B87DC-6366-45E2-B853-E991DBA18715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28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1">
            <a:extLst>
              <a:ext uri="{FF2B5EF4-FFF2-40B4-BE49-F238E27FC236}">
                <a16:creationId xmlns:a16="http://schemas.microsoft.com/office/drawing/2014/main" id="{010B34B0-914E-4EC0-B783-B3967780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63500"/>
            <a:ext cx="5959475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內容版面配置區 1">
            <a:extLst>
              <a:ext uri="{FF2B5EF4-FFF2-40B4-BE49-F238E27FC236}">
                <a16:creationId xmlns:a16="http://schemas.microsoft.com/office/drawing/2014/main" id="{85CED7F2-58B0-415C-9789-41F752B3D702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2069763" y="203200"/>
            <a:ext cx="1570037" cy="7416800"/>
          </a:xfrm>
        </p:spPr>
        <p:txBody>
          <a:bodyPr/>
          <a:lstStyle/>
          <a:p>
            <a:pPr>
              <a:defRPr/>
            </a:pPr>
            <a:r>
              <a:rPr lang="en-US" altLang="zh-TW" sz="6000">
                <a:solidFill>
                  <a:srgbClr val="D9D9D9"/>
                </a:solidFill>
                <a:ea typeface="標楷體" panose="03000509000000000000" pitchFamily="65" charset="-120"/>
              </a:rPr>
              <a:t>19</a:t>
            </a: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歲的露西亞</a:t>
            </a:r>
            <a:r>
              <a:rPr lang="en-US" altLang="zh-TW" sz="4400">
                <a:solidFill>
                  <a:srgbClr val="D9D9D9"/>
                </a:solidFill>
                <a:ea typeface="標楷體" panose="03000509000000000000" pitchFamily="65" charset="-120"/>
              </a:rPr>
              <a:t>(Lucia</a:t>
            </a:r>
            <a:r>
              <a:rPr lang="zh-TW" altLang="en-US" sz="4400">
                <a:solidFill>
                  <a:srgbClr val="D9D9D9"/>
                </a:solidFill>
                <a:ea typeface="標楷體" panose="03000509000000000000" pitchFamily="65" charset="-120"/>
              </a:rPr>
              <a:t>）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7FFF08-6BFA-44D2-9D43-D55D7D9F12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D8B3A1F6-5F24-4F44-B703-749034D96915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29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內容版面配置區 5">
            <a:extLst>
              <a:ext uri="{FF2B5EF4-FFF2-40B4-BE49-F238E27FC236}">
                <a16:creationId xmlns:a16="http://schemas.microsoft.com/office/drawing/2014/main" id="{6F9D7BA3-4B4F-4681-8A45-E1E63908CB72}"/>
              </a:ext>
            </a:extLst>
          </p:cNvPr>
          <p:cNvSpPr txBox="1">
            <a:spLocks/>
          </p:cNvSpPr>
          <p:nvPr/>
        </p:nvSpPr>
        <p:spPr bwMode="auto">
          <a:xfrm>
            <a:off x="11167464" y="347437"/>
            <a:ext cx="1407180" cy="74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endParaRPr lang="zh-TW" altLang="en-US" kern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8BF2D42-16FE-44A2-A441-80FA288A631A}"/>
              </a:ext>
            </a:extLst>
          </p:cNvPr>
          <p:cNvGrpSpPr>
            <a:grpSpLocks noChangeAspect="1"/>
          </p:cNvGrpSpPr>
          <p:nvPr/>
        </p:nvGrpSpPr>
        <p:grpSpPr>
          <a:xfrm>
            <a:off x="2039817" y="-3091569"/>
            <a:ext cx="9567666" cy="11163957"/>
            <a:chOff x="2039817" y="-3091569"/>
            <a:chExt cx="9567666" cy="11163957"/>
          </a:xfrm>
        </p:grpSpPr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4D98FEFF-35B8-48FB-8B2F-20562F6FE1B4}"/>
                </a:ext>
              </a:extLst>
            </p:cNvPr>
            <p:cNvSpPr/>
            <p:nvPr/>
          </p:nvSpPr>
          <p:spPr>
            <a:xfrm>
              <a:off x="2140338" y="-395574"/>
              <a:ext cx="3075969" cy="3759516"/>
            </a:xfrm>
            <a:custGeom>
              <a:avLst/>
              <a:gdLst>
                <a:gd name="connsiteX0" fmla="*/ 478878 w 1234819"/>
                <a:gd name="connsiteY0" fmla="*/ 165734 h 1509224"/>
                <a:gd name="connsiteX1" fmla="*/ 188332 w 1234819"/>
                <a:gd name="connsiteY1" fmla="*/ 164120 h 1509224"/>
                <a:gd name="connsiteX2" fmla="*/ 153628 w 1234819"/>
                <a:gd name="connsiteY2" fmla="*/ 177840 h 1509224"/>
                <a:gd name="connsiteX3" fmla="*/ 125381 w 1234819"/>
                <a:gd name="connsiteY3" fmla="*/ 175419 h 1509224"/>
                <a:gd name="connsiteX4" fmla="*/ 84220 w 1234819"/>
                <a:gd name="connsiteY4" fmla="*/ 190753 h 1509224"/>
                <a:gd name="connsiteX5" fmla="*/ 75342 w 1234819"/>
                <a:gd name="connsiteY5" fmla="*/ 212544 h 1509224"/>
                <a:gd name="connsiteX6" fmla="*/ 123766 w 1234819"/>
                <a:gd name="connsiteY6" fmla="*/ 282759 h 1509224"/>
                <a:gd name="connsiteX7" fmla="*/ 143136 w 1234819"/>
                <a:gd name="connsiteY7" fmla="*/ 357817 h 1509224"/>
                <a:gd name="connsiteX8" fmla="*/ 172191 w 1234819"/>
                <a:gd name="connsiteY8" fmla="*/ 465965 h 1509224"/>
                <a:gd name="connsiteX9" fmla="*/ 141522 w 1234819"/>
                <a:gd name="connsiteY9" fmla="*/ 510354 h 1509224"/>
                <a:gd name="connsiteX10" fmla="*/ 136680 w 1234819"/>
                <a:gd name="connsiteY10" fmla="*/ 532952 h 1509224"/>
                <a:gd name="connsiteX11" fmla="*/ 160085 w 1234819"/>
                <a:gd name="connsiteY11" fmla="*/ 599939 h 1509224"/>
                <a:gd name="connsiteX12" fmla="*/ 185104 w 1234819"/>
                <a:gd name="connsiteY12" fmla="*/ 667733 h 1509224"/>
                <a:gd name="connsiteX13" fmla="*/ 214158 w 1234819"/>
                <a:gd name="connsiteY13" fmla="*/ 708086 h 1509224"/>
                <a:gd name="connsiteX14" fmla="*/ 219001 w 1234819"/>
                <a:gd name="connsiteY14" fmla="*/ 771038 h 1509224"/>
                <a:gd name="connsiteX15" fmla="*/ 207702 w 1234819"/>
                <a:gd name="connsiteY15" fmla="*/ 854167 h 1509224"/>
                <a:gd name="connsiteX16" fmla="*/ 175419 w 1234819"/>
                <a:gd name="connsiteY16" fmla="*/ 903398 h 1509224"/>
                <a:gd name="connsiteX17" fmla="*/ 118117 w 1234819"/>
                <a:gd name="connsiteY17" fmla="*/ 976841 h 1509224"/>
                <a:gd name="connsiteX18" fmla="*/ 94712 w 1234819"/>
                <a:gd name="connsiteY18" fmla="*/ 1022037 h 1509224"/>
                <a:gd name="connsiteX19" fmla="*/ 61622 w 1234819"/>
                <a:gd name="connsiteY19" fmla="*/ 1122921 h 1509224"/>
                <a:gd name="connsiteX20" fmla="*/ 55165 w 1234819"/>
                <a:gd name="connsiteY20" fmla="*/ 1170538 h 1509224"/>
                <a:gd name="connsiteX21" fmla="*/ 20461 w 1234819"/>
                <a:gd name="connsiteY21" fmla="*/ 1273036 h 1509224"/>
                <a:gd name="connsiteX22" fmla="*/ 5127 w 1234819"/>
                <a:gd name="connsiteY22" fmla="*/ 1371499 h 1509224"/>
                <a:gd name="connsiteX23" fmla="*/ 13198 w 1234819"/>
                <a:gd name="connsiteY23" fmla="*/ 1441715 h 1509224"/>
                <a:gd name="connsiteX24" fmla="*/ 60815 w 1234819"/>
                <a:gd name="connsiteY24" fmla="*/ 1419924 h 1509224"/>
                <a:gd name="connsiteX25" fmla="*/ 118924 w 1234819"/>
                <a:gd name="connsiteY25" fmla="*/ 1401361 h 1509224"/>
                <a:gd name="connsiteX26" fmla="*/ 181876 w 1234819"/>
                <a:gd name="connsiteY26" fmla="*/ 1404589 h 1509224"/>
                <a:gd name="connsiteX27" fmla="*/ 239178 w 1234819"/>
                <a:gd name="connsiteY27" fmla="*/ 1455435 h 1509224"/>
                <a:gd name="connsiteX28" fmla="*/ 254512 w 1234819"/>
                <a:gd name="connsiteY28" fmla="*/ 1447364 h 1509224"/>
                <a:gd name="connsiteX29" fmla="*/ 648363 w 1234819"/>
                <a:gd name="connsiteY29" fmla="*/ 1442522 h 1509224"/>
                <a:gd name="connsiteX30" fmla="*/ 714543 w 1234819"/>
                <a:gd name="connsiteY30" fmla="*/ 1495789 h 1509224"/>
                <a:gd name="connsiteX31" fmla="*/ 949401 w 1234819"/>
                <a:gd name="connsiteY31" fmla="*/ 1511930 h 1509224"/>
                <a:gd name="connsiteX32" fmla="*/ 1130185 w 1234819"/>
                <a:gd name="connsiteY32" fmla="*/ 1465927 h 1509224"/>
                <a:gd name="connsiteX33" fmla="*/ 1068848 w 1234819"/>
                <a:gd name="connsiteY33" fmla="*/ 1396518 h 1509224"/>
                <a:gd name="connsiteX34" fmla="*/ 1005896 w 1234819"/>
                <a:gd name="connsiteY34" fmla="*/ 1305319 h 1509224"/>
                <a:gd name="connsiteX35" fmla="*/ 1018809 w 1234819"/>
                <a:gd name="connsiteY35" fmla="*/ 950208 h 1509224"/>
                <a:gd name="connsiteX36" fmla="*/ 1222998 w 1234819"/>
                <a:gd name="connsiteY36" fmla="*/ 951015 h 1509224"/>
                <a:gd name="connsiteX37" fmla="*/ 1214927 w 1234819"/>
                <a:gd name="connsiteY37" fmla="*/ 913083 h 1509224"/>
                <a:gd name="connsiteX38" fmla="*/ 1231069 w 1234819"/>
                <a:gd name="connsiteY38" fmla="*/ 871115 h 1509224"/>
                <a:gd name="connsiteX39" fmla="*/ 1214927 w 1234819"/>
                <a:gd name="connsiteY39" fmla="*/ 818655 h 1509224"/>
                <a:gd name="connsiteX40" fmla="*/ 1227033 w 1234819"/>
                <a:gd name="connsiteY40" fmla="*/ 764581 h 1509224"/>
                <a:gd name="connsiteX41" fmla="*/ 1217349 w 1234819"/>
                <a:gd name="connsiteY41" fmla="*/ 729877 h 1509224"/>
                <a:gd name="connsiteX42" fmla="*/ 1172960 w 1234819"/>
                <a:gd name="connsiteY42" fmla="*/ 723421 h 1509224"/>
                <a:gd name="connsiteX43" fmla="*/ 1111622 w 1234819"/>
                <a:gd name="connsiteY43" fmla="*/ 739562 h 1509224"/>
                <a:gd name="connsiteX44" fmla="*/ 1068848 w 1234819"/>
                <a:gd name="connsiteY44" fmla="*/ 737141 h 1509224"/>
                <a:gd name="connsiteX45" fmla="*/ 1044635 w 1234819"/>
                <a:gd name="connsiteY45" fmla="*/ 747633 h 1509224"/>
                <a:gd name="connsiteX46" fmla="*/ 1051899 w 1234819"/>
                <a:gd name="connsiteY46" fmla="*/ 614466 h 1509224"/>
                <a:gd name="connsiteX47" fmla="*/ 1020423 w 1234819"/>
                <a:gd name="connsiteY47" fmla="*/ 573305 h 1509224"/>
                <a:gd name="connsiteX48" fmla="*/ 1013966 w 1234819"/>
                <a:gd name="connsiteY48" fmla="*/ 504704 h 1509224"/>
                <a:gd name="connsiteX49" fmla="*/ 1029301 w 1234819"/>
                <a:gd name="connsiteY49" fmla="*/ 436910 h 1509224"/>
                <a:gd name="connsiteX50" fmla="*/ 1009931 w 1234819"/>
                <a:gd name="connsiteY50" fmla="*/ 394136 h 1509224"/>
                <a:gd name="connsiteX51" fmla="*/ 1009124 w 1234819"/>
                <a:gd name="connsiteY51" fmla="*/ 323920 h 1509224"/>
                <a:gd name="connsiteX52" fmla="*/ 889678 w 1234819"/>
                <a:gd name="connsiteY52" fmla="*/ 324727 h 1509224"/>
                <a:gd name="connsiteX53" fmla="*/ 898555 w 1234819"/>
                <a:gd name="connsiteY53" fmla="*/ 284374 h 1509224"/>
                <a:gd name="connsiteX54" fmla="*/ 848517 w 1234819"/>
                <a:gd name="connsiteY54" fmla="*/ 285181 h 1509224"/>
                <a:gd name="connsiteX55" fmla="*/ 842868 w 1234819"/>
                <a:gd name="connsiteY55" fmla="*/ 304550 h 1509224"/>
                <a:gd name="connsiteX56" fmla="*/ 781530 w 1234819"/>
                <a:gd name="connsiteY56" fmla="*/ 308586 h 1509224"/>
                <a:gd name="connsiteX57" fmla="*/ 756511 w 1234819"/>
                <a:gd name="connsiteY57" fmla="*/ 373959 h 1509224"/>
                <a:gd name="connsiteX58" fmla="*/ 741176 w 1234819"/>
                <a:gd name="connsiteY58" fmla="*/ 401399 h 1509224"/>
                <a:gd name="connsiteX59" fmla="*/ 687102 w 1234819"/>
                <a:gd name="connsiteY59" fmla="*/ 386065 h 1509224"/>
                <a:gd name="connsiteX60" fmla="*/ 654819 w 1234819"/>
                <a:gd name="connsiteY60" fmla="*/ 401399 h 1509224"/>
                <a:gd name="connsiteX61" fmla="*/ 589447 w 1234819"/>
                <a:gd name="connsiteY61" fmla="*/ 410277 h 1509224"/>
                <a:gd name="connsiteX62" fmla="*/ 552321 w 1234819"/>
                <a:gd name="connsiteY62" fmla="*/ 352168 h 1509224"/>
                <a:gd name="connsiteX63" fmla="*/ 530531 w 1234819"/>
                <a:gd name="connsiteY63" fmla="*/ 315850 h 1509224"/>
                <a:gd name="connsiteX64" fmla="*/ 502283 w 1234819"/>
                <a:gd name="connsiteY64" fmla="*/ 248863 h 1509224"/>
                <a:gd name="connsiteX65" fmla="*/ 478878 w 1234819"/>
                <a:gd name="connsiteY65" fmla="*/ 165734 h 1509224"/>
                <a:gd name="connsiteX66" fmla="*/ 96326 w 1234819"/>
                <a:gd name="connsiteY66" fmla="*/ 143943 h 1509224"/>
                <a:gd name="connsiteX67" fmla="*/ 99554 w 1234819"/>
                <a:gd name="connsiteY67" fmla="*/ 95519 h 1509224"/>
                <a:gd name="connsiteX68" fmla="*/ 115696 w 1234819"/>
                <a:gd name="connsiteY68" fmla="*/ 67272 h 1509224"/>
                <a:gd name="connsiteX69" fmla="*/ 152014 w 1234819"/>
                <a:gd name="connsiteY69" fmla="*/ 43866 h 1509224"/>
                <a:gd name="connsiteX70" fmla="*/ 114889 w 1234819"/>
                <a:gd name="connsiteY70" fmla="*/ 5127 h 1509224"/>
                <a:gd name="connsiteX71" fmla="*/ 85027 w 1234819"/>
                <a:gd name="connsiteY71" fmla="*/ 23689 h 1509224"/>
                <a:gd name="connsiteX72" fmla="*/ 44673 w 1234819"/>
                <a:gd name="connsiteY72" fmla="*/ 72114 h 1509224"/>
                <a:gd name="connsiteX73" fmla="*/ 71307 w 1234819"/>
                <a:gd name="connsiteY73" fmla="*/ 156049 h 1509224"/>
                <a:gd name="connsiteX74" fmla="*/ 96326 w 1234819"/>
                <a:gd name="connsiteY74" fmla="*/ 143943 h 150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34819" h="1509224">
                  <a:moveTo>
                    <a:pt x="478878" y="165734"/>
                  </a:moveTo>
                  <a:lnTo>
                    <a:pt x="188332" y="164120"/>
                  </a:lnTo>
                  <a:lnTo>
                    <a:pt x="153628" y="177840"/>
                  </a:lnTo>
                  <a:lnTo>
                    <a:pt x="125381" y="175419"/>
                  </a:lnTo>
                  <a:lnTo>
                    <a:pt x="84220" y="190753"/>
                  </a:lnTo>
                  <a:lnTo>
                    <a:pt x="75342" y="212544"/>
                  </a:lnTo>
                  <a:lnTo>
                    <a:pt x="123766" y="282759"/>
                  </a:lnTo>
                  <a:lnTo>
                    <a:pt x="143136" y="357817"/>
                  </a:lnTo>
                  <a:lnTo>
                    <a:pt x="172191" y="465965"/>
                  </a:lnTo>
                  <a:lnTo>
                    <a:pt x="141522" y="510354"/>
                  </a:lnTo>
                  <a:lnTo>
                    <a:pt x="136680" y="532952"/>
                  </a:lnTo>
                  <a:lnTo>
                    <a:pt x="160085" y="599939"/>
                  </a:lnTo>
                  <a:lnTo>
                    <a:pt x="185104" y="667733"/>
                  </a:lnTo>
                  <a:lnTo>
                    <a:pt x="214158" y="708086"/>
                  </a:lnTo>
                  <a:lnTo>
                    <a:pt x="219001" y="771038"/>
                  </a:lnTo>
                  <a:lnTo>
                    <a:pt x="207702" y="854167"/>
                  </a:lnTo>
                  <a:lnTo>
                    <a:pt x="175419" y="903398"/>
                  </a:lnTo>
                  <a:lnTo>
                    <a:pt x="118117" y="976841"/>
                  </a:lnTo>
                  <a:lnTo>
                    <a:pt x="94712" y="1022037"/>
                  </a:lnTo>
                  <a:lnTo>
                    <a:pt x="61622" y="1122921"/>
                  </a:lnTo>
                  <a:lnTo>
                    <a:pt x="55165" y="1170538"/>
                  </a:lnTo>
                  <a:lnTo>
                    <a:pt x="20461" y="1273036"/>
                  </a:lnTo>
                  <a:lnTo>
                    <a:pt x="5127" y="1371499"/>
                  </a:lnTo>
                  <a:lnTo>
                    <a:pt x="13198" y="1441715"/>
                  </a:lnTo>
                  <a:lnTo>
                    <a:pt x="60815" y="1419924"/>
                  </a:lnTo>
                  <a:lnTo>
                    <a:pt x="118924" y="1401361"/>
                  </a:lnTo>
                  <a:lnTo>
                    <a:pt x="181876" y="1404589"/>
                  </a:lnTo>
                  <a:lnTo>
                    <a:pt x="239178" y="1455435"/>
                  </a:lnTo>
                  <a:lnTo>
                    <a:pt x="254512" y="1447364"/>
                  </a:lnTo>
                  <a:lnTo>
                    <a:pt x="648363" y="1442522"/>
                  </a:lnTo>
                  <a:lnTo>
                    <a:pt x="714543" y="1495789"/>
                  </a:lnTo>
                  <a:lnTo>
                    <a:pt x="949401" y="1511930"/>
                  </a:lnTo>
                  <a:lnTo>
                    <a:pt x="1130185" y="1465927"/>
                  </a:lnTo>
                  <a:lnTo>
                    <a:pt x="1068848" y="1396518"/>
                  </a:lnTo>
                  <a:lnTo>
                    <a:pt x="1005896" y="1305319"/>
                  </a:lnTo>
                  <a:lnTo>
                    <a:pt x="1018809" y="950208"/>
                  </a:lnTo>
                  <a:lnTo>
                    <a:pt x="1222998" y="951015"/>
                  </a:lnTo>
                  <a:lnTo>
                    <a:pt x="1214927" y="913083"/>
                  </a:lnTo>
                  <a:lnTo>
                    <a:pt x="1231069" y="871115"/>
                  </a:lnTo>
                  <a:lnTo>
                    <a:pt x="1214927" y="818655"/>
                  </a:lnTo>
                  <a:lnTo>
                    <a:pt x="1227033" y="764581"/>
                  </a:lnTo>
                  <a:lnTo>
                    <a:pt x="1217349" y="729877"/>
                  </a:lnTo>
                  <a:lnTo>
                    <a:pt x="1172960" y="723421"/>
                  </a:lnTo>
                  <a:lnTo>
                    <a:pt x="1111622" y="739562"/>
                  </a:lnTo>
                  <a:lnTo>
                    <a:pt x="1068848" y="737141"/>
                  </a:lnTo>
                  <a:lnTo>
                    <a:pt x="1044635" y="747633"/>
                  </a:lnTo>
                  <a:lnTo>
                    <a:pt x="1051899" y="614466"/>
                  </a:lnTo>
                  <a:lnTo>
                    <a:pt x="1020423" y="573305"/>
                  </a:lnTo>
                  <a:lnTo>
                    <a:pt x="1013966" y="504704"/>
                  </a:lnTo>
                  <a:lnTo>
                    <a:pt x="1029301" y="436910"/>
                  </a:lnTo>
                  <a:lnTo>
                    <a:pt x="1009931" y="394136"/>
                  </a:lnTo>
                  <a:lnTo>
                    <a:pt x="1009124" y="323920"/>
                  </a:lnTo>
                  <a:lnTo>
                    <a:pt x="889678" y="324727"/>
                  </a:lnTo>
                  <a:lnTo>
                    <a:pt x="898555" y="284374"/>
                  </a:lnTo>
                  <a:lnTo>
                    <a:pt x="848517" y="285181"/>
                  </a:lnTo>
                  <a:lnTo>
                    <a:pt x="842868" y="304550"/>
                  </a:lnTo>
                  <a:lnTo>
                    <a:pt x="781530" y="308586"/>
                  </a:lnTo>
                  <a:lnTo>
                    <a:pt x="756511" y="373959"/>
                  </a:lnTo>
                  <a:lnTo>
                    <a:pt x="741176" y="401399"/>
                  </a:lnTo>
                  <a:lnTo>
                    <a:pt x="687102" y="386065"/>
                  </a:lnTo>
                  <a:lnTo>
                    <a:pt x="654819" y="401399"/>
                  </a:lnTo>
                  <a:lnTo>
                    <a:pt x="589447" y="410277"/>
                  </a:lnTo>
                  <a:lnTo>
                    <a:pt x="552321" y="352168"/>
                  </a:lnTo>
                  <a:lnTo>
                    <a:pt x="530531" y="315850"/>
                  </a:lnTo>
                  <a:lnTo>
                    <a:pt x="502283" y="248863"/>
                  </a:lnTo>
                  <a:lnTo>
                    <a:pt x="478878" y="165734"/>
                  </a:lnTo>
                  <a:close/>
                  <a:moveTo>
                    <a:pt x="96326" y="143943"/>
                  </a:moveTo>
                  <a:lnTo>
                    <a:pt x="99554" y="95519"/>
                  </a:lnTo>
                  <a:lnTo>
                    <a:pt x="115696" y="67272"/>
                  </a:lnTo>
                  <a:lnTo>
                    <a:pt x="152014" y="43866"/>
                  </a:lnTo>
                  <a:lnTo>
                    <a:pt x="114889" y="5127"/>
                  </a:lnTo>
                  <a:lnTo>
                    <a:pt x="85027" y="23689"/>
                  </a:lnTo>
                  <a:lnTo>
                    <a:pt x="44673" y="72114"/>
                  </a:lnTo>
                  <a:lnTo>
                    <a:pt x="71307" y="156049"/>
                  </a:lnTo>
                  <a:lnTo>
                    <a:pt x="96326" y="143943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8D23E29E-0E2B-446B-A2F9-ED04EFFEF056}"/>
                </a:ext>
              </a:extLst>
            </p:cNvPr>
            <p:cNvSpPr/>
            <p:nvPr/>
          </p:nvSpPr>
          <p:spPr>
            <a:xfrm>
              <a:off x="6444684" y="-976591"/>
              <a:ext cx="442297" cy="603132"/>
            </a:xfrm>
            <a:custGeom>
              <a:avLst/>
              <a:gdLst>
                <a:gd name="connsiteX0" fmla="*/ 152821 w 177555"/>
                <a:gd name="connsiteY0" fmla="*/ 55972 h 242121"/>
                <a:gd name="connsiteX1" fmla="*/ 147979 w 177555"/>
                <a:gd name="connsiteY1" fmla="*/ 12391 h 242121"/>
                <a:gd name="connsiteX2" fmla="*/ 147979 w 177555"/>
                <a:gd name="connsiteY2" fmla="*/ 12391 h 242121"/>
                <a:gd name="connsiteX3" fmla="*/ 95519 w 177555"/>
                <a:gd name="connsiteY3" fmla="*/ 5127 h 242121"/>
                <a:gd name="connsiteX4" fmla="*/ 64850 w 177555"/>
                <a:gd name="connsiteY4" fmla="*/ 68886 h 242121"/>
                <a:gd name="connsiteX5" fmla="*/ 5127 w 177555"/>
                <a:gd name="connsiteY5" fmla="*/ 60008 h 242121"/>
                <a:gd name="connsiteX6" fmla="*/ 29339 w 177555"/>
                <a:gd name="connsiteY6" fmla="*/ 110854 h 242121"/>
                <a:gd name="connsiteX7" fmla="*/ 30146 w 177555"/>
                <a:gd name="connsiteY7" fmla="*/ 130223 h 242121"/>
                <a:gd name="connsiteX8" fmla="*/ 64850 w 177555"/>
                <a:gd name="connsiteY8" fmla="*/ 236757 h 242121"/>
                <a:gd name="connsiteX9" fmla="*/ 64850 w 177555"/>
                <a:gd name="connsiteY9" fmla="*/ 241599 h 242121"/>
                <a:gd name="connsiteX10" fmla="*/ 74535 w 177555"/>
                <a:gd name="connsiteY10" fmla="*/ 239985 h 242121"/>
                <a:gd name="connsiteX11" fmla="*/ 110853 w 177555"/>
                <a:gd name="connsiteY11" fmla="*/ 199632 h 242121"/>
                <a:gd name="connsiteX12" fmla="*/ 150400 w 177555"/>
                <a:gd name="connsiteY12" fmla="*/ 141522 h 242121"/>
                <a:gd name="connsiteX13" fmla="*/ 174612 w 177555"/>
                <a:gd name="connsiteY13" fmla="*/ 118117 h 242121"/>
                <a:gd name="connsiteX14" fmla="*/ 173805 w 177555"/>
                <a:gd name="connsiteY14" fmla="*/ 81799 h 242121"/>
                <a:gd name="connsiteX15" fmla="*/ 152821 w 177555"/>
                <a:gd name="connsiteY15" fmla="*/ 55972 h 24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7555" h="242121">
                  <a:moveTo>
                    <a:pt x="152821" y="55972"/>
                  </a:moveTo>
                  <a:lnTo>
                    <a:pt x="147979" y="12391"/>
                  </a:lnTo>
                  <a:lnTo>
                    <a:pt x="147979" y="12391"/>
                  </a:lnTo>
                  <a:lnTo>
                    <a:pt x="95519" y="5127"/>
                  </a:lnTo>
                  <a:lnTo>
                    <a:pt x="64850" y="68886"/>
                  </a:lnTo>
                  <a:lnTo>
                    <a:pt x="5127" y="60008"/>
                  </a:lnTo>
                  <a:lnTo>
                    <a:pt x="29339" y="110854"/>
                  </a:lnTo>
                  <a:lnTo>
                    <a:pt x="30146" y="130223"/>
                  </a:lnTo>
                  <a:lnTo>
                    <a:pt x="64850" y="236757"/>
                  </a:lnTo>
                  <a:lnTo>
                    <a:pt x="64850" y="241599"/>
                  </a:lnTo>
                  <a:lnTo>
                    <a:pt x="74535" y="239985"/>
                  </a:lnTo>
                  <a:lnTo>
                    <a:pt x="110853" y="199632"/>
                  </a:lnTo>
                  <a:lnTo>
                    <a:pt x="150400" y="141522"/>
                  </a:lnTo>
                  <a:lnTo>
                    <a:pt x="174612" y="118117"/>
                  </a:lnTo>
                  <a:lnTo>
                    <a:pt x="173805" y="81799"/>
                  </a:lnTo>
                  <a:lnTo>
                    <a:pt x="152821" y="55972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C8B902D7-507C-48F9-8F0F-552A59645E3C}"/>
                </a:ext>
              </a:extLst>
            </p:cNvPr>
            <p:cNvSpPr/>
            <p:nvPr/>
          </p:nvSpPr>
          <p:spPr>
            <a:xfrm>
              <a:off x="4074378" y="3283527"/>
              <a:ext cx="2332106" cy="2573360"/>
            </a:xfrm>
            <a:custGeom>
              <a:avLst/>
              <a:gdLst>
                <a:gd name="connsiteX0" fmla="*/ 552321 w 936203"/>
                <a:gd name="connsiteY0" fmla="*/ 13198 h 1033051"/>
                <a:gd name="connsiteX1" fmla="*/ 534566 w 936203"/>
                <a:gd name="connsiteY1" fmla="*/ 5127 h 1033051"/>
                <a:gd name="connsiteX2" fmla="*/ 478878 w 936203"/>
                <a:gd name="connsiteY2" fmla="*/ 30146 h 1033051"/>
                <a:gd name="connsiteX3" fmla="*/ 449824 w 936203"/>
                <a:gd name="connsiteY3" fmla="*/ 30146 h 1033051"/>
                <a:gd name="connsiteX4" fmla="*/ 386065 w 936203"/>
                <a:gd name="connsiteY4" fmla="*/ 73728 h 1033051"/>
                <a:gd name="connsiteX5" fmla="*/ 350554 w 936203"/>
                <a:gd name="connsiteY5" fmla="*/ 27725 h 1033051"/>
                <a:gd name="connsiteX6" fmla="*/ 199632 w 936203"/>
                <a:gd name="connsiteY6" fmla="*/ 67272 h 1033051"/>
                <a:gd name="connsiteX7" fmla="*/ 126995 w 936203"/>
                <a:gd name="connsiteY7" fmla="*/ 70500 h 1033051"/>
                <a:gd name="connsiteX8" fmla="*/ 111660 w 936203"/>
                <a:gd name="connsiteY8" fmla="*/ 468386 h 1033051"/>
                <a:gd name="connsiteX9" fmla="*/ 16426 w 936203"/>
                <a:gd name="connsiteY9" fmla="*/ 472421 h 1033051"/>
                <a:gd name="connsiteX10" fmla="*/ 5127 w 936203"/>
                <a:gd name="connsiteY10" fmla="*/ 798478 h 1033051"/>
                <a:gd name="connsiteX11" fmla="*/ 30953 w 936203"/>
                <a:gd name="connsiteY11" fmla="*/ 814620 h 1033051"/>
                <a:gd name="connsiteX12" fmla="*/ 83413 w 936203"/>
                <a:gd name="connsiteY12" fmla="*/ 921153 h 1033051"/>
                <a:gd name="connsiteX13" fmla="*/ 71307 w 936203"/>
                <a:gd name="connsiteY13" fmla="*/ 988947 h 1033051"/>
                <a:gd name="connsiteX14" fmla="*/ 91484 w 936203"/>
                <a:gd name="connsiteY14" fmla="*/ 1028494 h 1033051"/>
                <a:gd name="connsiteX15" fmla="*/ 160085 w 936203"/>
                <a:gd name="connsiteY15" fmla="*/ 1017195 h 1033051"/>
                <a:gd name="connsiteX16" fmla="*/ 210123 w 936203"/>
                <a:gd name="connsiteY16" fmla="*/ 967157 h 1033051"/>
                <a:gd name="connsiteX17" fmla="*/ 256933 w 936203"/>
                <a:gd name="connsiteY17" fmla="*/ 933259 h 1033051"/>
                <a:gd name="connsiteX18" fmla="*/ 282760 w 936203"/>
                <a:gd name="connsiteY18" fmla="*/ 879992 h 1033051"/>
                <a:gd name="connsiteX19" fmla="*/ 331184 w 936203"/>
                <a:gd name="connsiteY19" fmla="*/ 854167 h 1033051"/>
                <a:gd name="connsiteX20" fmla="*/ 370730 w 936203"/>
                <a:gd name="connsiteY20" fmla="*/ 867886 h 1033051"/>
                <a:gd name="connsiteX21" fmla="*/ 415119 w 936203"/>
                <a:gd name="connsiteY21" fmla="*/ 899362 h 1033051"/>
                <a:gd name="connsiteX22" fmla="*/ 492598 w 936203"/>
                <a:gd name="connsiteY22" fmla="*/ 904205 h 1033051"/>
                <a:gd name="connsiteX23" fmla="*/ 555550 w 936203"/>
                <a:gd name="connsiteY23" fmla="*/ 878379 h 1033051"/>
                <a:gd name="connsiteX24" fmla="*/ 566849 w 936203"/>
                <a:gd name="connsiteY24" fmla="*/ 843674 h 1033051"/>
                <a:gd name="connsiteX25" fmla="*/ 586219 w 936203"/>
                <a:gd name="connsiteY25" fmla="*/ 790408 h 1033051"/>
                <a:gd name="connsiteX26" fmla="*/ 638678 w 936203"/>
                <a:gd name="connsiteY26" fmla="*/ 781530 h 1033051"/>
                <a:gd name="connsiteX27" fmla="*/ 670154 w 936203"/>
                <a:gd name="connsiteY27" fmla="*/ 739562 h 1033051"/>
                <a:gd name="connsiteX28" fmla="*/ 705665 w 936203"/>
                <a:gd name="connsiteY28" fmla="*/ 664505 h 1033051"/>
                <a:gd name="connsiteX29" fmla="*/ 796057 w 936203"/>
                <a:gd name="connsiteY29" fmla="*/ 581376 h 1033051"/>
                <a:gd name="connsiteX30" fmla="*/ 935681 w 936203"/>
                <a:gd name="connsiteY30" fmla="*/ 499055 h 1033051"/>
                <a:gd name="connsiteX31" fmla="*/ 876764 w 936203"/>
                <a:gd name="connsiteY31" fmla="*/ 449016 h 1033051"/>
                <a:gd name="connsiteX32" fmla="*/ 802514 w 936203"/>
                <a:gd name="connsiteY32" fmla="*/ 432068 h 1033051"/>
                <a:gd name="connsiteX33" fmla="*/ 777495 w 936203"/>
                <a:gd name="connsiteY33" fmla="*/ 361045 h 1033051"/>
                <a:gd name="connsiteX34" fmla="*/ 779109 w 936203"/>
                <a:gd name="connsiteY34" fmla="*/ 321499 h 1033051"/>
                <a:gd name="connsiteX35" fmla="*/ 737948 w 936203"/>
                <a:gd name="connsiteY35" fmla="*/ 309393 h 1033051"/>
                <a:gd name="connsiteX36" fmla="*/ 633029 w 936203"/>
                <a:gd name="connsiteY36" fmla="*/ 186718 h 1033051"/>
                <a:gd name="connsiteX37" fmla="*/ 604781 w 936203"/>
                <a:gd name="connsiteY37" fmla="*/ 122152 h 1033051"/>
                <a:gd name="connsiteX38" fmla="*/ 586219 w 936203"/>
                <a:gd name="connsiteY38" fmla="*/ 102782 h 1033051"/>
                <a:gd name="connsiteX39" fmla="*/ 552321 w 936203"/>
                <a:gd name="connsiteY39" fmla="*/ 13198 h 103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36203" h="1033051">
                  <a:moveTo>
                    <a:pt x="552321" y="13198"/>
                  </a:moveTo>
                  <a:lnTo>
                    <a:pt x="534566" y="5127"/>
                  </a:lnTo>
                  <a:lnTo>
                    <a:pt x="478878" y="30146"/>
                  </a:lnTo>
                  <a:lnTo>
                    <a:pt x="449824" y="30146"/>
                  </a:lnTo>
                  <a:lnTo>
                    <a:pt x="386065" y="73728"/>
                  </a:lnTo>
                  <a:lnTo>
                    <a:pt x="350554" y="27725"/>
                  </a:lnTo>
                  <a:lnTo>
                    <a:pt x="199632" y="67272"/>
                  </a:lnTo>
                  <a:lnTo>
                    <a:pt x="126995" y="70500"/>
                  </a:lnTo>
                  <a:lnTo>
                    <a:pt x="111660" y="468386"/>
                  </a:lnTo>
                  <a:lnTo>
                    <a:pt x="16426" y="472421"/>
                  </a:lnTo>
                  <a:lnTo>
                    <a:pt x="5127" y="798478"/>
                  </a:lnTo>
                  <a:lnTo>
                    <a:pt x="30953" y="814620"/>
                  </a:lnTo>
                  <a:lnTo>
                    <a:pt x="83413" y="921153"/>
                  </a:lnTo>
                  <a:lnTo>
                    <a:pt x="71307" y="988947"/>
                  </a:lnTo>
                  <a:lnTo>
                    <a:pt x="91484" y="1028494"/>
                  </a:lnTo>
                  <a:lnTo>
                    <a:pt x="160085" y="1017195"/>
                  </a:lnTo>
                  <a:lnTo>
                    <a:pt x="210123" y="967157"/>
                  </a:lnTo>
                  <a:lnTo>
                    <a:pt x="256933" y="933259"/>
                  </a:lnTo>
                  <a:lnTo>
                    <a:pt x="282760" y="879992"/>
                  </a:lnTo>
                  <a:lnTo>
                    <a:pt x="331184" y="854167"/>
                  </a:lnTo>
                  <a:lnTo>
                    <a:pt x="370730" y="867886"/>
                  </a:lnTo>
                  <a:lnTo>
                    <a:pt x="415119" y="899362"/>
                  </a:lnTo>
                  <a:lnTo>
                    <a:pt x="492598" y="904205"/>
                  </a:lnTo>
                  <a:lnTo>
                    <a:pt x="555550" y="878379"/>
                  </a:lnTo>
                  <a:lnTo>
                    <a:pt x="566849" y="843674"/>
                  </a:lnTo>
                  <a:lnTo>
                    <a:pt x="586219" y="790408"/>
                  </a:lnTo>
                  <a:lnTo>
                    <a:pt x="638678" y="781530"/>
                  </a:lnTo>
                  <a:lnTo>
                    <a:pt x="670154" y="739562"/>
                  </a:lnTo>
                  <a:lnTo>
                    <a:pt x="705665" y="664505"/>
                  </a:lnTo>
                  <a:lnTo>
                    <a:pt x="796057" y="581376"/>
                  </a:lnTo>
                  <a:lnTo>
                    <a:pt x="935681" y="499055"/>
                  </a:lnTo>
                  <a:lnTo>
                    <a:pt x="876764" y="449016"/>
                  </a:lnTo>
                  <a:lnTo>
                    <a:pt x="802514" y="432068"/>
                  </a:lnTo>
                  <a:lnTo>
                    <a:pt x="777495" y="361045"/>
                  </a:lnTo>
                  <a:lnTo>
                    <a:pt x="779109" y="321499"/>
                  </a:lnTo>
                  <a:lnTo>
                    <a:pt x="737948" y="309393"/>
                  </a:lnTo>
                  <a:lnTo>
                    <a:pt x="633029" y="186718"/>
                  </a:lnTo>
                  <a:lnTo>
                    <a:pt x="604781" y="122152"/>
                  </a:lnTo>
                  <a:lnTo>
                    <a:pt x="586219" y="102782"/>
                  </a:lnTo>
                  <a:lnTo>
                    <a:pt x="552321" y="1319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E934F95F-8058-4E44-B376-B4754366B31D}"/>
                </a:ext>
              </a:extLst>
            </p:cNvPr>
            <p:cNvSpPr/>
            <p:nvPr/>
          </p:nvSpPr>
          <p:spPr>
            <a:xfrm>
              <a:off x="2305194" y="-3091569"/>
              <a:ext cx="4684317" cy="5166822"/>
            </a:xfrm>
            <a:custGeom>
              <a:avLst/>
              <a:gdLst>
                <a:gd name="connsiteX0" fmla="*/ 1405396 w 1880477"/>
                <a:gd name="connsiteY0" fmla="*/ 16426 h 2074174"/>
                <a:gd name="connsiteX1" fmla="*/ 1331146 w 1880477"/>
                <a:gd name="connsiteY1" fmla="*/ 5127 h 2074174"/>
                <a:gd name="connsiteX2" fmla="*/ 1294827 w 1880477"/>
                <a:gd name="connsiteY2" fmla="*/ 14812 h 2074174"/>
                <a:gd name="connsiteX3" fmla="*/ 1280300 w 1880477"/>
                <a:gd name="connsiteY3" fmla="*/ 41445 h 2074174"/>
                <a:gd name="connsiteX4" fmla="*/ 1248825 w 1880477"/>
                <a:gd name="connsiteY4" fmla="*/ 45481 h 2074174"/>
                <a:gd name="connsiteX5" fmla="*/ 1209278 w 1880477"/>
                <a:gd name="connsiteY5" fmla="*/ 21268 h 2074174"/>
                <a:gd name="connsiteX6" fmla="*/ 1100323 w 1880477"/>
                <a:gd name="connsiteY6" fmla="*/ 76956 h 2074174"/>
                <a:gd name="connsiteX7" fmla="*/ 1055128 w 1880477"/>
                <a:gd name="connsiteY7" fmla="*/ 65657 h 2074174"/>
                <a:gd name="connsiteX8" fmla="*/ 1042214 w 1880477"/>
                <a:gd name="connsiteY8" fmla="*/ 74535 h 2074174"/>
                <a:gd name="connsiteX9" fmla="*/ 1013160 w 1880477"/>
                <a:gd name="connsiteY9" fmla="*/ 142329 h 2074174"/>
                <a:gd name="connsiteX10" fmla="*/ 939716 w 1880477"/>
                <a:gd name="connsiteY10" fmla="*/ 120538 h 2074174"/>
                <a:gd name="connsiteX11" fmla="*/ 867079 w 1880477"/>
                <a:gd name="connsiteY11" fmla="*/ 109239 h 2074174"/>
                <a:gd name="connsiteX12" fmla="*/ 804128 w 1880477"/>
                <a:gd name="connsiteY12" fmla="*/ 68078 h 2074174"/>
                <a:gd name="connsiteX13" fmla="*/ 722614 w 1880477"/>
                <a:gd name="connsiteY13" fmla="*/ 30146 h 2074174"/>
                <a:gd name="connsiteX14" fmla="*/ 670154 w 1880477"/>
                <a:gd name="connsiteY14" fmla="*/ 65657 h 2074174"/>
                <a:gd name="connsiteX15" fmla="*/ 632222 w 1880477"/>
                <a:gd name="connsiteY15" fmla="*/ 122959 h 2074174"/>
                <a:gd name="connsiteX16" fmla="*/ 624151 w 1880477"/>
                <a:gd name="connsiteY16" fmla="*/ 200438 h 2074174"/>
                <a:gd name="connsiteX17" fmla="*/ 618501 w 1880477"/>
                <a:gd name="connsiteY17" fmla="*/ 268232 h 2074174"/>
                <a:gd name="connsiteX18" fmla="*/ 589447 w 1880477"/>
                <a:gd name="connsiteY18" fmla="*/ 327956 h 2074174"/>
                <a:gd name="connsiteX19" fmla="*/ 570077 w 1880477"/>
                <a:gd name="connsiteY19" fmla="*/ 397364 h 2074174"/>
                <a:gd name="connsiteX20" fmla="*/ 557971 w 1880477"/>
                <a:gd name="connsiteY20" fmla="*/ 496634 h 2074174"/>
                <a:gd name="connsiteX21" fmla="*/ 563621 w 1880477"/>
                <a:gd name="connsiteY21" fmla="*/ 559585 h 2074174"/>
                <a:gd name="connsiteX22" fmla="*/ 547479 w 1880477"/>
                <a:gd name="connsiteY22" fmla="*/ 598324 h 2074174"/>
                <a:gd name="connsiteX23" fmla="*/ 545058 w 1880477"/>
                <a:gd name="connsiteY23" fmla="*/ 639485 h 2074174"/>
                <a:gd name="connsiteX24" fmla="*/ 533759 w 1880477"/>
                <a:gd name="connsiteY24" fmla="*/ 674996 h 2074174"/>
                <a:gd name="connsiteX25" fmla="*/ 468386 w 1880477"/>
                <a:gd name="connsiteY25" fmla="*/ 729070 h 2074174"/>
                <a:gd name="connsiteX26" fmla="*/ 423190 w 1880477"/>
                <a:gd name="connsiteY26" fmla="*/ 786373 h 2074174"/>
                <a:gd name="connsiteX27" fmla="*/ 380415 w 1880477"/>
                <a:gd name="connsiteY27" fmla="*/ 894520 h 2074174"/>
                <a:gd name="connsiteX28" fmla="*/ 382837 w 1880477"/>
                <a:gd name="connsiteY28" fmla="*/ 986526 h 2074174"/>
                <a:gd name="connsiteX29" fmla="*/ 357817 w 1880477"/>
                <a:gd name="connsiteY29" fmla="*/ 1022037 h 2074174"/>
                <a:gd name="connsiteX30" fmla="*/ 299708 w 1880477"/>
                <a:gd name="connsiteY30" fmla="*/ 1076918 h 2074174"/>
                <a:gd name="connsiteX31" fmla="*/ 241599 w 1880477"/>
                <a:gd name="connsiteY31" fmla="*/ 1147133 h 2074174"/>
                <a:gd name="connsiteX32" fmla="*/ 205281 w 1880477"/>
                <a:gd name="connsiteY32" fmla="*/ 1126956 h 2074174"/>
                <a:gd name="connsiteX33" fmla="*/ 198824 w 1880477"/>
                <a:gd name="connsiteY33" fmla="*/ 1095481 h 2074174"/>
                <a:gd name="connsiteX34" fmla="*/ 145558 w 1880477"/>
                <a:gd name="connsiteY34" fmla="*/ 1094674 h 2074174"/>
                <a:gd name="connsiteX35" fmla="*/ 111660 w 1880477"/>
                <a:gd name="connsiteY35" fmla="*/ 1137449 h 2074174"/>
                <a:gd name="connsiteX36" fmla="*/ 85834 w 1880477"/>
                <a:gd name="connsiteY36" fmla="*/ 1126150 h 2074174"/>
                <a:gd name="connsiteX37" fmla="*/ 49516 w 1880477"/>
                <a:gd name="connsiteY37" fmla="*/ 1149555 h 2074174"/>
                <a:gd name="connsiteX38" fmla="*/ 33374 w 1880477"/>
                <a:gd name="connsiteY38" fmla="*/ 1177802 h 2074174"/>
                <a:gd name="connsiteX39" fmla="*/ 30146 w 1880477"/>
                <a:gd name="connsiteY39" fmla="*/ 1226227 h 2074174"/>
                <a:gd name="connsiteX40" fmla="*/ 5127 w 1880477"/>
                <a:gd name="connsiteY40" fmla="*/ 1238333 h 2074174"/>
                <a:gd name="connsiteX41" fmla="*/ 18040 w 1880477"/>
                <a:gd name="connsiteY41" fmla="*/ 1273037 h 2074174"/>
                <a:gd name="connsiteX42" fmla="*/ 59201 w 1880477"/>
                <a:gd name="connsiteY42" fmla="*/ 1257702 h 2074174"/>
                <a:gd name="connsiteX43" fmla="*/ 87448 w 1880477"/>
                <a:gd name="connsiteY43" fmla="*/ 1260123 h 2074174"/>
                <a:gd name="connsiteX44" fmla="*/ 122152 w 1880477"/>
                <a:gd name="connsiteY44" fmla="*/ 1246403 h 2074174"/>
                <a:gd name="connsiteX45" fmla="*/ 412698 w 1880477"/>
                <a:gd name="connsiteY45" fmla="*/ 1248017 h 2074174"/>
                <a:gd name="connsiteX46" fmla="*/ 436103 w 1880477"/>
                <a:gd name="connsiteY46" fmla="*/ 1331146 h 2074174"/>
                <a:gd name="connsiteX47" fmla="*/ 464351 w 1880477"/>
                <a:gd name="connsiteY47" fmla="*/ 1398133 h 2074174"/>
                <a:gd name="connsiteX48" fmla="*/ 486142 w 1880477"/>
                <a:gd name="connsiteY48" fmla="*/ 1434451 h 2074174"/>
                <a:gd name="connsiteX49" fmla="*/ 523267 w 1880477"/>
                <a:gd name="connsiteY49" fmla="*/ 1492560 h 2074174"/>
                <a:gd name="connsiteX50" fmla="*/ 588640 w 1880477"/>
                <a:gd name="connsiteY50" fmla="*/ 1483682 h 2074174"/>
                <a:gd name="connsiteX51" fmla="*/ 620923 w 1880477"/>
                <a:gd name="connsiteY51" fmla="*/ 1468348 h 2074174"/>
                <a:gd name="connsiteX52" fmla="*/ 674996 w 1880477"/>
                <a:gd name="connsiteY52" fmla="*/ 1483682 h 2074174"/>
                <a:gd name="connsiteX53" fmla="*/ 690331 w 1880477"/>
                <a:gd name="connsiteY53" fmla="*/ 1456242 h 2074174"/>
                <a:gd name="connsiteX54" fmla="*/ 715350 w 1880477"/>
                <a:gd name="connsiteY54" fmla="*/ 1390869 h 2074174"/>
                <a:gd name="connsiteX55" fmla="*/ 776688 w 1880477"/>
                <a:gd name="connsiteY55" fmla="*/ 1386834 h 2074174"/>
                <a:gd name="connsiteX56" fmla="*/ 782337 w 1880477"/>
                <a:gd name="connsiteY56" fmla="*/ 1367464 h 2074174"/>
                <a:gd name="connsiteX57" fmla="*/ 832375 w 1880477"/>
                <a:gd name="connsiteY57" fmla="*/ 1366657 h 2074174"/>
                <a:gd name="connsiteX58" fmla="*/ 823498 w 1880477"/>
                <a:gd name="connsiteY58" fmla="*/ 1407010 h 2074174"/>
                <a:gd name="connsiteX59" fmla="*/ 942944 w 1880477"/>
                <a:gd name="connsiteY59" fmla="*/ 1406204 h 2074174"/>
                <a:gd name="connsiteX60" fmla="*/ 943751 w 1880477"/>
                <a:gd name="connsiteY60" fmla="*/ 1476419 h 2074174"/>
                <a:gd name="connsiteX61" fmla="*/ 963121 w 1880477"/>
                <a:gd name="connsiteY61" fmla="*/ 1519194 h 2074174"/>
                <a:gd name="connsiteX62" fmla="*/ 947787 w 1880477"/>
                <a:gd name="connsiteY62" fmla="*/ 1586987 h 2074174"/>
                <a:gd name="connsiteX63" fmla="*/ 954244 w 1880477"/>
                <a:gd name="connsiteY63" fmla="*/ 1655588 h 2074174"/>
                <a:gd name="connsiteX64" fmla="*/ 985719 w 1880477"/>
                <a:gd name="connsiteY64" fmla="*/ 1696749 h 2074174"/>
                <a:gd name="connsiteX65" fmla="*/ 978456 w 1880477"/>
                <a:gd name="connsiteY65" fmla="*/ 1829916 h 2074174"/>
                <a:gd name="connsiteX66" fmla="*/ 1002668 w 1880477"/>
                <a:gd name="connsiteY66" fmla="*/ 1819424 h 2074174"/>
                <a:gd name="connsiteX67" fmla="*/ 1045443 w 1880477"/>
                <a:gd name="connsiteY67" fmla="*/ 1821845 h 2074174"/>
                <a:gd name="connsiteX68" fmla="*/ 1106780 w 1880477"/>
                <a:gd name="connsiteY68" fmla="*/ 1805704 h 2074174"/>
                <a:gd name="connsiteX69" fmla="*/ 1151169 w 1880477"/>
                <a:gd name="connsiteY69" fmla="*/ 1812161 h 2074174"/>
                <a:gd name="connsiteX70" fmla="*/ 1185066 w 1880477"/>
                <a:gd name="connsiteY70" fmla="*/ 1814582 h 2074174"/>
                <a:gd name="connsiteX71" fmla="*/ 1189908 w 1880477"/>
                <a:gd name="connsiteY71" fmla="*/ 1849286 h 2074174"/>
                <a:gd name="connsiteX72" fmla="*/ 1235911 w 1880477"/>
                <a:gd name="connsiteY72" fmla="*/ 1846865 h 2074174"/>
                <a:gd name="connsiteX73" fmla="*/ 1298056 w 1880477"/>
                <a:gd name="connsiteY73" fmla="*/ 1857356 h 2074174"/>
                <a:gd name="connsiteX74" fmla="*/ 1329532 w 1880477"/>
                <a:gd name="connsiteY74" fmla="*/ 1907395 h 2074174"/>
                <a:gd name="connsiteX75" fmla="*/ 1407818 w 1880477"/>
                <a:gd name="connsiteY75" fmla="*/ 1923536 h 2074174"/>
                <a:gd name="connsiteX76" fmla="*/ 1468348 w 1880477"/>
                <a:gd name="connsiteY76" fmla="*/ 1888025 h 2074174"/>
                <a:gd name="connsiteX77" fmla="*/ 1489332 w 1880477"/>
                <a:gd name="connsiteY77" fmla="*/ 1946942 h 2074174"/>
                <a:gd name="connsiteX78" fmla="*/ 1563583 w 1880477"/>
                <a:gd name="connsiteY78" fmla="*/ 1962276 h 2074174"/>
                <a:gd name="connsiteX79" fmla="*/ 1598287 w 1880477"/>
                <a:gd name="connsiteY79" fmla="*/ 2009893 h 2074174"/>
                <a:gd name="connsiteX80" fmla="*/ 1637026 w 1880477"/>
                <a:gd name="connsiteY80" fmla="*/ 2071230 h 2074174"/>
                <a:gd name="connsiteX81" fmla="*/ 1712084 w 1880477"/>
                <a:gd name="connsiteY81" fmla="*/ 2072038 h 2074174"/>
                <a:gd name="connsiteX82" fmla="*/ 1707241 w 1880477"/>
                <a:gd name="connsiteY82" fmla="*/ 1951784 h 2074174"/>
                <a:gd name="connsiteX83" fmla="*/ 1679801 w 1880477"/>
                <a:gd name="connsiteY83" fmla="*/ 1971961 h 2074174"/>
                <a:gd name="connsiteX84" fmla="*/ 1612007 w 1880477"/>
                <a:gd name="connsiteY84" fmla="*/ 1928379 h 2074174"/>
                <a:gd name="connsiteX85" fmla="*/ 1586181 w 1880477"/>
                <a:gd name="connsiteY85" fmla="*/ 1909009 h 2074174"/>
                <a:gd name="connsiteX86" fmla="*/ 1601515 w 1880477"/>
                <a:gd name="connsiteY86" fmla="*/ 1796826 h 2074174"/>
                <a:gd name="connsiteX87" fmla="*/ 1621692 w 1880477"/>
                <a:gd name="connsiteY87" fmla="*/ 1664467 h 2074174"/>
                <a:gd name="connsiteX88" fmla="*/ 1600708 w 1880477"/>
                <a:gd name="connsiteY88" fmla="*/ 1615235 h 2074174"/>
                <a:gd name="connsiteX89" fmla="*/ 1629762 w 1880477"/>
                <a:gd name="connsiteY89" fmla="*/ 1544213 h 2074174"/>
                <a:gd name="connsiteX90" fmla="*/ 1656396 w 1880477"/>
                <a:gd name="connsiteY90" fmla="*/ 1530492 h 2074174"/>
                <a:gd name="connsiteX91" fmla="*/ 1788755 w 1880477"/>
                <a:gd name="connsiteY91" fmla="*/ 1511930 h 2074174"/>
                <a:gd name="connsiteX92" fmla="*/ 1805704 w 1880477"/>
                <a:gd name="connsiteY92" fmla="*/ 1516772 h 2074174"/>
                <a:gd name="connsiteX93" fmla="*/ 1810546 w 1880477"/>
                <a:gd name="connsiteY93" fmla="*/ 1498209 h 2074174"/>
                <a:gd name="connsiteX94" fmla="*/ 1783106 w 1880477"/>
                <a:gd name="connsiteY94" fmla="*/ 1468348 h 2074174"/>
                <a:gd name="connsiteX95" fmla="*/ 1771000 w 1880477"/>
                <a:gd name="connsiteY95" fmla="*/ 1407010 h 2074174"/>
                <a:gd name="connsiteX96" fmla="*/ 1712084 w 1880477"/>
                <a:gd name="connsiteY96" fmla="*/ 1345673 h 2074174"/>
                <a:gd name="connsiteX97" fmla="*/ 1678994 w 1880477"/>
                <a:gd name="connsiteY97" fmla="*/ 1265773 h 2074174"/>
                <a:gd name="connsiteX98" fmla="*/ 1697556 w 1880477"/>
                <a:gd name="connsiteY98" fmla="*/ 1218963 h 2074174"/>
                <a:gd name="connsiteX99" fmla="*/ 1671730 w 1880477"/>
                <a:gd name="connsiteY99" fmla="*/ 1156011 h 2074174"/>
                <a:gd name="connsiteX100" fmla="*/ 1691100 w 1880477"/>
                <a:gd name="connsiteY100" fmla="*/ 977648 h 2074174"/>
                <a:gd name="connsiteX101" fmla="*/ 1691907 w 1880477"/>
                <a:gd name="connsiteY101" fmla="*/ 979262 h 2074174"/>
                <a:gd name="connsiteX102" fmla="*/ 1691100 w 1880477"/>
                <a:gd name="connsiteY102" fmla="*/ 959893 h 2074174"/>
                <a:gd name="connsiteX103" fmla="*/ 1666888 w 1880477"/>
                <a:gd name="connsiteY103" fmla="*/ 909047 h 2074174"/>
                <a:gd name="connsiteX104" fmla="*/ 1676573 w 1880477"/>
                <a:gd name="connsiteY104" fmla="*/ 847710 h 2074174"/>
                <a:gd name="connsiteX105" fmla="*/ 1690293 w 1880477"/>
                <a:gd name="connsiteY105" fmla="*/ 839639 h 2074174"/>
                <a:gd name="connsiteX106" fmla="*/ 1694328 w 1880477"/>
                <a:gd name="connsiteY106" fmla="*/ 772652 h 2074174"/>
                <a:gd name="connsiteX107" fmla="*/ 1722575 w 1880477"/>
                <a:gd name="connsiteY107" fmla="*/ 741984 h 2074174"/>
                <a:gd name="connsiteX108" fmla="*/ 1723383 w 1880477"/>
                <a:gd name="connsiteY108" fmla="*/ 657241 h 2074174"/>
                <a:gd name="connsiteX109" fmla="*/ 1746788 w 1880477"/>
                <a:gd name="connsiteY109" fmla="*/ 614466 h 2074174"/>
                <a:gd name="connsiteX110" fmla="*/ 1751630 w 1880477"/>
                <a:gd name="connsiteY110" fmla="*/ 524881 h 2074174"/>
                <a:gd name="connsiteX111" fmla="*/ 1772614 w 1880477"/>
                <a:gd name="connsiteY111" fmla="*/ 473229 h 2074174"/>
                <a:gd name="connsiteX112" fmla="*/ 1809740 w 1880477"/>
                <a:gd name="connsiteY112" fmla="*/ 415119 h 2074174"/>
                <a:gd name="connsiteX113" fmla="*/ 1847672 w 1880477"/>
                <a:gd name="connsiteY113" fmla="*/ 385258 h 2074174"/>
                <a:gd name="connsiteX114" fmla="*/ 1879148 w 1880477"/>
                <a:gd name="connsiteY114" fmla="*/ 345711 h 2074174"/>
                <a:gd name="connsiteX115" fmla="*/ 1839601 w 1880477"/>
                <a:gd name="connsiteY115" fmla="*/ 330377 h 2074174"/>
                <a:gd name="connsiteX116" fmla="*/ 1844444 w 1880477"/>
                <a:gd name="connsiteY116" fmla="*/ 200438 h 2074174"/>
                <a:gd name="connsiteX117" fmla="*/ 1844444 w 1880477"/>
                <a:gd name="connsiteY117" fmla="*/ 200438 h 2074174"/>
                <a:gd name="connsiteX118" fmla="*/ 1756473 w 1880477"/>
                <a:gd name="connsiteY118" fmla="*/ 126188 h 2074174"/>
                <a:gd name="connsiteX119" fmla="*/ 1733068 w 1880477"/>
                <a:gd name="connsiteY119" fmla="*/ 78571 h 2074174"/>
                <a:gd name="connsiteX120" fmla="*/ 1678187 w 1880477"/>
                <a:gd name="connsiteY120" fmla="*/ 101976 h 2074174"/>
                <a:gd name="connsiteX121" fmla="*/ 1632184 w 1880477"/>
                <a:gd name="connsiteY121" fmla="*/ 94712 h 2074174"/>
                <a:gd name="connsiteX122" fmla="*/ 1606357 w 1880477"/>
                <a:gd name="connsiteY122" fmla="*/ 113274 h 2074174"/>
                <a:gd name="connsiteX123" fmla="*/ 1561968 w 1880477"/>
                <a:gd name="connsiteY123" fmla="*/ 99554 h 2074174"/>
                <a:gd name="connsiteX124" fmla="*/ 1501438 w 1880477"/>
                <a:gd name="connsiteY124" fmla="*/ 7548 h 2074174"/>
                <a:gd name="connsiteX125" fmla="*/ 1469155 w 1880477"/>
                <a:gd name="connsiteY125" fmla="*/ 19654 h 2074174"/>
                <a:gd name="connsiteX126" fmla="*/ 1405396 w 1880477"/>
                <a:gd name="connsiteY126" fmla="*/ 16426 h 207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880477" h="2074174">
                  <a:moveTo>
                    <a:pt x="1405396" y="16426"/>
                  </a:moveTo>
                  <a:lnTo>
                    <a:pt x="1331146" y="5127"/>
                  </a:lnTo>
                  <a:lnTo>
                    <a:pt x="1294827" y="14812"/>
                  </a:lnTo>
                  <a:lnTo>
                    <a:pt x="1280300" y="41445"/>
                  </a:lnTo>
                  <a:lnTo>
                    <a:pt x="1248825" y="45481"/>
                  </a:lnTo>
                  <a:lnTo>
                    <a:pt x="1209278" y="21268"/>
                  </a:lnTo>
                  <a:lnTo>
                    <a:pt x="1100323" y="76956"/>
                  </a:lnTo>
                  <a:lnTo>
                    <a:pt x="1055128" y="65657"/>
                  </a:lnTo>
                  <a:lnTo>
                    <a:pt x="1042214" y="74535"/>
                  </a:lnTo>
                  <a:lnTo>
                    <a:pt x="1013160" y="142329"/>
                  </a:lnTo>
                  <a:lnTo>
                    <a:pt x="939716" y="120538"/>
                  </a:lnTo>
                  <a:lnTo>
                    <a:pt x="867079" y="109239"/>
                  </a:lnTo>
                  <a:lnTo>
                    <a:pt x="804128" y="68078"/>
                  </a:lnTo>
                  <a:lnTo>
                    <a:pt x="722614" y="30146"/>
                  </a:lnTo>
                  <a:lnTo>
                    <a:pt x="670154" y="65657"/>
                  </a:lnTo>
                  <a:lnTo>
                    <a:pt x="632222" y="122959"/>
                  </a:lnTo>
                  <a:lnTo>
                    <a:pt x="624151" y="200438"/>
                  </a:lnTo>
                  <a:lnTo>
                    <a:pt x="618501" y="268232"/>
                  </a:lnTo>
                  <a:lnTo>
                    <a:pt x="589447" y="327956"/>
                  </a:lnTo>
                  <a:lnTo>
                    <a:pt x="570077" y="397364"/>
                  </a:lnTo>
                  <a:lnTo>
                    <a:pt x="557971" y="496634"/>
                  </a:lnTo>
                  <a:lnTo>
                    <a:pt x="563621" y="559585"/>
                  </a:lnTo>
                  <a:lnTo>
                    <a:pt x="547479" y="598324"/>
                  </a:lnTo>
                  <a:lnTo>
                    <a:pt x="545058" y="639485"/>
                  </a:lnTo>
                  <a:lnTo>
                    <a:pt x="533759" y="674996"/>
                  </a:lnTo>
                  <a:lnTo>
                    <a:pt x="468386" y="729070"/>
                  </a:lnTo>
                  <a:lnTo>
                    <a:pt x="423190" y="786373"/>
                  </a:lnTo>
                  <a:lnTo>
                    <a:pt x="380415" y="894520"/>
                  </a:lnTo>
                  <a:lnTo>
                    <a:pt x="382837" y="986526"/>
                  </a:lnTo>
                  <a:lnTo>
                    <a:pt x="357817" y="1022037"/>
                  </a:lnTo>
                  <a:lnTo>
                    <a:pt x="299708" y="1076918"/>
                  </a:lnTo>
                  <a:lnTo>
                    <a:pt x="241599" y="1147133"/>
                  </a:lnTo>
                  <a:lnTo>
                    <a:pt x="205281" y="1126956"/>
                  </a:lnTo>
                  <a:lnTo>
                    <a:pt x="198824" y="1095481"/>
                  </a:lnTo>
                  <a:lnTo>
                    <a:pt x="145558" y="1094674"/>
                  </a:lnTo>
                  <a:lnTo>
                    <a:pt x="111660" y="1137449"/>
                  </a:lnTo>
                  <a:lnTo>
                    <a:pt x="85834" y="1126150"/>
                  </a:lnTo>
                  <a:lnTo>
                    <a:pt x="49516" y="1149555"/>
                  </a:lnTo>
                  <a:lnTo>
                    <a:pt x="33374" y="1177802"/>
                  </a:lnTo>
                  <a:lnTo>
                    <a:pt x="30146" y="1226227"/>
                  </a:lnTo>
                  <a:lnTo>
                    <a:pt x="5127" y="1238333"/>
                  </a:lnTo>
                  <a:lnTo>
                    <a:pt x="18040" y="1273037"/>
                  </a:lnTo>
                  <a:lnTo>
                    <a:pt x="59201" y="1257702"/>
                  </a:lnTo>
                  <a:lnTo>
                    <a:pt x="87448" y="1260123"/>
                  </a:lnTo>
                  <a:lnTo>
                    <a:pt x="122152" y="1246403"/>
                  </a:lnTo>
                  <a:lnTo>
                    <a:pt x="412698" y="1248017"/>
                  </a:lnTo>
                  <a:lnTo>
                    <a:pt x="436103" y="1331146"/>
                  </a:lnTo>
                  <a:lnTo>
                    <a:pt x="464351" y="1398133"/>
                  </a:lnTo>
                  <a:lnTo>
                    <a:pt x="486142" y="1434451"/>
                  </a:lnTo>
                  <a:lnTo>
                    <a:pt x="523267" y="1492560"/>
                  </a:lnTo>
                  <a:lnTo>
                    <a:pt x="588640" y="1483682"/>
                  </a:lnTo>
                  <a:lnTo>
                    <a:pt x="620923" y="1468348"/>
                  </a:lnTo>
                  <a:lnTo>
                    <a:pt x="674996" y="1483682"/>
                  </a:lnTo>
                  <a:lnTo>
                    <a:pt x="690331" y="1456242"/>
                  </a:lnTo>
                  <a:lnTo>
                    <a:pt x="715350" y="1390869"/>
                  </a:lnTo>
                  <a:lnTo>
                    <a:pt x="776688" y="1386834"/>
                  </a:lnTo>
                  <a:lnTo>
                    <a:pt x="782337" y="1367464"/>
                  </a:lnTo>
                  <a:lnTo>
                    <a:pt x="832375" y="1366657"/>
                  </a:lnTo>
                  <a:lnTo>
                    <a:pt x="823498" y="1407010"/>
                  </a:lnTo>
                  <a:lnTo>
                    <a:pt x="942944" y="1406204"/>
                  </a:lnTo>
                  <a:lnTo>
                    <a:pt x="943751" y="1476419"/>
                  </a:lnTo>
                  <a:lnTo>
                    <a:pt x="963121" y="1519194"/>
                  </a:lnTo>
                  <a:lnTo>
                    <a:pt x="947787" y="1586987"/>
                  </a:lnTo>
                  <a:lnTo>
                    <a:pt x="954244" y="1655588"/>
                  </a:lnTo>
                  <a:lnTo>
                    <a:pt x="985719" y="1696749"/>
                  </a:lnTo>
                  <a:lnTo>
                    <a:pt x="978456" y="1829916"/>
                  </a:lnTo>
                  <a:lnTo>
                    <a:pt x="1002668" y="1819424"/>
                  </a:lnTo>
                  <a:lnTo>
                    <a:pt x="1045443" y="1821845"/>
                  </a:lnTo>
                  <a:lnTo>
                    <a:pt x="1106780" y="1805704"/>
                  </a:lnTo>
                  <a:lnTo>
                    <a:pt x="1151169" y="1812161"/>
                  </a:lnTo>
                  <a:lnTo>
                    <a:pt x="1185066" y="1814582"/>
                  </a:lnTo>
                  <a:lnTo>
                    <a:pt x="1189908" y="1849286"/>
                  </a:lnTo>
                  <a:lnTo>
                    <a:pt x="1235911" y="1846865"/>
                  </a:lnTo>
                  <a:lnTo>
                    <a:pt x="1298056" y="1857356"/>
                  </a:lnTo>
                  <a:lnTo>
                    <a:pt x="1329532" y="1907395"/>
                  </a:lnTo>
                  <a:lnTo>
                    <a:pt x="1407818" y="1923536"/>
                  </a:lnTo>
                  <a:lnTo>
                    <a:pt x="1468348" y="1888025"/>
                  </a:lnTo>
                  <a:lnTo>
                    <a:pt x="1489332" y="1946942"/>
                  </a:lnTo>
                  <a:lnTo>
                    <a:pt x="1563583" y="1962276"/>
                  </a:lnTo>
                  <a:lnTo>
                    <a:pt x="1598287" y="2009893"/>
                  </a:lnTo>
                  <a:lnTo>
                    <a:pt x="1637026" y="2071230"/>
                  </a:lnTo>
                  <a:lnTo>
                    <a:pt x="1712084" y="2072038"/>
                  </a:lnTo>
                  <a:lnTo>
                    <a:pt x="1707241" y="1951784"/>
                  </a:lnTo>
                  <a:lnTo>
                    <a:pt x="1679801" y="1971961"/>
                  </a:lnTo>
                  <a:lnTo>
                    <a:pt x="1612007" y="1928379"/>
                  </a:lnTo>
                  <a:lnTo>
                    <a:pt x="1586181" y="1909009"/>
                  </a:lnTo>
                  <a:lnTo>
                    <a:pt x="1601515" y="1796826"/>
                  </a:lnTo>
                  <a:lnTo>
                    <a:pt x="1621692" y="1664467"/>
                  </a:lnTo>
                  <a:lnTo>
                    <a:pt x="1600708" y="1615235"/>
                  </a:lnTo>
                  <a:lnTo>
                    <a:pt x="1629762" y="1544213"/>
                  </a:lnTo>
                  <a:lnTo>
                    <a:pt x="1656396" y="1530492"/>
                  </a:lnTo>
                  <a:lnTo>
                    <a:pt x="1788755" y="1511930"/>
                  </a:lnTo>
                  <a:lnTo>
                    <a:pt x="1805704" y="1516772"/>
                  </a:lnTo>
                  <a:lnTo>
                    <a:pt x="1810546" y="1498209"/>
                  </a:lnTo>
                  <a:lnTo>
                    <a:pt x="1783106" y="1468348"/>
                  </a:lnTo>
                  <a:lnTo>
                    <a:pt x="1771000" y="1407010"/>
                  </a:lnTo>
                  <a:lnTo>
                    <a:pt x="1712084" y="1345673"/>
                  </a:lnTo>
                  <a:lnTo>
                    <a:pt x="1678994" y="1265773"/>
                  </a:lnTo>
                  <a:lnTo>
                    <a:pt x="1697556" y="1218963"/>
                  </a:lnTo>
                  <a:lnTo>
                    <a:pt x="1671730" y="1156011"/>
                  </a:lnTo>
                  <a:lnTo>
                    <a:pt x="1691100" y="977648"/>
                  </a:lnTo>
                  <a:lnTo>
                    <a:pt x="1691907" y="979262"/>
                  </a:lnTo>
                  <a:lnTo>
                    <a:pt x="1691100" y="959893"/>
                  </a:lnTo>
                  <a:lnTo>
                    <a:pt x="1666888" y="909047"/>
                  </a:lnTo>
                  <a:lnTo>
                    <a:pt x="1676573" y="847710"/>
                  </a:lnTo>
                  <a:lnTo>
                    <a:pt x="1690293" y="839639"/>
                  </a:lnTo>
                  <a:lnTo>
                    <a:pt x="1694328" y="772652"/>
                  </a:lnTo>
                  <a:lnTo>
                    <a:pt x="1722575" y="741984"/>
                  </a:lnTo>
                  <a:lnTo>
                    <a:pt x="1723383" y="657241"/>
                  </a:lnTo>
                  <a:lnTo>
                    <a:pt x="1746788" y="614466"/>
                  </a:lnTo>
                  <a:lnTo>
                    <a:pt x="1751630" y="524881"/>
                  </a:lnTo>
                  <a:lnTo>
                    <a:pt x="1772614" y="473229"/>
                  </a:lnTo>
                  <a:lnTo>
                    <a:pt x="1809740" y="415119"/>
                  </a:lnTo>
                  <a:lnTo>
                    <a:pt x="1847672" y="385258"/>
                  </a:lnTo>
                  <a:lnTo>
                    <a:pt x="1879148" y="345711"/>
                  </a:lnTo>
                  <a:lnTo>
                    <a:pt x="1839601" y="330377"/>
                  </a:lnTo>
                  <a:lnTo>
                    <a:pt x="1844444" y="200438"/>
                  </a:lnTo>
                  <a:lnTo>
                    <a:pt x="1844444" y="200438"/>
                  </a:lnTo>
                  <a:lnTo>
                    <a:pt x="1756473" y="126188"/>
                  </a:lnTo>
                  <a:lnTo>
                    <a:pt x="1733068" y="78571"/>
                  </a:lnTo>
                  <a:lnTo>
                    <a:pt x="1678187" y="101976"/>
                  </a:lnTo>
                  <a:lnTo>
                    <a:pt x="1632184" y="94712"/>
                  </a:lnTo>
                  <a:lnTo>
                    <a:pt x="1606357" y="113274"/>
                  </a:lnTo>
                  <a:lnTo>
                    <a:pt x="1561968" y="99554"/>
                  </a:lnTo>
                  <a:lnTo>
                    <a:pt x="1501438" y="7548"/>
                  </a:lnTo>
                  <a:lnTo>
                    <a:pt x="1469155" y="19654"/>
                  </a:lnTo>
                  <a:lnTo>
                    <a:pt x="1405396" y="16426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7C99621B-1AD0-44E5-A6F3-C49877DDB777}"/>
                </a:ext>
              </a:extLst>
            </p:cNvPr>
            <p:cNvSpPr/>
            <p:nvPr/>
          </p:nvSpPr>
          <p:spPr>
            <a:xfrm>
              <a:off x="2039817" y="-2667367"/>
              <a:ext cx="1829497" cy="2452734"/>
            </a:xfrm>
            <a:custGeom>
              <a:avLst/>
              <a:gdLst>
                <a:gd name="connsiteX0" fmla="*/ 730684 w 734435"/>
                <a:gd name="connsiteY0" fmla="*/ 30146 h 984627"/>
                <a:gd name="connsiteX1" fmla="*/ 666926 w 734435"/>
                <a:gd name="connsiteY1" fmla="*/ 24497 h 984627"/>
                <a:gd name="connsiteX2" fmla="*/ 600746 w 734435"/>
                <a:gd name="connsiteY2" fmla="*/ 5127 h 984627"/>
                <a:gd name="connsiteX3" fmla="*/ 541830 w 734435"/>
                <a:gd name="connsiteY3" fmla="*/ 64850 h 984627"/>
                <a:gd name="connsiteX4" fmla="*/ 490984 w 734435"/>
                <a:gd name="connsiteY4" fmla="*/ 168155 h 984627"/>
                <a:gd name="connsiteX5" fmla="*/ 483720 w 734435"/>
                <a:gd name="connsiteY5" fmla="*/ 228686 h 984627"/>
                <a:gd name="connsiteX6" fmla="*/ 405435 w 734435"/>
                <a:gd name="connsiteY6" fmla="*/ 202052 h 984627"/>
                <a:gd name="connsiteX7" fmla="*/ 325534 w 734435"/>
                <a:gd name="connsiteY7" fmla="*/ 172998 h 984627"/>
                <a:gd name="connsiteX8" fmla="*/ 201245 w 734435"/>
                <a:gd name="connsiteY8" fmla="*/ 168155 h 984627"/>
                <a:gd name="connsiteX9" fmla="*/ 193982 w 734435"/>
                <a:gd name="connsiteY9" fmla="*/ 217387 h 984627"/>
                <a:gd name="connsiteX10" fmla="*/ 221422 w 734435"/>
                <a:gd name="connsiteY10" fmla="*/ 274689 h 984627"/>
                <a:gd name="connsiteX11" fmla="*/ 294866 w 734435"/>
                <a:gd name="connsiteY11" fmla="*/ 265811 h 984627"/>
                <a:gd name="connsiteX12" fmla="*/ 319885 w 734435"/>
                <a:gd name="connsiteY12" fmla="*/ 287602 h 984627"/>
                <a:gd name="connsiteX13" fmla="*/ 277110 w 734435"/>
                <a:gd name="connsiteY13" fmla="*/ 417540 h 984627"/>
                <a:gd name="connsiteX14" fmla="*/ 323920 w 734435"/>
                <a:gd name="connsiteY14" fmla="*/ 483720 h 984627"/>
                <a:gd name="connsiteX15" fmla="*/ 334412 w 734435"/>
                <a:gd name="connsiteY15" fmla="*/ 570884 h 984627"/>
                <a:gd name="connsiteX16" fmla="*/ 321499 w 734435"/>
                <a:gd name="connsiteY16" fmla="*/ 645135 h 984627"/>
                <a:gd name="connsiteX17" fmla="*/ 291637 w 734435"/>
                <a:gd name="connsiteY17" fmla="*/ 697594 h 984627"/>
                <a:gd name="connsiteX18" fmla="*/ 204473 w 734435"/>
                <a:gd name="connsiteY18" fmla="*/ 692752 h 984627"/>
                <a:gd name="connsiteX19" fmla="*/ 152014 w 734435"/>
                <a:gd name="connsiteY19" fmla="*/ 639485 h 984627"/>
                <a:gd name="connsiteX20" fmla="*/ 143943 w 734435"/>
                <a:gd name="connsiteY20" fmla="*/ 688717 h 984627"/>
                <a:gd name="connsiteX21" fmla="*/ 76956 w 734435"/>
                <a:gd name="connsiteY21" fmla="*/ 702437 h 984627"/>
                <a:gd name="connsiteX22" fmla="*/ 43059 w 734435"/>
                <a:gd name="connsiteY22" fmla="*/ 730684 h 984627"/>
                <a:gd name="connsiteX23" fmla="*/ 80184 w 734435"/>
                <a:gd name="connsiteY23" fmla="*/ 804128 h 984627"/>
                <a:gd name="connsiteX24" fmla="*/ 5127 w 734435"/>
                <a:gd name="connsiteY24" fmla="*/ 866273 h 984627"/>
                <a:gd name="connsiteX25" fmla="*/ 85027 w 734435"/>
                <a:gd name="connsiteY25" fmla="*/ 984105 h 984627"/>
                <a:gd name="connsiteX26" fmla="*/ 125381 w 734435"/>
                <a:gd name="connsiteY26" fmla="*/ 935681 h 984627"/>
                <a:gd name="connsiteX27" fmla="*/ 155242 w 734435"/>
                <a:gd name="connsiteY27" fmla="*/ 917118 h 984627"/>
                <a:gd name="connsiteX28" fmla="*/ 192367 w 734435"/>
                <a:gd name="connsiteY28" fmla="*/ 955857 h 984627"/>
                <a:gd name="connsiteX29" fmla="*/ 218194 w 734435"/>
                <a:gd name="connsiteY29" fmla="*/ 967157 h 984627"/>
                <a:gd name="connsiteX30" fmla="*/ 252091 w 734435"/>
                <a:gd name="connsiteY30" fmla="*/ 924381 h 984627"/>
                <a:gd name="connsiteX31" fmla="*/ 305357 w 734435"/>
                <a:gd name="connsiteY31" fmla="*/ 925189 h 984627"/>
                <a:gd name="connsiteX32" fmla="*/ 311814 w 734435"/>
                <a:gd name="connsiteY32" fmla="*/ 956664 h 984627"/>
                <a:gd name="connsiteX33" fmla="*/ 348132 w 734435"/>
                <a:gd name="connsiteY33" fmla="*/ 976841 h 984627"/>
                <a:gd name="connsiteX34" fmla="*/ 406241 w 734435"/>
                <a:gd name="connsiteY34" fmla="*/ 906626 h 984627"/>
                <a:gd name="connsiteX35" fmla="*/ 464351 w 734435"/>
                <a:gd name="connsiteY35" fmla="*/ 851745 h 984627"/>
                <a:gd name="connsiteX36" fmla="*/ 489370 w 734435"/>
                <a:gd name="connsiteY36" fmla="*/ 816234 h 984627"/>
                <a:gd name="connsiteX37" fmla="*/ 486949 w 734435"/>
                <a:gd name="connsiteY37" fmla="*/ 724228 h 984627"/>
                <a:gd name="connsiteX38" fmla="*/ 529724 w 734435"/>
                <a:gd name="connsiteY38" fmla="*/ 616080 h 984627"/>
                <a:gd name="connsiteX39" fmla="*/ 574920 w 734435"/>
                <a:gd name="connsiteY39" fmla="*/ 558778 h 984627"/>
                <a:gd name="connsiteX40" fmla="*/ 640292 w 734435"/>
                <a:gd name="connsiteY40" fmla="*/ 504704 h 984627"/>
                <a:gd name="connsiteX41" fmla="*/ 651591 w 734435"/>
                <a:gd name="connsiteY41" fmla="*/ 469193 h 984627"/>
                <a:gd name="connsiteX42" fmla="*/ 654013 w 734435"/>
                <a:gd name="connsiteY42" fmla="*/ 428032 h 984627"/>
                <a:gd name="connsiteX43" fmla="*/ 670154 w 734435"/>
                <a:gd name="connsiteY43" fmla="*/ 389293 h 984627"/>
                <a:gd name="connsiteX44" fmla="*/ 664504 w 734435"/>
                <a:gd name="connsiteY44" fmla="*/ 326341 h 984627"/>
                <a:gd name="connsiteX45" fmla="*/ 676610 w 734435"/>
                <a:gd name="connsiteY45" fmla="*/ 227072 h 984627"/>
                <a:gd name="connsiteX46" fmla="*/ 695980 w 734435"/>
                <a:gd name="connsiteY46" fmla="*/ 157663 h 984627"/>
                <a:gd name="connsiteX47" fmla="*/ 725035 w 734435"/>
                <a:gd name="connsiteY47" fmla="*/ 97940 h 984627"/>
                <a:gd name="connsiteX48" fmla="*/ 730684 w 734435"/>
                <a:gd name="connsiteY48" fmla="*/ 30146 h 9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34435" h="984627">
                  <a:moveTo>
                    <a:pt x="730684" y="30146"/>
                  </a:moveTo>
                  <a:lnTo>
                    <a:pt x="666926" y="24497"/>
                  </a:lnTo>
                  <a:lnTo>
                    <a:pt x="600746" y="5127"/>
                  </a:lnTo>
                  <a:lnTo>
                    <a:pt x="541830" y="64850"/>
                  </a:lnTo>
                  <a:lnTo>
                    <a:pt x="490984" y="168155"/>
                  </a:lnTo>
                  <a:lnTo>
                    <a:pt x="483720" y="228686"/>
                  </a:lnTo>
                  <a:lnTo>
                    <a:pt x="405435" y="202052"/>
                  </a:lnTo>
                  <a:lnTo>
                    <a:pt x="325534" y="172998"/>
                  </a:lnTo>
                  <a:lnTo>
                    <a:pt x="201245" y="168155"/>
                  </a:lnTo>
                  <a:lnTo>
                    <a:pt x="193982" y="217387"/>
                  </a:lnTo>
                  <a:lnTo>
                    <a:pt x="221422" y="274689"/>
                  </a:lnTo>
                  <a:lnTo>
                    <a:pt x="294866" y="265811"/>
                  </a:lnTo>
                  <a:lnTo>
                    <a:pt x="319885" y="287602"/>
                  </a:lnTo>
                  <a:lnTo>
                    <a:pt x="277110" y="417540"/>
                  </a:lnTo>
                  <a:lnTo>
                    <a:pt x="323920" y="483720"/>
                  </a:lnTo>
                  <a:lnTo>
                    <a:pt x="334412" y="570884"/>
                  </a:lnTo>
                  <a:lnTo>
                    <a:pt x="321499" y="645135"/>
                  </a:lnTo>
                  <a:lnTo>
                    <a:pt x="291637" y="697594"/>
                  </a:lnTo>
                  <a:lnTo>
                    <a:pt x="204473" y="692752"/>
                  </a:lnTo>
                  <a:lnTo>
                    <a:pt x="152014" y="639485"/>
                  </a:lnTo>
                  <a:lnTo>
                    <a:pt x="143943" y="688717"/>
                  </a:lnTo>
                  <a:lnTo>
                    <a:pt x="76956" y="702437"/>
                  </a:lnTo>
                  <a:lnTo>
                    <a:pt x="43059" y="730684"/>
                  </a:lnTo>
                  <a:lnTo>
                    <a:pt x="80184" y="804128"/>
                  </a:lnTo>
                  <a:lnTo>
                    <a:pt x="5127" y="866273"/>
                  </a:lnTo>
                  <a:lnTo>
                    <a:pt x="85027" y="984105"/>
                  </a:lnTo>
                  <a:lnTo>
                    <a:pt x="125381" y="935681"/>
                  </a:lnTo>
                  <a:lnTo>
                    <a:pt x="155242" y="917118"/>
                  </a:lnTo>
                  <a:lnTo>
                    <a:pt x="192367" y="955857"/>
                  </a:lnTo>
                  <a:lnTo>
                    <a:pt x="218194" y="967157"/>
                  </a:lnTo>
                  <a:lnTo>
                    <a:pt x="252091" y="924381"/>
                  </a:lnTo>
                  <a:lnTo>
                    <a:pt x="305357" y="925189"/>
                  </a:lnTo>
                  <a:lnTo>
                    <a:pt x="311814" y="956664"/>
                  </a:lnTo>
                  <a:lnTo>
                    <a:pt x="348132" y="976841"/>
                  </a:lnTo>
                  <a:lnTo>
                    <a:pt x="406241" y="906626"/>
                  </a:lnTo>
                  <a:lnTo>
                    <a:pt x="464351" y="851745"/>
                  </a:lnTo>
                  <a:lnTo>
                    <a:pt x="489370" y="816234"/>
                  </a:lnTo>
                  <a:lnTo>
                    <a:pt x="486949" y="724228"/>
                  </a:lnTo>
                  <a:lnTo>
                    <a:pt x="529724" y="616080"/>
                  </a:lnTo>
                  <a:lnTo>
                    <a:pt x="574920" y="558778"/>
                  </a:lnTo>
                  <a:lnTo>
                    <a:pt x="640292" y="504704"/>
                  </a:lnTo>
                  <a:lnTo>
                    <a:pt x="651591" y="469193"/>
                  </a:lnTo>
                  <a:lnTo>
                    <a:pt x="654013" y="428032"/>
                  </a:lnTo>
                  <a:lnTo>
                    <a:pt x="670154" y="389293"/>
                  </a:lnTo>
                  <a:lnTo>
                    <a:pt x="664504" y="326341"/>
                  </a:lnTo>
                  <a:lnTo>
                    <a:pt x="676610" y="227072"/>
                  </a:lnTo>
                  <a:lnTo>
                    <a:pt x="695980" y="157663"/>
                  </a:lnTo>
                  <a:lnTo>
                    <a:pt x="725035" y="97940"/>
                  </a:lnTo>
                  <a:lnTo>
                    <a:pt x="730684" y="30146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C3650838-9F3E-4D98-8E8E-49C7F3AF4F01}"/>
                </a:ext>
              </a:extLst>
            </p:cNvPr>
            <p:cNvSpPr/>
            <p:nvPr/>
          </p:nvSpPr>
          <p:spPr>
            <a:xfrm>
              <a:off x="5686750" y="6339391"/>
              <a:ext cx="583027" cy="562922"/>
            </a:xfrm>
            <a:custGeom>
              <a:avLst/>
              <a:gdLst>
                <a:gd name="connsiteX0" fmla="*/ 104397 w 234050"/>
                <a:gd name="connsiteY0" fmla="*/ 216580 h 225980"/>
                <a:gd name="connsiteX1" fmla="*/ 124573 w 234050"/>
                <a:gd name="connsiteY1" fmla="*/ 181068 h 225980"/>
                <a:gd name="connsiteX2" fmla="*/ 178647 w 234050"/>
                <a:gd name="connsiteY2" fmla="*/ 163313 h 225980"/>
                <a:gd name="connsiteX3" fmla="*/ 198017 w 234050"/>
                <a:gd name="connsiteY3" fmla="*/ 126995 h 225980"/>
                <a:gd name="connsiteX4" fmla="*/ 231107 w 234050"/>
                <a:gd name="connsiteY4" fmla="*/ 72921 h 225980"/>
                <a:gd name="connsiteX5" fmla="*/ 200438 w 234050"/>
                <a:gd name="connsiteY5" fmla="*/ 39024 h 225980"/>
                <a:gd name="connsiteX6" fmla="*/ 161699 w 234050"/>
                <a:gd name="connsiteY6" fmla="*/ 5127 h 225980"/>
                <a:gd name="connsiteX7" fmla="*/ 115696 w 234050"/>
                <a:gd name="connsiteY7" fmla="*/ 27725 h 225980"/>
                <a:gd name="connsiteX8" fmla="*/ 60815 w 234050"/>
                <a:gd name="connsiteY8" fmla="*/ 71307 h 225980"/>
                <a:gd name="connsiteX9" fmla="*/ 5127 w 234050"/>
                <a:gd name="connsiteY9" fmla="*/ 141522 h 225980"/>
                <a:gd name="connsiteX10" fmla="*/ 69693 w 234050"/>
                <a:gd name="connsiteY10" fmla="*/ 227072 h 225980"/>
                <a:gd name="connsiteX11" fmla="*/ 104397 w 234050"/>
                <a:gd name="connsiteY11" fmla="*/ 216580 h 22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050" h="225980">
                  <a:moveTo>
                    <a:pt x="104397" y="216580"/>
                  </a:moveTo>
                  <a:lnTo>
                    <a:pt x="124573" y="181068"/>
                  </a:lnTo>
                  <a:lnTo>
                    <a:pt x="178647" y="163313"/>
                  </a:lnTo>
                  <a:lnTo>
                    <a:pt x="198017" y="126995"/>
                  </a:lnTo>
                  <a:lnTo>
                    <a:pt x="231107" y="72921"/>
                  </a:lnTo>
                  <a:lnTo>
                    <a:pt x="200438" y="39024"/>
                  </a:lnTo>
                  <a:lnTo>
                    <a:pt x="161699" y="5127"/>
                  </a:lnTo>
                  <a:lnTo>
                    <a:pt x="115696" y="27725"/>
                  </a:lnTo>
                  <a:lnTo>
                    <a:pt x="60815" y="71307"/>
                  </a:lnTo>
                  <a:lnTo>
                    <a:pt x="5127" y="141522"/>
                  </a:lnTo>
                  <a:lnTo>
                    <a:pt x="69693" y="227072"/>
                  </a:lnTo>
                  <a:lnTo>
                    <a:pt x="104397" y="216580"/>
                  </a:lnTo>
                  <a:close/>
                </a:path>
              </a:pathLst>
            </a:custGeom>
            <a:solidFill>
              <a:srgbClr val="FFFF00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9C4D3E42-2E42-4CCC-94CB-5AD3BB1C9B63}"/>
                </a:ext>
              </a:extLst>
            </p:cNvPr>
            <p:cNvSpPr/>
            <p:nvPr/>
          </p:nvSpPr>
          <p:spPr>
            <a:xfrm>
              <a:off x="9717673" y="1719407"/>
              <a:ext cx="1889810" cy="3779621"/>
            </a:xfrm>
            <a:custGeom>
              <a:avLst/>
              <a:gdLst>
                <a:gd name="connsiteX0" fmla="*/ 726649 w 758647"/>
                <a:gd name="connsiteY0" fmla="*/ 173805 h 1517294"/>
                <a:gd name="connsiteX1" fmla="*/ 706472 w 758647"/>
                <a:gd name="connsiteY1" fmla="*/ 100361 h 1517294"/>
                <a:gd name="connsiteX2" fmla="*/ 682260 w 758647"/>
                <a:gd name="connsiteY2" fmla="*/ 52744 h 1517294"/>
                <a:gd name="connsiteX3" fmla="*/ 650784 w 758647"/>
                <a:gd name="connsiteY3" fmla="*/ 5127 h 1517294"/>
                <a:gd name="connsiteX4" fmla="*/ 616080 w 758647"/>
                <a:gd name="connsiteY4" fmla="*/ 55165 h 1517294"/>
                <a:gd name="connsiteX5" fmla="*/ 610431 w 758647"/>
                <a:gd name="connsiteY5" fmla="*/ 122152 h 1517294"/>
                <a:gd name="connsiteX6" fmla="*/ 553129 w 758647"/>
                <a:gd name="connsiteY6" fmla="*/ 199631 h 1517294"/>
                <a:gd name="connsiteX7" fmla="*/ 511968 w 758647"/>
                <a:gd name="connsiteY7" fmla="*/ 185911 h 1517294"/>
                <a:gd name="connsiteX8" fmla="*/ 522460 w 758647"/>
                <a:gd name="connsiteY8" fmla="*/ 234335 h 1517294"/>
                <a:gd name="connsiteX9" fmla="*/ 490177 w 758647"/>
                <a:gd name="connsiteY9" fmla="*/ 290023 h 1517294"/>
                <a:gd name="connsiteX10" fmla="*/ 406242 w 758647"/>
                <a:gd name="connsiteY10" fmla="*/ 358624 h 1517294"/>
                <a:gd name="connsiteX11" fmla="*/ 347326 w 758647"/>
                <a:gd name="connsiteY11" fmla="*/ 422383 h 1517294"/>
                <a:gd name="connsiteX12" fmla="*/ 303743 w 758647"/>
                <a:gd name="connsiteY12" fmla="*/ 423997 h 1517294"/>
                <a:gd name="connsiteX13" fmla="*/ 266618 w 758647"/>
                <a:gd name="connsiteY13" fmla="*/ 444174 h 1517294"/>
                <a:gd name="connsiteX14" fmla="*/ 210930 w 758647"/>
                <a:gd name="connsiteY14" fmla="*/ 466772 h 1517294"/>
                <a:gd name="connsiteX15" fmla="*/ 162506 w 758647"/>
                <a:gd name="connsiteY15" fmla="*/ 471614 h 1517294"/>
                <a:gd name="connsiteX16" fmla="*/ 144750 w 758647"/>
                <a:gd name="connsiteY16" fmla="*/ 541830 h 1517294"/>
                <a:gd name="connsiteX17" fmla="*/ 106818 w 758647"/>
                <a:gd name="connsiteY17" fmla="*/ 604781 h 1517294"/>
                <a:gd name="connsiteX18" fmla="*/ 108432 w 758647"/>
                <a:gd name="connsiteY18" fmla="*/ 707279 h 1517294"/>
                <a:gd name="connsiteX19" fmla="*/ 122152 w 758647"/>
                <a:gd name="connsiteY19" fmla="*/ 777494 h 1517294"/>
                <a:gd name="connsiteX20" fmla="*/ 141522 w 758647"/>
                <a:gd name="connsiteY20" fmla="*/ 830761 h 1517294"/>
                <a:gd name="connsiteX21" fmla="*/ 127802 w 758647"/>
                <a:gd name="connsiteY21" fmla="*/ 901783 h 1517294"/>
                <a:gd name="connsiteX22" fmla="*/ 76149 w 758647"/>
                <a:gd name="connsiteY22" fmla="*/ 986526 h 1517294"/>
                <a:gd name="connsiteX23" fmla="*/ 73728 w 758647"/>
                <a:gd name="connsiteY23" fmla="*/ 1023651 h 1517294"/>
                <a:gd name="connsiteX24" fmla="*/ 27725 w 758647"/>
                <a:gd name="connsiteY24" fmla="*/ 1043021 h 1517294"/>
                <a:gd name="connsiteX25" fmla="*/ 5127 w 758647"/>
                <a:gd name="connsiteY25" fmla="*/ 1123728 h 1517294"/>
                <a:gd name="connsiteX26" fmla="*/ 8355 w 758647"/>
                <a:gd name="connsiteY26" fmla="*/ 1203629 h 1517294"/>
                <a:gd name="connsiteX27" fmla="*/ 35796 w 758647"/>
                <a:gd name="connsiteY27" fmla="*/ 1292406 h 1517294"/>
                <a:gd name="connsiteX28" fmla="*/ 34989 w 758647"/>
                <a:gd name="connsiteY28" fmla="*/ 1391676 h 1517294"/>
                <a:gd name="connsiteX29" fmla="*/ 55972 w 758647"/>
                <a:gd name="connsiteY29" fmla="*/ 1450592 h 1517294"/>
                <a:gd name="connsiteX30" fmla="*/ 129416 w 758647"/>
                <a:gd name="connsiteY30" fmla="*/ 1490946 h 1517294"/>
                <a:gd name="connsiteX31" fmla="*/ 181876 w 758647"/>
                <a:gd name="connsiteY31" fmla="*/ 1519193 h 1517294"/>
                <a:gd name="connsiteX32" fmla="*/ 269846 w 758647"/>
                <a:gd name="connsiteY32" fmla="*/ 1472383 h 1517294"/>
                <a:gd name="connsiteX33" fmla="*/ 349747 w 758647"/>
                <a:gd name="connsiteY33" fmla="*/ 1445750 h 1517294"/>
                <a:gd name="connsiteX34" fmla="*/ 404627 w 758647"/>
                <a:gd name="connsiteY34" fmla="*/ 1315811 h 1517294"/>
                <a:gd name="connsiteX35" fmla="*/ 453859 w 758647"/>
                <a:gd name="connsiteY35" fmla="*/ 1160853 h 1517294"/>
                <a:gd name="connsiteX36" fmla="*/ 528917 w 758647"/>
                <a:gd name="connsiteY36" fmla="*/ 949401 h 1517294"/>
                <a:gd name="connsiteX37" fmla="*/ 587833 w 758647"/>
                <a:gd name="connsiteY37" fmla="*/ 795250 h 1517294"/>
                <a:gd name="connsiteX38" fmla="*/ 635450 w 758647"/>
                <a:gd name="connsiteY38" fmla="*/ 665312 h 1517294"/>
                <a:gd name="connsiteX39" fmla="*/ 648363 w 758647"/>
                <a:gd name="connsiteY39" fmla="*/ 570884 h 1517294"/>
                <a:gd name="connsiteX40" fmla="*/ 676611 w 758647"/>
                <a:gd name="connsiteY40" fmla="*/ 545058 h 1517294"/>
                <a:gd name="connsiteX41" fmla="*/ 688717 w 758647"/>
                <a:gd name="connsiteY41" fmla="*/ 497441 h 1517294"/>
                <a:gd name="connsiteX42" fmla="*/ 674996 w 758647"/>
                <a:gd name="connsiteY42" fmla="*/ 415119 h 1517294"/>
                <a:gd name="connsiteX43" fmla="*/ 695980 w 758647"/>
                <a:gd name="connsiteY43" fmla="*/ 382029 h 1517294"/>
                <a:gd name="connsiteX44" fmla="*/ 724228 w 758647"/>
                <a:gd name="connsiteY44" fmla="*/ 447402 h 1517294"/>
                <a:gd name="connsiteX45" fmla="*/ 743598 w 758647"/>
                <a:gd name="connsiteY45" fmla="*/ 414312 h 1517294"/>
                <a:gd name="connsiteX46" fmla="*/ 757318 w 758647"/>
                <a:gd name="connsiteY46" fmla="*/ 361045 h 1517294"/>
                <a:gd name="connsiteX47" fmla="*/ 734720 w 758647"/>
                <a:gd name="connsiteY47" fmla="*/ 308586 h 1517294"/>
                <a:gd name="connsiteX48" fmla="*/ 726649 w 758647"/>
                <a:gd name="connsiteY48" fmla="*/ 173805 h 1517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58647" h="1517294">
                  <a:moveTo>
                    <a:pt x="726649" y="173805"/>
                  </a:moveTo>
                  <a:lnTo>
                    <a:pt x="706472" y="100361"/>
                  </a:lnTo>
                  <a:lnTo>
                    <a:pt x="682260" y="52744"/>
                  </a:lnTo>
                  <a:lnTo>
                    <a:pt x="650784" y="5127"/>
                  </a:lnTo>
                  <a:lnTo>
                    <a:pt x="616080" y="55165"/>
                  </a:lnTo>
                  <a:lnTo>
                    <a:pt x="610431" y="122152"/>
                  </a:lnTo>
                  <a:lnTo>
                    <a:pt x="553129" y="199631"/>
                  </a:lnTo>
                  <a:lnTo>
                    <a:pt x="511968" y="185911"/>
                  </a:lnTo>
                  <a:lnTo>
                    <a:pt x="522460" y="234335"/>
                  </a:lnTo>
                  <a:lnTo>
                    <a:pt x="490177" y="290023"/>
                  </a:lnTo>
                  <a:lnTo>
                    <a:pt x="406242" y="358624"/>
                  </a:lnTo>
                  <a:lnTo>
                    <a:pt x="347326" y="422383"/>
                  </a:lnTo>
                  <a:lnTo>
                    <a:pt x="303743" y="423997"/>
                  </a:lnTo>
                  <a:lnTo>
                    <a:pt x="266618" y="444174"/>
                  </a:lnTo>
                  <a:lnTo>
                    <a:pt x="210930" y="466772"/>
                  </a:lnTo>
                  <a:lnTo>
                    <a:pt x="162506" y="471614"/>
                  </a:lnTo>
                  <a:lnTo>
                    <a:pt x="144750" y="541830"/>
                  </a:lnTo>
                  <a:lnTo>
                    <a:pt x="106818" y="604781"/>
                  </a:lnTo>
                  <a:lnTo>
                    <a:pt x="108432" y="707279"/>
                  </a:lnTo>
                  <a:lnTo>
                    <a:pt x="122152" y="777494"/>
                  </a:lnTo>
                  <a:lnTo>
                    <a:pt x="141522" y="830761"/>
                  </a:lnTo>
                  <a:lnTo>
                    <a:pt x="127802" y="901783"/>
                  </a:lnTo>
                  <a:lnTo>
                    <a:pt x="76149" y="986526"/>
                  </a:lnTo>
                  <a:lnTo>
                    <a:pt x="73728" y="1023651"/>
                  </a:lnTo>
                  <a:lnTo>
                    <a:pt x="27725" y="1043021"/>
                  </a:lnTo>
                  <a:lnTo>
                    <a:pt x="5127" y="1123728"/>
                  </a:lnTo>
                  <a:lnTo>
                    <a:pt x="8355" y="1203629"/>
                  </a:lnTo>
                  <a:lnTo>
                    <a:pt x="35796" y="1292406"/>
                  </a:lnTo>
                  <a:lnTo>
                    <a:pt x="34989" y="1391676"/>
                  </a:lnTo>
                  <a:lnTo>
                    <a:pt x="55972" y="1450592"/>
                  </a:lnTo>
                  <a:lnTo>
                    <a:pt x="129416" y="1490946"/>
                  </a:lnTo>
                  <a:lnTo>
                    <a:pt x="181876" y="1519193"/>
                  </a:lnTo>
                  <a:lnTo>
                    <a:pt x="269846" y="1472383"/>
                  </a:lnTo>
                  <a:lnTo>
                    <a:pt x="349747" y="1445750"/>
                  </a:lnTo>
                  <a:lnTo>
                    <a:pt x="404627" y="1315811"/>
                  </a:lnTo>
                  <a:lnTo>
                    <a:pt x="453859" y="1160853"/>
                  </a:lnTo>
                  <a:lnTo>
                    <a:pt x="528917" y="949401"/>
                  </a:lnTo>
                  <a:lnTo>
                    <a:pt x="587833" y="795250"/>
                  </a:lnTo>
                  <a:lnTo>
                    <a:pt x="635450" y="665312"/>
                  </a:lnTo>
                  <a:lnTo>
                    <a:pt x="648363" y="570884"/>
                  </a:lnTo>
                  <a:lnTo>
                    <a:pt x="676611" y="545058"/>
                  </a:lnTo>
                  <a:lnTo>
                    <a:pt x="688717" y="497441"/>
                  </a:lnTo>
                  <a:lnTo>
                    <a:pt x="674996" y="415119"/>
                  </a:lnTo>
                  <a:lnTo>
                    <a:pt x="695980" y="382029"/>
                  </a:lnTo>
                  <a:lnTo>
                    <a:pt x="724228" y="447402"/>
                  </a:lnTo>
                  <a:lnTo>
                    <a:pt x="743598" y="414312"/>
                  </a:lnTo>
                  <a:lnTo>
                    <a:pt x="757318" y="361045"/>
                  </a:lnTo>
                  <a:lnTo>
                    <a:pt x="734720" y="308586"/>
                  </a:lnTo>
                  <a:lnTo>
                    <a:pt x="726649" y="173805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EE9F17C6-BB90-41F9-991F-8A3A0302452E}"/>
                </a:ext>
              </a:extLst>
            </p:cNvPr>
            <p:cNvSpPr/>
            <p:nvPr/>
          </p:nvSpPr>
          <p:spPr>
            <a:xfrm>
              <a:off x="7281024" y="937347"/>
              <a:ext cx="743863" cy="2131063"/>
            </a:xfrm>
            <a:custGeom>
              <a:avLst/>
              <a:gdLst>
                <a:gd name="connsiteX0" fmla="*/ 185104 w 298616"/>
                <a:gd name="connsiteY0" fmla="*/ 543444 h 855496"/>
                <a:gd name="connsiteX1" fmla="*/ 187525 w 298616"/>
                <a:gd name="connsiteY1" fmla="*/ 501476 h 855496"/>
                <a:gd name="connsiteX2" fmla="*/ 165734 w 298616"/>
                <a:gd name="connsiteY2" fmla="*/ 468386 h 855496"/>
                <a:gd name="connsiteX3" fmla="*/ 168962 w 298616"/>
                <a:gd name="connsiteY3" fmla="*/ 419962 h 855496"/>
                <a:gd name="connsiteX4" fmla="*/ 142329 w 298616"/>
                <a:gd name="connsiteY4" fmla="*/ 337641 h 855496"/>
                <a:gd name="connsiteX5" fmla="*/ 172191 w 298616"/>
                <a:gd name="connsiteY5" fmla="*/ 275496 h 855496"/>
                <a:gd name="connsiteX6" fmla="*/ 170577 w 298616"/>
                <a:gd name="connsiteY6" fmla="*/ 140715 h 855496"/>
                <a:gd name="connsiteX7" fmla="*/ 137487 w 298616"/>
                <a:gd name="connsiteY7" fmla="*/ 68886 h 855496"/>
                <a:gd name="connsiteX8" fmla="*/ 140715 w 298616"/>
                <a:gd name="connsiteY8" fmla="*/ 56780 h 855496"/>
                <a:gd name="connsiteX9" fmla="*/ 140715 w 298616"/>
                <a:gd name="connsiteY9" fmla="*/ 56780 h 855496"/>
                <a:gd name="connsiteX10" fmla="*/ 122152 w 298616"/>
                <a:gd name="connsiteY10" fmla="*/ 26111 h 855496"/>
                <a:gd name="connsiteX11" fmla="*/ 26111 w 298616"/>
                <a:gd name="connsiteY11" fmla="*/ 5127 h 855496"/>
                <a:gd name="connsiteX12" fmla="*/ 71307 w 298616"/>
                <a:gd name="connsiteY12" fmla="*/ 55165 h 855496"/>
                <a:gd name="connsiteX13" fmla="*/ 93905 w 298616"/>
                <a:gd name="connsiteY13" fmla="*/ 149593 h 855496"/>
                <a:gd name="connsiteX14" fmla="*/ 76149 w 298616"/>
                <a:gd name="connsiteY14" fmla="*/ 180262 h 855496"/>
                <a:gd name="connsiteX15" fmla="*/ 54359 w 298616"/>
                <a:gd name="connsiteY15" fmla="*/ 270654 h 855496"/>
                <a:gd name="connsiteX16" fmla="*/ 70500 w 298616"/>
                <a:gd name="connsiteY16" fmla="*/ 363467 h 855496"/>
                <a:gd name="connsiteX17" fmla="*/ 38217 w 298616"/>
                <a:gd name="connsiteY17" fmla="*/ 402206 h 855496"/>
                <a:gd name="connsiteX18" fmla="*/ 5127 w 298616"/>
                <a:gd name="connsiteY18" fmla="*/ 505511 h 855496"/>
                <a:gd name="connsiteX19" fmla="*/ 55165 w 298616"/>
                <a:gd name="connsiteY19" fmla="*/ 534566 h 855496"/>
                <a:gd name="connsiteX20" fmla="*/ 110046 w 298616"/>
                <a:gd name="connsiteY20" fmla="*/ 587833 h 855496"/>
                <a:gd name="connsiteX21" fmla="*/ 136680 w 298616"/>
                <a:gd name="connsiteY21" fmla="*/ 578148 h 855496"/>
                <a:gd name="connsiteX22" fmla="*/ 174612 w 298616"/>
                <a:gd name="connsiteY22" fmla="*/ 606395 h 855496"/>
                <a:gd name="connsiteX23" fmla="*/ 178647 w 298616"/>
                <a:gd name="connsiteY23" fmla="*/ 650784 h 855496"/>
                <a:gd name="connsiteX24" fmla="*/ 155243 w 298616"/>
                <a:gd name="connsiteY24" fmla="*/ 703244 h 855496"/>
                <a:gd name="connsiteX25" fmla="*/ 159278 w 298616"/>
                <a:gd name="connsiteY25" fmla="*/ 781530 h 855496"/>
                <a:gd name="connsiteX26" fmla="*/ 219808 w 298616"/>
                <a:gd name="connsiteY26" fmla="*/ 850938 h 855496"/>
                <a:gd name="connsiteX27" fmla="*/ 252898 w 298616"/>
                <a:gd name="connsiteY27" fmla="*/ 773459 h 855496"/>
                <a:gd name="connsiteX28" fmla="*/ 296480 w 298616"/>
                <a:gd name="connsiteY28" fmla="*/ 749247 h 855496"/>
                <a:gd name="connsiteX29" fmla="*/ 294059 w 298616"/>
                <a:gd name="connsiteY29" fmla="*/ 605589 h 855496"/>
                <a:gd name="connsiteX30" fmla="*/ 256933 w 298616"/>
                <a:gd name="connsiteY30" fmla="*/ 524881 h 855496"/>
                <a:gd name="connsiteX31" fmla="*/ 223036 w 298616"/>
                <a:gd name="connsiteY31" fmla="*/ 489370 h 855496"/>
                <a:gd name="connsiteX32" fmla="*/ 217387 w 298616"/>
                <a:gd name="connsiteY32" fmla="*/ 489370 h 855496"/>
                <a:gd name="connsiteX33" fmla="*/ 218194 w 298616"/>
                <a:gd name="connsiteY33" fmla="*/ 504705 h 855496"/>
                <a:gd name="connsiteX34" fmla="*/ 236757 w 298616"/>
                <a:gd name="connsiteY34" fmla="*/ 508740 h 855496"/>
                <a:gd name="connsiteX35" fmla="*/ 254512 w 298616"/>
                <a:gd name="connsiteY35" fmla="*/ 568463 h 855496"/>
                <a:gd name="connsiteX36" fmla="*/ 251284 w 298616"/>
                <a:gd name="connsiteY36" fmla="*/ 582183 h 855496"/>
                <a:gd name="connsiteX37" fmla="*/ 218194 w 298616"/>
                <a:gd name="connsiteY37" fmla="*/ 539409 h 855496"/>
                <a:gd name="connsiteX38" fmla="*/ 200438 w 298616"/>
                <a:gd name="connsiteY38" fmla="*/ 566849 h 855496"/>
                <a:gd name="connsiteX39" fmla="*/ 185104 w 298616"/>
                <a:gd name="connsiteY39" fmla="*/ 543444 h 85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8616" h="855496">
                  <a:moveTo>
                    <a:pt x="185104" y="543444"/>
                  </a:moveTo>
                  <a:lnTo>
                    <a:pt x="187525" y="501476"/>
                  </a:lnTo>
                  <a:lnTo>
                    <a:pt x="165734" y="468386"/>
                  </a:lnTo>
                  <a:lnTo>
                    <a:pt x="168962" y="419962"/>
                  </a:lnTo>
                  <a:lnTo>
                    <a:pt x="142329" y="337641"/>
                  </a:lnTo>
                  <a:lnTo>
                    <a:pt x="172191" y="275496"/>
                  </a:lnTo>
                  <a:lnTo>
                    <a:pt x="170577" y="140715"/>
                  </a:lnTo>
                  <a:lnTo>
                    <a:pt x="137487" y="68886"/>
                  </a:lnTo>
                  <a:lnTo>
                    <a:pt x="140715" y="56780"/>
                  </a:lnTo>
                  <a:lnTo>
                    <a:pt x="140715" y="56780"/>
                  </a:lnTo>
                  <a:lnTo>
                    <a:pt x="122152" y="26111"/>
                  </a:lnTo>
                  <a:lnTo>
                    <a:pt x="26111" y="5127"/>
                  </a:lnTo>
                  <a:lnTo>
                    <a:pt x="71307" y="55165"/>
                  </a:lnTo>
                  <a:lnTo>
                    <a:pt x="93905" y="149593"/>
                  </a:lnTo>
                  <a:lnTo>
                    <a:pt x="76149" y="180262"/>
                  </a:lnTo>
                  <a:lnTo>
                    <a:pt x="54359" y="270654"/>
                  </a:lnTo>
                  <a:lnTo>
                    <a:pt x="70500" y="363467"/>
                  </a:lnTo>
                  <a:lnTo>
                    <a:pt x="38217" y="402206"/>
                  </a:lnTo>
                  <a:lnTo>
                    <a:pt x="5127" y="505511"/>
                  </a:lnTo>
                  <a:lnTo>
                    <a:pt x="55165" y="534566"/>
                  </a:lnTo>
                  <a:lnTo>
                    <a:pt x="110046" y="587833"/>
                  </a:lnTo>
                  <a:lnTo>
                    <a:pt x="136680" y="578148"/>
                  </a:lnTo>
                  <a:lnTo>
                    <a:pt x="174612" y="606395"/>
                  </a:lnTo>
                  <a:lnTo>
                    <a:pt x="178647" y="650784"/>
                  </a:lnTo>
                  <a:lnTo>
                    <a:pt x="155243" y="703244"/>
                  </a:lnTo>
                  <a:lnTo>
                    <a:pt x="159278" y="781530"/>
                  </a:lnTo>
                  <a:lnTo>
                    <a:pt x="219808" y="850938"/>
                  </a:lnTo>
                  <a:lnTo>
                    <a:pt x="252898" y="773459"/>
                  </a:lnTo>
                  <a:lnTo>
                    <a:pt x="296480" y="749247"/>
                  </a:lnTo>
                  <a:lnTo>
                    <a:pt x="294059" y="605589"/>
                  </a:lnTo>
                  <a:lnTo>
                    <a:pt x="256933" y="524881"/>
                  </a:lnTo>
                  <a:lnTo>
                    <a:pt x="223036" y="489370"/>
                  </a:lnTo>
                  <a:lnTo>
                    <a:pt x="217387" y="489370"/>
                  </a:lnTo>
                  <a:lnTo>
                    <a:pt x="218194" y="504705"/>
                  </a:lnTo>
                  <a:lnTo>
                    <a:pt x="236757" y="508740"/>
                  </a:lnTo>
                  <a:lnTo>
                    <a:pt x="254512" y="568463"/>
                  </a:lnTo>
                  <a:lnTo>
                    <a:pt x="251284" y="582183"/>
                  </a:lnTo>
                  <a:lnTo>
                    <a:pt x="218194" y="539409"/>
                  </a:lnTo>
                  <a:lnTo>
                    <a:pt x="200438" y="566849"/>
                  </a:lnTo>
                  <a:lnTo>
                    <a:pt x="185104" y="543444"/>
                  </a:lnTo>
                  <a:close/>
                </a:path>
              </a:pathLst>
            </a:custGeom>
            <a:solidFill>
              <a:srgbClr val="C00000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E81A82BC-3124-4316-9C93-3755EAC5D4C1}"/>
                </a:ext>
              </a:extLst>
            </p:cNvPr>
            <p:cNvSpPr/>
            <p:nvPr/>
          </p:nvSpPr>
          <p:spPr>
            <a:xfrm>
              <a:off x="2160443" y="3082482"/>
              <a:ext cx="3256907" cy="3377535"/>
            </a:xfrm>
            <a:custGeom>
              <a:avLst/>
              <a:gdLst>
                <a:gd name="connsiteX0" fmla="*/ 1122114 w 1307456"/>
                <a:gd name="connsiteY0" fmla="*/ 69693 h 1355880"/>
                <a:gd name="connsiteX1" fmla="*/ 941330 w 1307456"/>
                <a:gd name="connsiteY1" fmla="*/ 115696 h 1355880"/>
                <a:gd name="connsiteX2" fmla="*/ 706472 w 1307456"/>
                <a:gd name="connsiteY2" fmla="*/ 99554 h 1355880"/>
                <a:gd name="connsiteX3" fmla="*/ 640292 w 1307456"/>
                <a:gd name="connsiteY3" fmla="*/ 46287 h 1355880"/>
                <a:gd name="connsiteX4" fmla="*/ 246441 w 1307456"/>
                <a:gd name="connsiteY4" fmla="*/ 51130 h 1355880"/>
                <a:gd name="connsiteX5" fmla="*/ 231107 w 1307456"/>
                <a:gd name="connsiteY5" fmla="*/ 59201 h 1355880"/>
                <a:gd name="connsiteX6" fmla="*/ 173805 w 1307456"/>
                <a:gd name="connsiteY6" fmla="*/ 8355 h 1355880"/>
                <a:gd name="connsiteX7" fmla="*/ 110853 w 1307456"/>
                <a:gd name="connsiteY7" fmla="*/ 5127 h 1355880"/>
                <a:gd name="connsiteX8" fmla="*/ 52744 w 1307456"/>
                <a:gd name="connsiteY8" fmla="*/ 23689 h 1355880"/>
                <a:gd name="connsiteX9" fmla="*/ 5127 w 1307456"/>
                <a:gd name="connsiteY9" fmla="*/ 45481 h 1355880"/>
                <a:gd name="connsiteX10" fmla="*/ 9969 w 1307456"/>
                <a:gd name="connsiteY10" fmla="*/ 131030 h 1355880"/>
                <a:gd name="connsiteX11" fmla="*/ 86641 w 1307456"/>
                <a:gd name="connsiteY11" fmla="*/ 239985 h 1355880"/>
                <a:gd name="connsiteX12" fmla="*/ 106818 w 1307456"/>
                <a:gd name="connsiteY12" fmla="*/ 310200 h 1355880"/>
                <a:gd name="connsiteX13" fmla="*/ 155242 w 1307456"/>
                <a:gd name="connsiteY13" fmla="*/ 444174 h 1355880"/>
                <a:gd name="connsiteX14" fmla="*/ 202859 w 1307456"/>
                <a:gd name="connsiteY14" fmla="*/ 536180 h 1355880"/>
                <a:gd name="connsiteX15" fmla="*/ 239985 w 1307456"/>
                <a:gd name="connsiteY15" fmla="*/ 582183 h 1355880"/>
                <a:gd name="connsiteX16" fmla="*/ 250477 w 1307456"/>
                <a:gd name="connsiteY16" fmla="*/ 643520 h 1355880"/>
                <a:gd name="connsiteX17" fmla="*/ 249670 w 1307456"/>
                <a:gd name="connsiteY17" fmla="*/ 776687 h 1355880"/>
                <a:gd name="connsiteX18" fmla="*/ 277110 w 1307456"/>
                <a:gd name="connsiteY18" fmla="*/ 948594 h 1355880"/>
                <a:gd name="connsiteX19" fmla="*/ 298094 w 1307456"/>
                <a:gd name="connsiteY19" fmla="*/ 1030108 h 1355880"/>
                <a:gd name="connsiteX20" fmla="*/ 315850 w 1307456"/>
                <a:gd name="connsiteY20" fmla="*/ 1138255 h 1355880"/>
                <a:gd name="connsiteX21" fmla="*/ 350554 w 1307456"/>
                <a:gd name="connsiteY21" fmla="*/ 1219770 h 1355880"/>
                <a:gd name="connsiteX22" fmla="*/ 417541 w 1307456"/>
                <a:gd name="connsiteY22" fmla="*/ 1304512 h 1355880"/>
                <a:gd name="connsiteX23" fmla="*/ 465965 w 1307456"/>
                <a:gd name="connsiteY23" fmla="*/ 1249632 h 1355880"/>
                <a:gd name="connsiteX24" fmla="*/ 502283 w 1307456"/>
                <a:gd name="connsiteY24" fmla="*/ 1279493 h 1355880"/>
                <a:gd name="connsiteX25" fmla="*/ 516003 w 1307456"/>
                <a:gd name="connsiteY25" fmla="*/ 1327917 h 1355880"/>
                <a:gd name="connsiteX26" fmla="*/ 557971 w 1307456"/>
                <a:gd name="connsiteY26" fmla="*/ 1335988 h 1355880"/>
                <a:gd name="connsiteX27" fmla="*/ 616887 w 1307456"/>
                <a:gd name="connsiteY27" fmla="*/ 1356972 h 1355880"/>
                <a:gd name="connsiteX28" fmla="*/ 668540 w 1307456"/>
                <a:gd name="connsiteY28" fmla="*/ 1348901 h 1355880"/>
                <a:gd name="connsiteX29" fmla="*/ 755703 w 1307456"/>
                <a:gd name="connsiteY29" fmla="*/ 1291599 h 1355880"/>
                <a:gd name="connsiteX30" fmla="*/ 773459 w 1307456"/>
                <a:gd name="connsiteY30" fmla="*/ 879186 h 1355880"/>
                <a:gd name="connsiteX31" fmla="*/ 784758 w 1307456"/>
                <a:gd name="connsiteY31" fmla="*/ 553128 h 1355880"/>
                <a:gd name="connsiteX32" fmla="*/ 879993 w 1307456"/>
                <a:gd name="connsiteY32" fmla="*/ 549093 h 1355880"/>
                <a:gd name="connsiteX33" fmla="*/ 895327 w 1307456"/>
                <a:gd name="connsiteY33" fmla="*/ 151207 h 1355880"/>
                <a:gd name="connsiteX34" fmla="*/ 967964 w 1307456"/>
                <a:gd name="connsiteY34" fmla="*/ 147979 h 1355880"/>
                <a:gd name="connsiteX35" fmla="*/ 1118886 w 1307456"/>
                <a:gd name="connsiteY35" fmla="*/ 108432 h 1355880"/>
                <a:gd name="connsiteX36" fmla="*/ 1154397 w 1307456"/>
                <a:gd name="connsiteY36" fmla="*/ 154435 h 1355880"/>
                <a:gd name="connsiteX37" fmla="*/ 1218156 w 1307456"/>
                <a:gd name="connsiteY37" fmla="*/ 110853 h 1355880"/>
                <a:gd name="connsiteX38" fmla="*/ 1247210 w 1307456"/>
                <a:gd name="connsiteY38" fmla="*/ 110853 h 1355880"/>
                <a:gd name="connsiteX39" fmla="*/ 1302898 w 1307456"/>
                <a:gd name="connsiteY39" fmla="*/ 85834 h 1355880"/>
                <a:gd name="connsiteX40" fmla="*/ 1302898 w 1307456"/>
                <a:gd name="connsiteY40" fmla="*/ 76149 h 1355880"/>
                <a:gd name="connsiteX41" fmla="*/ 1264966 w 1307456"/>
                <a:gd name="connsiteY41" fmla="*/ 51130 h 1355880"/>
                <a:gd name="connsiteX42" fmla="*/ 1202014 w 1307456"/>
                <a:gd name="connsiteY42" fmla="*/ 44673 h 1355880"/>
                <a:gd name="connsiteX43" fmla="*/ 1122114 w 1307456"/>
                <a:gd name="connsiteY43" fmla="*/ 69693 h 13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07456" h="1355880">
                  <a:moveTo>
                    <a:pt x="1122114" y="69693"/>
                  </a:moveTo>
                  <a:lnTo>
                    <a:pt x="941330" y="115696"/>
                  </a:lnTo>
                  <a:lnTo>
                    <a:pt x="706472" y="99554"/>
                  </a:lnTo>
                  <a:lnTo>
                    <a:pt x="640292" y="46287"/>
                  </a:lnTo>
                  <a:lnTo>
                    <a:pt x="246441" y="51130"/>
                  </a:lnTo>
                  <a:lnTo>
                    <a:pt x="231107" y="59201"/>
                  </a:lnTo>
                  <a:lnTo>
                    <a:pt x="173805" y="8355"/>
                  </a:lnTo>
                  <a:lnTo>
                    <a:pt x="110853" y="5127"/>
                  </a:lnTo>
                  <a:lnTo>
                    <a:pt x="52744" y="23689"/>
                  </a:lnTo>
                  <a:lnTo>
                    <a:pt x="5127" y="45481"/>
                  </a:lnTo>
                  <a:lnTo>
                    <a:pt x="9969" y="131030"/>
                  </a:lnTo>
                  <a:lnTo>
                    <a:pt x="86641" y="239985"/>
                  </a:lnTo>
                  <a:lnTo>
                    <a:pt x="106818" y="310200"/>
                  </a:lnTo>
                  <a:lnTo>
                    <a:pt x="155242" y="444174"/>
                  </a:lnTo>
                  <a:lnTo>
                    <a:pt x="202859" y="536180"/>
                  </a:lnTo>
                  <a:lnTo>
                    <a:pt x="239985" y="582183"/>
                  </a:lnTo>
                  <a:lnTo>
                    <a:pt x="250477" y="643520"/>
                  </a:lnTo>
                  <a:lnTo>
                    <a:pt x="249670" y="776687"/>
                  </a:lnTo>
                  <a:lnTo>
                    <a:pt x="277110" y="948594"/>
                  </a:lnTo>
                  <a:lnTo>
                    <a:pt x="298094" y="1030108"/>
                  </a:lnTo>
                  <a:lnTo>
                    <a:pt x="315850" y="1138255"/>
                  </a:lnTo>
                  <a:lnTo>
                    <a:pt x="350554" y="1219770"/>
                  </a:lnTo>
                  <a:lnTo>
                    <a:pt x="417541" y="1304512"/>
                  </a:lnTo>
                  <a:lnTo>
                    <a:pt x="465965" y="1249632"/>
                  </a:lnTo>
                  <a:lnTo>
                    <a:pt x="502283" y="1279493"/>
                  </a:lnTo>
                  <a:lnTo>
                    <a:pt x="516003" y="1327917"/>
                  </a:lnTo>
                  <a:lnTo>
                    <a:pt x="557971" y="1335988"/>
                  </a:lnTo>
                  <a:lnTo>
                    <a:pt x="616887" y="1356972"/>
                  </a:lnTo>
                  <a:lnTo>
                    <a:pt x="668540" y="1348901"/>
                  </a:lnTo>
                  <a:lnTo>
                    <a:pt x="755703" y="1291599"/>
                  </a:lnTo>
                  <a:lnTo>
                    <a:pt x="773459" y="879186"/>
                  </a:lnTo>
                  <a:lnTo>
                    <a:pt x="784758" y="553128"/>
                  </a:lnTo>
                  <a:lnTo>
                    <a:pt x="879993" y="549093"/>
                  </a:lnTo>
                  <a:lnTo>
                    <a:pt x="895327" y="151207"/>
                  </a:lnTo>
                  <a:lnTo>
                    <a:pt x="967964" y="147979"/>
                  </a:lnTo>
                  <a:lnTo>
                    <a:pt x="1118886" y="108432"/>
                  </a:lnTo>
                  <a:lnTo>
                    <a:pt x="1154397" y="154435"/>
                  </a:lnTo>
                  <a:lnTo>
                    <a:pt x="1218156" y="110853"/>
                  </a:lnTo>
                  <a:lnTo>
                    <a:pt x="1247210" y="110853"/>
                  </a:lnTo>
                  <a:lnTo>
                    <a:pt x="1302898" y="85834"/>
                  </a:lnTo>
                  <a:lnTo>
                    <a:pt x="1302898" y="76149"/>
                  </a:lnTo>
                  <a:lnTo>
                    <a:pt x="1264966" y="51130"/>
                  </a:lnTo>
                  <a:lnTo>
                    <a:pt x="1202014" y="44673"/>
                  </a:lnTo>
                  <a:lnTo>
                    <a:pt x="1122114" y="696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4AAD3204-D5B1-428E-A6B2-27F543B4D242}"/>
                </a:ext>
              </a:extLst>
            </p:cNvPr>
            <p:cNvSpPr/>
            <p:nvPr/>
          </p:nvSpPr>
          <p:spPr>
            <a:xfrm>
              <a:off x="6444684" y="-1314344"/>
              <a:ext cx="462399" cy="502609"/>
            </a:xfrm>
            <a:custGeom>
              <a:avLst/>
              <a:gdLst>
                <a:gd name="connsiteX0" fmla="*/ 143943 w 185626"/>
                <a:gd name="connsiteY0" fmla="*/ 5127 h 201767"/>
                <a:gd name="connsiteX1" fmla="*/ 84220 w 185626"/>
                <a:gd name="connsiteY1" fmla="*/ 39831 h 201767"/>
                <a:gd name="connsiteX2" fmla="*/ 60815 w 185626"/>
                <a:gd name="connsiteY2" fmla="*/ 28532 h 201767"/>
                <a:gd name="connsiteX3" fmla="*/ 32567 w 185626"/>
                <a:gd name="connsiteY3" fmla="*/ 59201 h 201767"/>
                <a:gd name="connsiteX4" fmla="*/ 28532 w 185626"/>
                <a:gd name="connsiteY4" fmla="*/ 126188 h 201767"/>
                <a:gd name="connsiteX5" fmla="*/ 14812 w 185626"/>
                <a:gd name="connsiteY5" fmla="*/ 134258 h 201767"/>
                <a:gd name="connsiteX6" fmla="*/ 5127 w 185626"/>
                <a:gd name="connsiteY6" fmla="*/ 195596 h 201767"/>
                <a:gd name="connsiteX7" fmla="*/ 64850 w 185626"/>
                <a:gd name="connsiteY7" fmla="*/ 204474 h 201767"/>
                <a:gd name="connsiteX8" fmla="*/ 95519 w 185626"/>
                <a:gd name="connsiteY8" fmla="*/ 140715 h 201767"/>
                <a:gd name="connsiteX9" fmla="*/ 147979 w 185626"/>
                <a:gd name="connsiteY9" fmla="*/ 147979 h 201767"/>
                <a:gd name="connsiteX10" fmla="*/ 147979 w 185626"/>
                <a:gd name="connsiteY10" fmla="*/ 147979 h 201767"/>
                <a:gd name="connsiteX11" fmla="*/ 176226 w 185626"/>
                <a:gd name="connsiteY11" fmla="*/ 133452 h 201767"/>
                <a:gd name="connsiteX12" fmla="*/ 182683 w 185626"/>
                <a:gd name="connsiteY12" fmla="*/ 68078 h 201767"/>
                <a:gd name="connsiteX13" fmla="*/ 143943 w 185626"/>
                <a:gd name="connsiteY13" fmla="*/ 5127 h 20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626" h="201767">
                  <a:moveTo>
                    <a:pt x="143943" y="5127"/>
                  </a:moveTo>
                  <a:lnTo>
                    <a:pt x="84220" y="39831"/>
                  </a:lnTo>
                  <a:lnTo>
                    <a:pt x="60815" y="28532"/>
                  </a:lnTo>
                  <a:lnTo>
                    <a:pt x="32567" y="59201"/>
                  </a:lnTo>
                  <a:lnTo>
                    <a:pt x="28532" y="126188"/>
                  </a:lnTo>
                  <a:lnTo>
                    <a:pt x="14812" y="134258"/>
                  </a:lnTo>
                  <a:lnTo>
                    <a:pt x="5127" y="195596"/>
                  </a:lnTo>
                  <a:lnTo>
                    <a:pt x="64850" y="204474"/>
                  </a:lnTo>
                  <a:lnTo>
                    <a:pt x="95519" y="140715"/>
                  </a:lnTo>
                  <a:lnTo>
                    <a:pt x="147979" y="147979"/>
                  </a:lnTo>
                  <a:lnTo>
                    <a:pt x="147979" y="147979"/>
                  </a:lnTo>
                  <a:lnTo>
                    <a:pt x="176226" y="133452"/>
                  </a:lnTo>
                  <a:lnTo>
                    <a:pt x="182683" y="68078"/>
                  </a:lnTo>
                  <a:lnTo>
                    <a:pt x="143943" y="5127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0364B32B-7E6D-497A-8583-59E96F91EBEE}"/>
                </a:ext>
              </a:extLst>
            </p:cNvPr>
            <p:cNvSpPr/>
            <p:nvPr/>
          </p:nvSpPr>
          <p:spPr>
            <a:xfrm>
              <a:off x="6621602" y="5507070"/>
              <a:ext cx="341774" cy="462399"/>
            </a:xfrm>
            <a:custGeom>
              <a:avLst/>
              <a:gdLst>
                <a:gd name="connsiteX0" fmla="*/ 122152 w 137202"/>
                <a:gd name="connsiteY0" fmla="*/ 26111 h 185626"/>
                <a:gd name="connsiteX1" fmla="*/ 75342 w 137202"/>
                <a:gd name="connsiteY1" fmla="*/ 5127 h 185626"/>
                <a:gd name="connsiteX2" fmla="*/ 47095 w 137202"/>
                <a:gd name="connsiteY2" fmla="*/ 13198 h 185626"/>
                <a:gd name="connsiteX3" fmla="*/ 35796 w 137202"/>
                <a:gd name="connsiteY3" fmla="*/ 45481 h 185626"/>
                <a:gd name="connsiteX4" fmla="*/ 6741 w 137202"/>
                <a:gd name="connsiteY4" fmla="*/ 87448 h 185626"/>
                <a:gd name="connsiteX5" fmla="*/ 5127 w 137202"/>
                <a:gd name="connsiteY5" fmla="*/ 126188 h 185626"/>
                <a:gd name="connsiteX6" fmla="*/ 58393 w 137202"/>
                <a:gd name="connsiteY6" fmla="*/ 186718 h 185626"/>
                <a:gd name="connsiteX7" fmla="*/ 114888 w 137202"/>
                <a:gd name="connsiteY7" fmla="*/ 174612 h 185626"/>
                <a:gd name="connsiteX8" fmla="*/ 137487 w 137202"/>
                <a:gd name="connsiteY8" fmla="*/ 125381 h 185626"/>
                <a:gd name="connsiteX9" fmla="*/ 132644 w 137202"/>
                <a:gd name="connsiteY9" fmla="*/ 76149 h 185626"/>
                <a:gd name="connsiteX10" fmla="*/ 122152 w 137202"/>
                <a:gd name="connsiteY10" fmla="*/ 26111 h 18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202" h="185626">
                  <a:moveTo>
                    <a:pt x="122152" y="26111"/>
                  </a:moveTo>
                  <a:lnTo>
                    <a:pt x="75342" y="5127"/>
                  </a:lnTo>
                  <a:lnTo>
                    <a:pt x="47095" y="13198"/>
                  </a:lnTo>
                  <a:lnTo>
                    <a:pt x="35796" y="45481"/>
                  </a:lnTo>
                  <a:lnTo>
                    <a:pt x="6741" y="87448"/>
                  </a:lnTo>
                  <a:lnTo>
                    <a:pt x="5127" y="126188"/>
                  </a:lnTo>
                  <a:lnTo>
                    <a:pt x="58393" y="186718"/>
                  </a:lnTo>
                  <a:lnTo>
                    <a:pt x="114888" y="174612"/>
                  </a:lnTo>
                  <a:lnTo>
                    <a:pt x="137487" y="125381"/>
                  </a:lnTo>
                  <a:lnTo>
                    <a:pt x="132644" y="76149"/>
                  </a:lnTo>
                  <a:lnTo>
                    <a:pt x="122152" y="26111"/>
                  </a:lnTo>
                  <a:close/>
                </a:path>
              </a:pathLst>
            </a:custGeom>
            <a:solidFill>
              <a:srgbClr val="7030A0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C73B8CEE-9936-446A-AEB7-D89E64ACE768}"/>
                </a:ext>
              </a:extLst>
            </p:cNvPr>
            <p:cNvSpPr/>
            <p:nvPr/>
          </p:nvSpPr>
          <p:spPr>
            <a:xfrm>
              <a:off x="6579384" y="-1348521"/>
              <a:ext cx="2613567" cy="2995551"/>
            </a:xfrm>
            <a:custGeom>
              <a:avLst/>
              <a:gdLst>
                <a:gd name="connsiteX0" fmla="*/ 124573 w 1049193"/>
                <a:gd name="connsiteY0" fmla="*/ 5127 h 1202536"/>
                <a:gd name="connsiteX1" fmla="*/ 89869 w 1049193"/>
                <a:gd name="connsiteY1" fmla="*/ 18847 h 1202536"/>
                <a:gd name="connsiteX2" fmla="*/ 128609 w 1049193"/>
                <a:gd name="connsiteY2" fmla="*/ 81799 h 1202536"/>
                <a:gd name="connsiteX3" fmla="*/ 122152 w 1049193"/>
                <a:gd name="connsiteY3" fmla="*/ 147172 h 1202536"/>
                <a:gd name="connsiteX4" fmla="*/ 93905 w 1049193"/>
                <a:gd name="connsiteY4" fmla="*/ 161699 h 1202536"/>
                <a:gd name="connsiteX5" fmla="*/ 93905 w 1049193"/>
                <a:gd name="connsiteY5" fmla="*/ 161699 h 1202536"/>
                <a:gd name="connsiteX6" fmla="*/ 98747 w 1049193"/>
                <a:gd name="connsiteY6" fmla="*/ 205281 h 1202536"/>
                <a:gd name="connsiteX7" fmla="*/ 119731 w 1049193"/>
                <a:gd name="connsiteY7" fmla="*/ 231107 h 1202536"/>
                <a:gd name="connsiteX8" fmla="*/ 120538 w 1049193"/>
                <a:gd name="connsiteY8" fmla="*/ 267425 h 1202536"/>
                <a:gd name="connsiteX9" fmla="*/ 96326 w 1049193"/>
                <a:gd name="connsiteY9" fmla="*/ 290831 h 1202536"/>
                <a:gd name="connsiteX10" fmla="*/ 56779 w 1049193"/>
                <a:gd name="connsiteY10" fmla="*/ 348940 h 1202536"/>
                <a:gd name="connsiteX11" fmla="*/ 20461 w 1049193"/>
                <a:gd name="connsiteY11" fmla="*/ 389293 h 1202536"/>
                <a:gd name="connsiteX12" fmla="*/ 10776 w 1049193"/>
                <a:gd name="connsiteY12" fmla="*/ 390907 h 1202536"/>
                <a:gd name="connsiteX13" fmla="*/ 5127 w 1049193"/>
                <a:gd name="connsiteY13" fmla="*/ 438525 h 1202536"/>
                <a:gd name="connsiteX14" fmla="*/ 23689 w 1049193"/>
                <a:gd name="connsiteY14" fmla="*/ 454666 h 1202536"/>
                <a:gd name="connsiteX15" fmla="*/ 19654 w 1049193"/>
                <a:gd name="connsiteY15" fmla="*/ 502283 h 1202536"/>
                <a:gd name="connsiteX16" fmla="*/ 38217 w 1049193"/>
                <a:gd name="connsiteY16" fmla="*/ 546672 h 1202536"/>
                <a:gd name="connsiteX17" fmla="*/ 14811 w 1049193"/>
                <a:gd name="connsiteY17" fmla="*/ 589447 h 1202536"/>
                <a:gd name="connsiteX18" fmla="*/ 93097 w 1049193"/>
                <a:gd name="connsiteY18" fmla="*/ 665312 h 1202536"/>
                <a:gd name="connsiteX19" fmla="*/ 99554 w 1049193"/>
                <a:gd name="connsiteY19" fmla="*/ 733913 h 1202536"/>
                <a:gd name="connsiteX20" fmla="*/ 147171 w 1049193"/>
                <a:gd name="connsiteY20" fmla="*/ 848517 h 1202536"/>
                <a:gd name="connsiteX21" fmla="*/ 147171 w 1049193"/>
                <a:gd name="connsiteY21" fmla="*/ 848517 h 1202536"/>
                <a:gd name="connsiteX22" fmla="*/ 152014 w 1049193"/>
                <a:gd name="connsiteY22" fmla="*/ 851745 h 1202536"/>
                <a:gd name="connsiteX23" fmla="*/ 190753 w 1049193"/>
                <a:gd name="connsiteY23" fmla="*/ 870308 h 1202536"/>
                <a:gd name="connsiteX24" fmla="*/ 252898 w 1049193"/>
                <a:gd name="connsiteY24" fmla="*/ 889678 h 1202536"/>
                <a:gd name="connsiteX25" fmla="*/ 307779 w 1049193"/>
                <a:gd name="connsiteY25" fmla="*/ 922768 h 1202536"/>
                <a:gd name="connsiteX26" fmla="*/ 403820 w 1049193"/>
                <a:gd name="connsiteY26" fmla="*/ 943751 h 1202536"/>
                <a:gd name="connsiteX27" fmla="*/ 422383 w 1049193"/>
                <a:gd name="connsiteY27" fmla="*/ 974420 h 1202536"/>
                <a:gd name="connsiteX28" fmla="*/ 422383 w 1049193"/>
                <a:gd name="connsiteY28" fmla="*/ 974420 h 1202536"/>
                <a:gd name="connsiteX29" fmla="*/ 428840 w 1049193"/>
                <a:gd name="connsiteY29" fmla="*/ 952629 h 1202536"/>
                <a:gd name="connsiteX30" fmla="*/ 478878 w 1049193"/>
                <a:gd name="connsiteY30" fmla="*/ 1012352 h 1202536"/>
                <a:gd name="connsiteX31" fmla="*/ 483720 w 1049193"/>
                <a:gd name="connsiteY31" fmla="*/ 1129378 h 1202536"/>
                <a:gd name="connsiteX32" fmla="*/ 515196 w 1049193"/>
                <a:gd name="connsiteY32" fmla="*/ 1172153 h 1202536"/>
                <a:gd name="connsiteX33" fmla="*/ 514389 w 1049193"/>
                <a:gd name="connsiteY33" fmla="*/ 1173767 h 1202536"/>
                <a:gd name="connsiteX34" fmla="*/ 552321 w 1049193"/>
                <a:gd name="connsiteY34" fmla="*/ 1169731 h 1202536"/>
                <a:gd name="connsiteX35" fmla="*/ 668539 w 1049193"/>
                <a:gd name="connsiteY35" fmla="*/ 1201207 h 1202536"/>
                <a:gd name="connsiteX36" fmla="*/ 695173 w 1049193"/>
                <a:gd name="connsiteY36" fmla="*/ 1186680 h 1202536"/>
                <a:gd name="connsiteX37" fmla="*/ 762967 w 1049193"/>
                <a:gd name="connsiteY37" fmla="*/ 1184259 h 1202536"/>
                <a:gd name="connsiteX38" fmla="*/ 799285 w 1049193"/>
                <a:gd name="connsiteY38" fmla="*/ 1150362 h 1202536"/>
                <a:gd name="connsiteX39" fmla="*/ 858201 w 1049193"/>
                <a:gd name="connsiteY39" fmla="*/ 1151976 h 1202536"/>
                <a:gd name="connsiteX40" fmla="*/ 966349 w 1049193"/>
                <a:gd name="connsiteY40" fmla="*/ 1109201 h 1202536"/>
                <a:gd name="connsiteX41" fmla="*/ 1047056 w 1049193"/>
                <a:gd name="connsiteY41" fmla="*/ 1043828 h 1202536"/>
                <a:gd name="connsiteX42" fmla="*/ 1047056 w 1049193"/>
                <a:gd name="connsiteY42" fmla="*/ 1043828 h 1202536"/>
                <a:gd name="connsiteX43" fmla="*/ 1011545 w 1049193"/>
                <a:gd name="connsiteY43" fmla="*/ 1019616 h 1202536"/>
                <a:gd name="connsiteX44" fmla="*/ 973613 w 1049193"/>
                <a:gd name="connsiteY44" fmla="*/ 909855 h 1202536"/>
                <a:gd name="connsiteX45" fmla="*/ 941330 w 1049193"/>
                <a:gd name="connsiteY45" fmla="*/ 839639 h 1202536"/>
                <a:gd name="connsiteX46" fmla="*/ 949401 w 1049193"/>
                <a:gd name="connsiteY46" fmla="*/ 786372 h 1202536"/>
                <a:gd name="connsiteX47" fmla="*/ 944558 w 1049193"/>
                <a:gd name="connsiteY47" fmla="*/ 752476 h 1202536"/>
                <a:gd name="connsiteX48" fmla="*/ 972806 w 1049193"/>
                <a:gd name="connsiteY48" fmla="*/ 684681 h 1202536"/>
                <a:gd name="connsiteX49" fmla="*/ 970385 w 1049193"/>
                <a:gd name="connsiteY49" fmla="*/ 655627 h 1202536"/>
                <a:gd name="connsiteX50" fmla="*/ 908240 w 1049193"/>
                <a:gd name="connsiteY50" fmla="*/ 615273 h 1202536"/>
                <a:gd name="connsiteX51" fmla="*/ 903398 w 1049193"/>
                <a:gd name="connsiteY51" fmla="*/ 552321 h 1202536"/>
                <a:gd name="connsiteX52" fmla="*/ 951015 w 1049193"/>
                <a:gd name="connsiteY52" fmla="*/ 414312 h 1202536"/>
                <a:gd name="connsiteX53" fmla="*/ 811391 w 1049193"/>
                <a:gd name="connsiteY53" fmla="*/ 302937 h 1202536"/>
                <a:gd name="connsiteX54" fmla="*/ 805742 w 1049193"/>
                <a:gd name="connsiteY54" fmla="*/ 238371 h 1202536"/>
                <a:gd name="connsiteX55" fmla="*/ 449823 w 1049193"/>
                <a:gd name="connsiteY55" fmla="*/ 10777 h 1202536"/>
                <a:gd name="connsiteX56" fmla="*/ 449823 w 1049193"/>
                <a:gd name="connsiteY56" fmla="*/ 10777 h 1202536"/>
                <a:gd name="connsiteX57" fmla="*/ 401399 w 1049193"/>
                <a:gd name="connsiteY57" fmla="*/ 60008 h 1202536"/>
                <a:gd name="connsiteX58" fmla="*/ 368309 w 1049193"/>
                <a:gd name="connsiteY58" fmla="*/ 110854 h 1202536"/>
                <a:gd name="connsiteX59" fmla="*/ 407049 w 1049193"/>
                <a:gd name="connsiteY59" fmla="*/ 148786 h 1202536"/>
                <a:gd name="connsiteX60" fmla="*/ 350554 w 1049193"/>
                <a:gd name="connsiteY60" fmla="*/ 176226 h 1202536"/>
                <a:gd name="connsiteX61" fmla="*/ 338447 w 1049193"/>
                <a:gd name="connsiteY61" fmla="*/ 163313 h 1202536"/>
                <a:gd name="connsiteX62" fmla="*/ 281145 w 1049193"/>
                <a:gd name="connsiteY62" fmla="*/ 170577 h 1202536"/>
                <a:gd name="connsiteX63" fmla="*/ 236756 w 1049193"/>
                <a:gd name="connsiteY63" fmla="*/ 195596 h 1202536"/>
                <a:gd name="connsiteX64" fmla="*/ 210123 w 1049193"/>
                <a:gd name="connsiteY64" fmla="*/ 152014 h 1202536"/>
                <a:gd name="connsiteX65" fmla="*/ 228685 w 1049193"/>
                <a:gd name="connsiteY65" fmla="*/ 73728 h 1202536"/>
                <a:gd name="connsiteX66" fmla="*/ 232721 w 1049193"/>
                <a:gd name="connsiteY66" fmla="*/ 6741 h 1202536"/>
                <a:gd name="connsiteX67" fmla="*/ 232721 w 1049193"/>
                <a:gd name="connsiteY67" fmla="*/ 6741 h 1202536"/>
                <a:gd name="connsiteX68" fmla="*/ 232721 w 1049193"/>
                <a:gd name="connsiteY68" fmla="*/ 6741 h 1202536"/>
                <a:gd name="connsiteX69" fmla="*/ 124573 w 1049193"/>
                <a:gd name="connsiteY69" fmla="*/ 5127 h 120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9193" h="1202536">
                  <a:moveTo>
                    <a:pt x="124573" y="5127"/>
                  </a:moveTo>
                  <a:lnTo>
                    <a:pt x="89869" y="18847"/>
                  </a:lnTo>
                  <a:lnTo>
                    <a:pt x="128609" y="81799"/>
                  </a:lnTo>
                  <a:lnTo>
                    <a:pt x="122152" y="147172"/>
                  </a:lnTo>
                  <a:lnTo>
                    <a:pt x="93905" y="161699"/>
                  </a:lnTo>
                  <a:lnTo>
                    <a:pt x="93905" y="161699"/>
                  </a:lnTo>
                  <a:lnTo>
                    <a:pt x="98747" y="205281"/>
                  </a:lnTo>
                  <a:lnTo>
                    <a:pt x="119731" y="231107"/>
                  </a:lnTo>
                  <a:lnTo>
                    <a:pt x="120538" y="267425"/>
                  </a:lnTo>
                  <a:lnTo>
                    <a:pt x="96326" y="290831"/>
                  </a:lnTo>
                  <a:lnTo>
                    <a:pt x="56779" y="348940"/>
                  </a:lnTo>
                  <a:lnTo>
                    <a:pt x="20461" y="389293"/>
                  </a:lnTo>
                  <a:lnTo>
                    <a:pt x="10776" y="390907"/>
                  </a:lnTo>
                  <a:lnTo>
                    <a:pt x="5127" y="438525"/>
                  </a:lnTo>
                  <a:lnTo>
                    <a:pt x="23689" y="454666"/>
                  </a:lnTo>
                  <a:lnTo>
                    <a:pt x="19654" y="502283"/>
                  </a:lnTo>
                  <a:lnTo>
                    <a:pt x="38217" y="546672"/>
                  </a:lnTo>
                  <a:lnTo>
                    <a:pt x="14811" y="589447"/>
                  </a:lnTo>
                  <a:lnTo>
                    <a:pt x="93097" y="665312"/>
                  </a:lnTo>
                  <a:lnTo>
                    <a:pt x="99554" y="733913"/>
                  </a:lnTo>
                  <a:lnTo>
                    <a:pt x="147171" y="848517"/>
                  </a:lnTo>
                  <a:lnTo>
                    <a:pt x="147171" y="848517"/>
                  </a:lnTo>
                  <a:lnTo>
                    <a:pt x="152014" y="851745"/>
                  </a:lnTo>
                  <a:lnTo>
                    <a:pt x="190753" y="870308"/>
                  </a:lnTo>
                  <a:lnTo>
                    <a:pt x="252898" y="889678"/>
                  </a:lnTo>
                  <a:lnTo>
                    <a:pt x="307779" y="922768"/>
                  </a:lnTo>
                  <a:lnTo>
                    <a:pt x="403820" y="943751"/>
                  </a:lnTo>
                  <a:lnTo>
                    <a:pt x="422383" y="974420"/>
                  </a:lnTo>
                  <a:lnTo>
                    <a:pt x="422383" y="974420"/>
                  </a:lnTo>
                  <a:lnTo>
                    <a:pt x="428840" y="952629"/>
                  </a:lnTo>
                  <a:lnTo>
                    <a:pt x="478878" y="1012352"/>
                  </a:lnTo>
                  <a:lnTo>
                    <a:pt x="483720" y="1129378"/>
                  </a:lnTo>
                  <a:lnTo>
                    <a:pt x="515196" y="1172153"/>
                  </a:lnTo>
                  <a:lnTo>
                    <a:pt x="514389" y="1173767"/>
                  </a:lnTo>
                  <a:lnTo>
                    <a:pt x="552321" y="1169731"/>
                  </a:lnTo>
                  <a:lnTo>
                    <a:pt x="668539" y="1201207"/>
                  </a:lnTo>
                  <a:lnTo>
                    <a:pt x="695173" y="1186680"/>
                  </a:lnTo>
                  <a:lnTo>
                    <a:pt x="762967" y="1184259"/>
                  </a:lnTo>
                  <a:lnTo>
                    <a:pt x="799285" y="1150362"/>
                  </a:lnTo>
                  <a:lnTo>
                    <a:pt x="858201" y="1151976"/>
                  </a:lnTo>
                  <a:lnTo>
                    <a:pt x="966349" y="1109201"/>
                  </a:lnTo>
                  <a:lnTo>
                    <a:pt x="1047056" y="1043828"/>
                  </a:lnTo>
                  <a:lnTo>
                    <a:pt x="1047056" y="1043828"/>
                  </a:lnTo>
                  <a:lnTo>
                    <a:pt x="1011545" y="1019616"/>
                  </a:lnTo>
                  <a:lnTo>
                    <a:pt x="973613" y="909855"/>
                  </a:lnTo>
                  <a:lnTo>
                    <a:pt x="941330" y="839639"/>
                  </a:lnTo>
                  <a:lnTo>
                    <a:pt x="949401" y="786372"/>
                  </a:lnTo>
                  <a:lnTo>
                    <a:pt x="944558" y="752476"/>
                  </a:lnTo>
                  <a:lnTo>
                    <a:pt x="972806" y="684681"/>
                  </a:lnTo>
                  <a:lnTo>
                    <a:pt x="970385" y="655627"/>
                  </a:lnTo>
                  <a:lnTo>
                    <a:pt x="908240" y="615273"/>
                  </a:lnTo>
                  <a:lnTo>
                    <a:pt x="903398" y="552321"/>
                  </a:lnTo>
                  <a:lnTo>
                    <a:pt x="951015" y="414312"/>
                  </a:lnTo>
                  <a:lnTo>
                    <a:pt x="811391" y="302937"/>
                  </a:lnTo>
                  <a:lnTo>
                    <a:pt x="805742" y="238371"/>
                  </a:lnTo>
                  <a:lnTo>
                    <a:pt x="449823" y="10777"/>
                  </a:lnTo>
                  <a:lnTo>
                    <a:pt x="449823" y="10777"/>
                  </a:lnTo>
                  <a:lnTo>
                    <a:pt x="401399" y="60008"/>
                  </a:lnTo>
                  <a:lnTo>
                    <a:pt x="368309" y="110854"/>
                  </a:lnTo>
                  <a:lnTo>
                    <a:pt x="407049" y="148786"/>
                  </a:lnTo>
                  <a:lnTo>
                    <a:pt x="350554" y="176226"/>
                  </a:lnTo>
                  <a:lnTo>
                    <a:pt x="338447" y="163313"/>
                  </a:lnTo>
                  <a:lnTo>
                    <a:pt x="281145" y="170577"/>
                  </a:lnTo>
                  <a:lnTo>
                    <a:pt x="236756" y="195596"/>
                  </a:lnTo>
                  <a:lnTo>
                    <a:pt x="210123" y="152014"/>
                  </a:lnTo>
                  <a:lnTo>
                    <a:pt x="228685" y="73728"/>
                  </a:lnTo>
                  <a:lnTo>
                    <a:pt x="232721" y="6741"/>
                  </a:lnTo>
                  <a:lnTo>
                    <a:pt x="232721" y="6741"/>
                  </a:lnTo>
                  <a:lnTo>
                    <a:pt x="232721" y="6741"/>
                  </a:lnTo>
                  <a:lnTo>
                    <a:pt x="124573" y="5127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F188979A-4BC8-4462-BD32-E87EB00D2596}"/>
                </a:ext>
              </a:extLst>
            </p:cNvPr>
            <p:cNvSpPr/>
            <p:nvPr/>
          </p:nvSpPr>
          <p:spPr>
            <a:xfrm>
              <a:off x="6583402" y="-2812118"/>
              <a:ext cx="1346992" cy="1608348"/>
            </a:xfrm>
            <a:custGeom>
              <a:avLst/>
              <a:gdLst>
                <a:gd name="connsiteX0" fmla="*/ 438525 w 540738"/>
                <a:gd name="connsiteY0" fmla="*/ 5127 h 645657"/>
                <a:gd name="connsiteX1" fmla="*/ 378802 w 540738"/>
                <a:gd name="connsiteY1" fmla="*/ 56779 h 645657"/>
                <a:gd name="connsiteX2" fmla="*/ 309393 w 540738"/>
                <a:gd name="connsiteY2" fmla="*/ 55972 h 645657"/>
                <a:gd name="connsiteX3" fmla="*/ 230300 w 540738"/>
                <a:gd name="connsiteY3" fmla="*/ 82606 h 645657"/>
                <a:gd name="connsiteX4" fmla="*/ 167349 w 540738"/>
                <a:gd name="connsiteY4" fmla="*/ 57587 h 645657"/>
                <a:gd name="connsiteX5" fmla="*/ 126995 w 540738"/>
                <a:gd name="connsiteY5" fmla="*/ 88255 h 645657"/>
                <a:gd name="connsiteX6" fmla="*/ 126995 w 540738"/>
                <a:gd name="connsiteY6" fmla="*/ 88255 h 645657"/>
                <a:gd name="connsiteX7" fmla="*/ 122152 w 540738"/>
                <a:gd name="connsiteY7" fmla="*/ 218194 h 645657"/>
                <a:gd name="connsiteX8" fmla="*/ 161699 w 540738"/>
                <a:gd name="connsiteY8" fmla="*/ 233528 h 645657"/>
                <a:gd name="connsiteX9" fmla="*/ 130223 w 540738"/>
                <a:gd name="connsiteY9" fmla="*/ 273075 h 645657"/>
                <a:gd name="connsiteX10" fmla="*/ 92291 w 540738"/>
                <a:gd name="connsiteY10" fmla="*/ 302936 h 645657"/>
                <a:gd name="connsiteX11" fmla="*/ 55165 w 540738"/>
                <a:gd name="connsiteY11" fmla="*/ 361046 h 645657"/>
                <a:gd name="connsiteX12" fmla="*/ 34182 w 540738"/>
                <a:gd name="connsiteY12" fmla="*/ 412698 h 645657"/>
                <a:gd name="connsiteX13" fmla="*/ 29339 w 540738"/>
                <a:gd name="connsiteY13" fmla="*/ 502283 h 645657"/>
                <a:gd name="connsiteX14" fmla="*/ 5934 w 540738"/>
                <a:gd name="connsiteY14" fmla="*/ 545058 h 645657"/>
                <a:gd name="connsiteX15" fmla="*/ 5127 w 540738"/>
                <a:gd name="connsiteY15" fmla="*/ 629801 h 645657"/>
                <a:gd name="connsiteX16" fmla="*/ 28532 w 540738"/>
                <a:gd name="connsiteY16" fmla="*/ 641099 h 645657"/>
                <a:gd name="connsiteX17" fmla="*/ 88256 w 540738"/>
                <a:gd name="connsiteY17" fmla="*/ 606395 h 645657"/>
                <a:gd name="connsiteX18" fmla="*/ 122960 w 540738"/>
                <a:gd name="connsiteY18" fmla="*/ 592675 h 645657"/>
                <a:gd name="connsiteX19" fmla="*/ 231107 w 540738"/>
                <a:gd name="connsiteY19" fmla="*/ 594289 h 645657"/>
                <a:gd name="connsiteX20" fmla="*/ 231107 w 540738"/>
                <a:gd name="connsiteY20" fmla="*/ 594289 h 645657"/>
                <a:gd name="connsiteX21" fmla="*/ 225458 w 540738"/>
                <a:gd name="connsiteY21" fmla="*/ 551515 h 645657"/>
                <a:gd name="connsiteX22" fmla="*/ 271461 w 540738"/>
                <a:gd name="connsiteY22" fmla="*/ 486141 h 645657"/>
                <a:gd name="connsiteX23" fmla="*/ 333605 w 540738"/>
                <a:gd name="connsiteY23" fmla="*/ 470000 h 645657"/>
                <a:gd name="connsiteX24" fmla="*/ 375573 w 540738"/>
                <a:gd name="connsiteY24" fmla="*/ 443367 h 645657"/>
                <a:gd name="connsiteX25" fmla="*/ 426418 w 540738"/>
                <a:gd name="connsiteY25" fmla="*/ 465158 h 645657"/>
                <a:gd name="connsiteX26" fmla="*/ 431261 w 540738"/>
                <a:gd name="connsiteY26" fmla="*/ 473229 h 645657"/>
                <a:gd name="connsiteX27" fmla="*/ 431261 w 540738"/>
                <a:gd name="connsiteY27" fmla="*/ 467579 h 645657"/>
                <a:gd name="connsiteX28" fmla="*/ 459509 w 540738"/>
                <a:gd name="connsiteY28" fmla="*/ 422383 h 645657"/>
                <a:gd name="connsiteX29" fmla="*/ 507126 w 540738"/>
                <a:gd name="connsiteY29" fmla="*/ 348132 h 645657"/>
                <a:gd name="connsiteX30" fmla="*/ 542637 w 540738"/>
                <a:gd name="connsiteY30" fmla="*/ 266618 h 645657"/>
                <a:gd name="connsiteX31" fmla="*/ 498248 w 540738"/>
                <a:gd name="connsiteY31" fmla="*/ 139101 h 645657"/>
                <a:gd name="connsiteX32" fmla="*/ 486142 w 540738"/>
                <a:gd name="connsiteY32" fmla="*/ 82606 h 645657"/>
                <a:gd name="connsiteX33" fmla="*/ 438525 w 540738"/>
                <a:gd name="connsiteY33" fmla="*/ 5127 h 64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40738" h="645657">
                  <a:moveTo>
                    <a:pt x="438525" y="5127"/>
                  </a:moveTo>
                  <a:lnTo>
                    <a:pt x="378802" y="56779"/>
                  </a:lnTo>
                  <a:lnTo>
                    <a:pt x="309393" y="55972"/>
                  </a:lnTo>
                  <a:lnTo>
                    <a:pt x="230300" y="82606"/>
                  </a:lnTo>
                  <a:lnTo>
                    <a:pt x="167349" y="57587"/>
                  </a:lnTo>
                  <a:lnTo>
                    <a:pt x="126995" y="88255"/>
                  </a:lnTo>
                  <a:lnTo>
                    <a:pt x="126995" y="88255"/>
                  </a:lnTo>
                  <a:lnTo>
                    <a:pt x="122152" y="218194"/>
                  </a:lnTo>
                  <a:lnTo>
                    <a:pt x="161699" y="233528"/>
                  </a:lnTo>
                  <a:lnTo>
                    <a:pt x="130223" y="273075"/>
                  </a:lnTo>
                  <a:lnTo>
                    <a:pt x="92291" y="302936"/>
                  </a:lnTo>
                  <a:lnTo>
                    <a:pt x="55165" y="361046"/>
                  </a:lnTo>
                  <a:lnTo>
                    <a:pt x="34182" y="412698"/>
                  </a:lnTo>
                  <a:lnTo>
                    <a:pt x="29339" y="502283"/>
                  </a:lnTo>
                  <a:lnTo>
                    <a:pt x="5934" y="545058"/>
                  </a:lnTo>
                  <a:lnTo>
                    <a:pt x="5127" y="629801"/>
                  </a:lnTo>
                  <a:lnTo>
                    <a:pt x="28532" y="641099"/>
                  </a:lnTo>
                  <a:lnTo>
                    <a:pt x="88256" y="606395"/>
                  </a:lnTo>
                  <a:lnTo>
                    <a:pt x="122960" y="592675"/>
                  </a:lnTo>
                  <a:lnTo>
                    <a:pt x="231107" y="594289"/>
                  </a:lnTo>
                  <a:lnTo>
                    <a:pt x="231107" y="594289"/>
                  </a:lnTo>
                  <a:lnTo>
                    <a:pt x="225458" y="551515"/>
                  </a:lnTo>
                  <a:lnTo>
                    <a:pt x="271461" y="486141"/>
                  </a:lnTo>
                  <a:lnTo>
                    <a:pt x="333605" y="470000"/>
                  </a:lnTo>
                  <a:lnTo>
                    <a:pt x="375573" y="443367"/>
                  </a:lnTo>
                  <a:lnTo>
                    <a:pt x="426418" y="465158"/>
                  </a:lnTo>
                  <a:lnTo>
                    <a:pt x="431261" y="473229"/>
                  </a:lnTo>
                  <a:lnTo>
                    <a:pt x="431261" y="467579"/>
                  </a:lnTo>
                  <a:lnTo>
                    <a:pt x="459509" y="422383"/>
                  </a:lnTo>
                  <a:lnTo>
                    <a:pt x="507126" y="348132"/>
                  </a:lnTo>
                  <a:lnTo>
                    <a:pt x="542637" y="266618"/>
                  </a:lnTo>
                  <a:lnTo>
                    <a:pt x="498248" y="139101"/>
                  </a:lnTo>
                  <a:lnTo>
                    <a:pt x="486142" y="82606"/>
                  </a:lnTo>
                  <a:lnTo>
                    <a:pt x="438525" y="5127"/>
                  </a:lnTo>
                  <a:close/>
                </a:path>
              </a:pathLst>
            </a:custGeom>
            <a:solidFill>
              <a:srgbClr val="F2F2F2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A6D5F708-50C2-4B22-8FE5-0851B6C97182}"/>
                </a:ext>
              </a:extLst>
            </p:cNvPr>
            <p:cNvSpPr/>
            <p:nvPr/>
          </p:nvSpPr>
          <p:spPr>
            <a:xfrm>
              <a:off x="3187777" y="4513915"/>
              <a:ext cx="3960560" cy="3558473"/>
            </a:xfrm>
            <a:custGeom>
              <a:avLst/>
              <a:gdLst>
                <a:gd name="connsiteX0" fmla="*/ 276303 w 1589931"/>
                <a:gd name="connsiteY0" fmla="*/ 1426380 h 1428516"/>
                <a:gd name="connsiteX1" fmla="*/ 319078 w 1589931"/>
                <a:gd name="connsiteY1" fmla="*/ 1423959 h 1428516"/>
                <a:gd name="connsiteX2" fmla="*/ 379608 w 1589931"/>
                <a:gd name="connsiteY2" fmla="*/ 1381184 h 1428516"/>
                <a:gd name="connsiteX3" fmla="*/ 460315 w 1589931"/>
                <a:gd name="connsiteY3" fmla="*/ 1363429 h 1428516"/>
                <a:gd name="connsiteX4" fmla="*/ 559585 w 1589931"/>
                <a:gd name="connsiteY4" fmla="*/ 1319040 h 1428516"/>
                <a:gd name="connsiteX5" fmla="*/ 597517 w 1589931"/>
                <a:gd name="connsiteY5" fmla="*/ 1324689 h 1428516"/>
                <a:gd name="connsiteX6" fmla="*/ 655627 w 1589931"/>
                <a:gd name="connsiteY6" fmla="*/ 1310969 h 1428516"/>
                <a:gd name="connsiteX7" fmla="*/ 754896 w 1589931"/>
                <a:gd name="connsiteY7" fmla="*/ 1332760 h 1428516"/>
                <a:gd name="connsiteX8" fmla="*/ 802514 w 1589931"/>
                <a:gd name="connsiteY8" fmla="*/ 1311776 h 1428516"/>
                <a:gd name="connsiteX9" fmla="*/ 858202 w 1589931"/>
                <a:gd name="connsiteY9" fmla="*/ 1327917 h 1428516"/>
                <a:gd name="connsiteX10" fmla="*/ 872729 w 1589931"/>
                <a:gd name="connsiteY10" fmla="*/ 1297249 h 1428516"/>
                <a:gd name="connsiteX11" fmla="*/ 921153 w 1589931"/>
                <a:gd name="connsiteY11" fmla="*/ 1290792 h 1428516"/>
                <a:gd name="connsiteX12" fmla="*/ 1022844 w 1589931"/>
                <a:gd name="connsiteY12" fmla="*/ 1248017 h 1428516"/>
                <a:gd name="connsiteX13" fmla="*/ 1097902 w 1589931"/>
                <a:gd name="connsiteY13" fmla="*/ 1197172 h 1428516"/>
                <a:gd name="connsiteX14" fmla="*/ 1169731 w 1589931"/>
                <a:gd name="connsiteY14" fmla="*/ 1130185 h 1428516"/>
                <a:gd name="connsiteX15" fmla="*/ 1285950 w 1589931"/>
                <a:gd name="connsiteY15" fmla="*/ 1015580 h 1428516"/>
                <a:gd name="connsiteX16" fmla="*/ 1346480 w 1589931"/>
                <a:gd name="connsiteY16" fmla="*/ 935681 h 1428516"/>
                <a:gd name="connsiteX17" fmla="*/ 1377956 w 1589931"/>
                <a:gd name="connsiteY17" fmla="*/ 878378 h 1428516"/>
                <a:gd name="connsiteX18" fmla="*/ 1422345 w 1589931"/>
                <a:gd name="connsiteY18" fmla="*/ 821883 h 1428516"/>
                <a:gd name="connsiteX19" fmla="*/ 1442521 w 1589931"/>
                <a:gd name="connsiteY19" fmla="*/ 805742 h 1428516"/>
                <a:gd name="connsiteX20" fmla="*/ 1511930 w 1589931"/>
                <a:gd name="connsiteY20" fmla="*/ 749247 h 1428516"/>
                <a:gd name="connsiteX21" fmla="*/ 1540177 w 1589931"/>
                <a:gd name="connsiteY21" fmla="*/ 699209 h 1428516"/>
                <a:gd name="connsiteX22" fmla="*/ 1558740 w 1589931"/>
                <a:gd name="connsiteY22" fmla="*/ 606395 h 1428516"/>
                <a:gd name="connsiteX23" fmla="*/ 1588602 w 1589931"/>
                <a:gd name="connsiteY23" fmla="*/ 524881 h 1428516"/>
                <a:gd name="connsiteX24" fmla="*/ 1515965 w 1589931"/>
                <a:gd name="connsiteY24" fmla="*/ 524074 h 1428516"/>
                <a:gd name="connsiteX25" fmla="*/ 1493367 w 1589931"/>
                <a:gd name="connsiteY25" fmla="*/ 573305 h 1428516"/>
                <a:gd name="connsiteX26" fmla="*/ 1436872 w 1589931"/>
                <a:gd name="connsiteY26" fmla="*/ 585411 h 1428516"/>
                <a:gd name="connsiteX27" fmla="*/ 1383605 w 1589931"/>
                <a:gd name="connsiteY27" fmla="*/ 524881 h 1428516"/>
                <a:gd name="connsiteX28" fmla="*/ 1385220 w 1589931"/>
                <a:gd name="connsiteY28" fmla="*/ 486141 h 1428516"/>
                <a:gd name="connsiteX29" fmla="*/ 1414274 w 1589931"/>
                <a:gd name="connsiteY29" fmla="*/ 444174 h 1428516"/>
                <a:gd name="connsiteX30" fmla="*/ 1425573 w 1589931"/>
                <a:gd name="connsiteY30" fmla="*/ 411891 h 1428516"/>
                <a:gd name="connsiteX31" fmla="*/ 1453821 w 1589931"/>
                <a:gd name="connsiteY31" fmla="*/ 403820 h 1428516"/>
                <a:gd name="connsiteX32" fmla="*/ 1500631 w 1589931"/>
                <a:gd name="connsiteY32" fmla="*/ 424804 h 1428516"/>
                <a:gd name="connsiteX33" fmla="*/ 1494981 w 1589931"/>
                <a:gd name="connsiteY33" fmla="*/ 384451 h 1428516"/>
                <a:gd name="connsiteX34" fmla="*/ 1519193 w 1589931"/>
                <a:gd name="connsiteY34" fmla="*/ 260161 h 1428516"/>
                <a:gd name="connsiteX35" fmla="*/ 1499017 w 1589931"/>
                <a:gd name="connsiteY35" fmla="*/ 180261 h 1428516"/>
                <a:gd name="connsiteX36" fmla="*/ 1461084 w 1589931"/>
                <a:gd name="connsiteY36" fmla="*/ 22882 h 1428516"/>
                <a:gd name="connsiteX37" fmla="*/ 1410239 w 1589931"/>
                <a:gd name="connsiteY37" fmla="*/ 12390 h 1428516"/>
                <a:gd name="connsiteX38" fmla="*/ 1377149 w 1589931"/>
                <a:gd name="connsiteY38" fmla="*/ 25304 h 1428516"/>
                <a:gd name="connsiteX39" fmla="*/ 1331146 w 1589931"/>
                <a:gd name="connsiteY39" fmla="*/ 6741 h 1428516"/>
                <a:gd name="connsiteX40" fmla="*/ 1291599 w 1589931"/>
                <a:gd name="connsiteY40" fmla="*/ 5127 h 1428516"/>
                <a:gd name="connsiteX41" fmla="*/ 1151976 w 1589931"/>
                <a:gd name="connsiteY41" fmla="*/ 87448 h 1428516"/>
                <a:gd name="connsiteX42" fmla="*/ 1061584 w 1589931"/>
                <a:gd name="connsiteY42" fmla="*/ 170577 h 1428516"/>
                <a:gd name="connsiteX43" fmla="*/ 1026073 w 1589931"/>
                <a:gd name="connsiteY43" fmla="*/ 245634 h 1428516"/>
                <a:gd name="connsiteX44" fmla="*/ 994597 w 1589931"/>
                <a:gd name="connsiteY44" fmla="*/ 287602 h 1428516"/>
                <a:gd name="connsiteX45" fmla="*/ 942137 w 1589931"/>
                <a:gd name="connsiteY45" fmla="*/ 296480 h 1428516"/>
                <a:gd name="connsiteX46" fmla="*/ 922768 w 1589931"/>
                <a:gd name="connsiteY46" fmla="*/ 349746 h 1428516"/>
                <a:gd name="connsiteX47" fmla="*/ 911468 w 1589931"/>
                <a:gd name="connsiteY47" fmla="*/ 384451 h 1428516"/>
                <a:gd name="connsiteX48" fmla="*/ 848517 w 1589931"/>
                <a:gd name="connsiteY48" fmla="*/ 410277 h 1428516"/>
                <a:gd name="connsiteX49" fmla="*/ 771038 w 1589931"/>
                <a:gd name="connsiteY49" fmla="*/ 405434 h 1428516"/>
                <a:gd name="connsiteX50" fmla="*/ 726649 w 1589931"/>
                <a:gd name="connsiteY50" fmla="*/ 373958 h 1428516"/>
                <a:gd name="connsiteX51" fmla="*/ 687103 w 1589931"/>
                <a:gd name="connsiteY51" fmla="*/ 360238 h 1428516"/>
                <a:gd name="connsiteX52" fmla="*/ 638678 w 1589931"/>
                <a:gd name="connsiteY52" fmla="*/ 386064 h 1428516"/>
                <a:gd name="connsiteX53" fmla="*/ 612852 w 1589931"/>
                <a:gd name="connsiteY53" fmla="*/ 439331 h 1428516"/>
                <a:gd name="connsiteX54" fmla="*/ 566042 w 1589931"/>
                <a:gd name="connsiteY54" fmla="*/ 473229 h 1428516"/>
                <a:gd name="connsiteX55" fmla="*/ 516003 w 1589931"/>
                <a:gd name="connsiteY55" fmla="*/ 523267 h 1428516"/>
                <a:gd name="connsiteX56" fmla="*/ 447402 w 1589931"/>
                <a:gd name="connsiteY56" fmla="*/ 534566 h 1428516"/>
                <a:gd name="connsiteX57" fmla="*/ 427225 w 1589931"/>
                <a:gd name="connsiteY57" fmla="*/ 495019 h 1428516"/>
                <a:gd name="connsiteX58" fmla="*/ 439331 w 1589931"/>
                <a:gd name="connsiteY58" fmla="*/ 427225 h 1428516"/>
                <a:gd name="connsiteX59" fmla="*/ 386872 w 1589931"/>
                <a:gd name="connsiteY59" fmla="*/ 320692 h 1428516"/>
                <a:gd name="connsiteX60" fmla="*/ 361045 w 1589931"/>
                <a:gd name="connsiteY60" fmla="*/ 304550 h 1428516"/>
                <a:gd name="connsiteX61" fmla="*/ 343290 w 1589931"/>
                <a:gd name="connsiteY61" fmla="*/ 716964 h 1428516"/>
                <a:gd name="connsiteX62" fmla="*/ 256126 w 1589931"/>
                <a:gd name="connsiteY62" fmla="*/ 774266 h 1428516"/>
                <a:gd name="connsiteX63" fmla="*/ 204474 w 1589931"/>
                <a:gd name="connsiteY63" fmla="*/ 782337 h 1428516"/>
                <a:gd name="connsiteX64" fmla="*/ 145557 w 1589931"/>
                <a:gd name="connsiteY64" fmla="*/ 761353 h 1428516"/>
                <a:gd name="connsiteX65" fmla="*/ 103590 w 1589931"/>
                <a:gd name="connsiteY65" fmla="*/ 753282 h 1428516"/>
                <a:gd name="connsiteX66" fmla="*/ 89869 w 1589931"/>
                <a:gd name="connsiteY66" fmla="*/ 704858 h 1428516"/>
                <a:gd name="connsiteX67" fmla="*/ 53551 w 1589931"/>
                <a:gd name="connsiteY67" fmla="*/ 674996 h 1428516"/>
                <a:gd name="connsiteX68" fmla="*/ 5127 w 1589931"/>
                <a:gd name="connsiteY68" fmla="*/ 729877 h 1428516"/>
                <a:gd name="connsiteX69" fmla="*/ 67271 w 1589931"/>
                <a:gd name="connsiteY69" fmla="*/ 874343 h 1428516"/>
                <a:gd name="connsiteX70" fmla="*/ 67271 w 1589931"/>
                <a:gd name="connsiteY70" fmla="*/ 875150 h 1428516"/>
                <a:gd name="connsiteX71" fmla="*/ 110853 w 1589931"/>
                <a:gd name="connsiteY71" fmla="*/ 969578 h 1428516"/>
                <a:gd name="connsiteX72" fmla="*/ 166541 w 1589931"/>
                <a:gd name="connsiteY72" fmla="*/ 1072883 h 1428516"/>
                <a:gd name="connsiteX73" fmla="*/ 164927 w 1589931"/>
                <a:gd name="connsiteY73" fmla="*/ 1158432 h 1428516"/>
                <a:gd name="connsiteX74" fmla="*/ 133451 w 1589931"/>
                <a:gd name="connsiteY74" fmla="*/ 1178609 h 1428516"/>
                <a:gd name="connsiteX75" fmla="*/ 159277 w 1589931"/>
                <a:gd name="connsiteY75" fmla="*/ 1253667 h 1428516"/>
                <a:gd name="connsiteX76" fmla="*/ 155242 w 1589931"/>
                <a:gd name="connsiteY76" fmla="*/ 1319040 h 1428516"/>
                <a:gd name="connsiteX77" fmla="*/ 165734 w 1589931"/>
                <a:gd name="connsiteY77" fmla="*/ 1349708 h 1428516"/>
                <a:gd name="connsiteX78" fmla="*/ 171384 w 1589931"/>
                <a:gd name="connsiteY78" fmla="*/ 1334374 h 1428516"/>
                <a:gd name="connsiteX79" fmla="*/ 208509 w 1589931"/>
                <a:gd name="connsiteY79" fmla="*/ 1384412 h 1428516"/>
                <a:gd name="connsiteX80" fmla="*/ 239178 w 1589931"/>
                <a:gd name="connsiteY80" fmla="*/ 1386027 h 1428516"/>
                <a:gd name="connsiteX81" fmla="*/ 276303 w 1589931"/>
                <a:gd name="connsiteY81" fmla="*/ 1426380 h 1428516"/>
                <a:gd name="connsiteX82" fmla="*/ 1107587 w 1589931"/>
                <a:gd name="connsiteY82" fmla="*/ 949401 h 1428516"/>
                <a:gd name="connsiteX83" fmla="*/ 1072883 w 1589931"/>
                <a:gd name="connsiteY83" fmla="*/ 959893 h 1428516"/>
                <a:gd name="connsiteX84" fmla="*/ 1008317 w 1589931"/>
                <a:gd name="connsiteY84" fmla="*/ 874343 h 1428516"/>
                <a:gd name="connsiteX85" fmla="*/ 1064005 w 1589931"/>
                <a:gd name="connsiteY85" fmla="*/ 804128 h 1428516"/>
                <a:gd name="connsiteX86" fmla="*/ 1118886 w 1589931"/>
                <a:gd name="connsiteY86" fmla="*/ 760546 h 1428516"/>
                <a:gd name="connsiteX87" fmla="*/ 1164889 w 1589931"/>
                <a:gd name="connsiteY87" fmla="*/ 737948 h 1428516"/>
                <a:gd name="connsiteX88" fmla="*/ 1203628 w 1589931"/>
                <a:gd name="connsiteY88" fmla="*/ 771845 h 1428516"/>
                <a:gd name="connsiteX89" fmla="*/ 1234297 w 1589931"/>
                <a:gd name="connsiteY89" fmla="*/ 805742 h 1428516"/>
                <a:gd name="connsiteX90" fmla="*/ 1201207 w 1589931"/>
                <a:gd name="connsiteY90" fmla="*/ 859816 h 1428516"/>
                <a:gd name="connsiteX91" fmla="*/ 1181837 w 1589931"/>
                <a:gd name="connsiteY91" fmla="*/ 896134 h 1428516"/>
                <a:gd name="connsiteX92" fmla="*/ 1127764 w 1589931"/>
                <a:gd name="connsiteY92" fmla="*/ 913890 h 1428516"/>
                <a:gd name="connsiteX93" fmla="*/ 1107587 w 1589931"/>
                <a:gd name="connsiteY93" fmla="*/ 949401 h 142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589931" h="1428516">
                  <a:moveTo>
                    <a:pt x="276303" y="1426380"/>
                  </a:moveTo>
                  <a:lnTo>
                    <a:pt x="319078" y="1423959"/>
                  </a:lnTo>
                  <a:lnTo>
                    <a:pt x="379608" y="1381184"/>
                  </a:lnTo>
                  <a:lnTo>
                    <a:pt x="460315" y="1363429"/>
                  </a:lnTo>
                  <a:lnTo>
                    <a:pt x="559585" y="1319040"/>
                  </a:lnTo>
                  <a:lnTo>
                    <a:pt x="597517" y="1324689"/>
                  </a:lnTo>
                  <a:lnTo>
                    <a:pt x="655627" y="1310969"/>
                  </a:lnTo>
                  <a:lnTo>
                    <a:pt x="754896" y="1332760"/>
                  </a:lnTo>
                  <a:lnTo>
                    <a:pt x="802514" y="1311776"/>
                  </a:lnTo>
                  <a:lnTo>
                    <a:pt x="858202" y="1327917"/>
                  </a:lnTo>
                  <a:lnTo>
                    <a:pt x="872729" y="1297249"/>
                  </a:lnTo>
                  <a:lnTo>
                    <a:pt x="921153" y="1290792"/>
                  </a:lnTo>
                  <a:lnTo>
                    <a:pt x="1022844" y="1248017"/>
                  </a:lnTo>
                  <a:lnTo>
                    <a:pt x="1097902" y="1197172"/>
                  </a:lnTo>
                  <a:lnTo>
                    <a:pt x="1169731" y="1130185"/>
                  </a:lnTo>
                  <a:lnTo>
                    <a:pt x="1285950" y="1015580"/>
                  </a:lnTo>
                  <a:lnTo>
                    <a:pt x="1346480" y="935681"/>
                  </a:lnTo>
                  <a:lnTo>
                    <a:pt x="1377956" y="878378"/>
                  </a:lnTo>
                  <a:lnTo>
                    <a:pt x="1422345" y="821883"/>
                  </a:lnTo>
                  <a:lnTo>
                    <a:pt x="1442521" y="805742"/>
                  </a:lnTo>
                  <a:lnTo>
                    <a:pt x="1511930" y="749247"/>
                  </a:lnTo>
                  <a:lnTo>
                    <a:pt x="1540177" y="699209"/>
                  </a:lnTo>
                  <a:lnTo>
                    <a:pt x="1558740" y="606395"/>
                  </a:lnTo>
                  <a:lnTo>
                    <a:pt x="1588602" y="524881"/>
                  </a:lnTo>
                  <a:lnTo>
                    <a:pt x="1515965" y="524074"/>
                  </a:lnTo>
                  <a:lnTo>
                    <a:pt x="1493367" y="573305"/>
                  </a:lnTo>
                  <a:lnTo>
                    <a:pt x="1436872" y="585411"/>
                  </a:lnTo>
                  <a:lnTo>
                    <a:pt x="1383605" y="524881"/>
                  </a:lnTo>
                  <a:lnTo>
                    <a:pt x="1385220" y="486141"/>
                  </a:lnTo>
                  <a:lnTo>
                    <a:pt x="1414274" y="444174"/>
                  </a:lnTo>
                  <a:lnTo>
                    <a:pt x="1425573" y="411891"/>
                  </a:lnTo>
                  <a:lnTo>
                    <a:pt x="1453821" y="403820"/>
                  </a:lnTo>
                  <a:lnTo>
                    <a:pt x="1500631" y="424804"/>
                  </a:lnTo>
                  <a:lnTo>
                    <a:pt x="1494981" y="384451"/>
                  </a:lnTo>
                  <a:lnTo>
                    <a:pt x="1519193" y="260161"/>
                  </a:lnTo>
                  <a:lnTo>
                    <a:pt x="1499017" y="180261"/>
                  </a:lnTo>
                  <a:lnTo>
                    <a:pt x="1461084" y="22882"/>
                  </a:lnTo>
                  <a:lnTo>
                    <a:pt x="1410239" y="12390"/>
                  </a:lnTo>
                  <a:lnTo>
                    <a:pt x="1377149" y="25304"/>
                  </a:lnTo>
                  <a:lnTo>
                    <a:pt x="1331146" y="6741"/>
                  </a:lnTo>
                  <a:lnTo>
                    <a:pt x="1291599" y="5127"/>
                  </a:lnTo>
                  <a:lnTo>
                    <a:pt x="1151976" y="87448"/>
                  </a:lnTo>
                  <a:lnTo>
                    <a:pt x="1061584" y="170577"/>
                  </a:lnTo>
                  <a:lnTo>
                    <a:pt x="1026073" y="245634"/>
                  </a:lnTo>
                  <a:lnTo>
                    <a:pt x="994597" y="287602"/>
                  </a:lnTo>
                  <a:lnTo>
                    <a:pt x="942137" y="296480"/>
                  </a:lnTo>
                  <a:lnTo>
                    <a:pt x="922768" y="349746"/>
                  </a:lnTo>
                  <a:lnTo>
                    <a:pt x="911468" y="384451"/>
                  </a:lnTo>
                  <a:lnTo>
                    <a:pt x="848517" y="410277"/>
                  </a:lnTo>
                  <a:lnTo>
                    <a:pt x="771038" y="405434"/>
                  </a:lnTo>
                  <a:lnTo>
                    <a:pt x="726649" y="373958"/>
                  </a:lnTo>
                  <a:lnTo>
                    <a:pt x="687103" y="360238"/>
                  </a:lnTo>
                  <a:lnTo>
                    <a:pt x="638678" y="386064"/>
                  </a:lnTo>
                  <a:lnTo>
                    <a:pt x="612852" y="439331"/>
                  </a:lnTo>
                  <a:lnTo>
                    <a:pt x="566042" y="473229"/>
                  </a:lnTo>
                  <a:lnTo>
                    <a:pt x="516003" y="523267"/>
                  </a:lnTo>
                  <a:lnTo>
                    <a:pt x="447402" y="534566"/>
                  </a:lnTo>
                  <a:lnTo>
                    <a:pt x="427225" y="495019"/>
                  </a:lnTo>
                  <a:lnTo>
                    <a:pt x="439331" y="427225"/>
                  </a:lnTo>
                  <a:lnTo>
                    <a:pt x="386872" y="320692"/>
                  </a:lnTo>
                  <a:lnTo>
                    <a:pt x="361045" y="304550"/>
                  </a:lnTo>
                  <a:lnTo>
                    <a:pt x="343290" y="716964"/>
                  </a:lnTo>
                  <a:lnTo>
                    <a:pt x="256126" y="774266"/>
                  </a:lnTo>
                  <a:lnTo>
                    <a:pt x="204474" y="782337"/>
                  </a:lnTo>
                  <a:lnTo>
                    <a:pt x="145557" y="761353"/>
                  </a:lnTo>
                  <a:lnTo>
                    <a:pt x="103590" y="753282"/>
                  </a:lnTo>
                  <a:lnTo>
                    <a:pt x="89869" y="704858"/>
                  </a:lnTo>
                  <a:lnTo>
                    <a:pt x="53551" y="674996"/>
                  </a:lnTo>
                  <a:lnTo>
                    <a:pt x="5127" y="729877"/>
                  </a:lnTo>
                  <a:lnTo>
                    <a:pt x="67271" y="874343"/>
                  </a:lnTo>
                  <a:lnTo>
                    <a:pt x="67271" y="875150"/>
                  </a:lnTo>
                  <a:lnTo>
                    <a:pt x="110853" y="969578"/>
                  </a:lnTo>
                  <a:lnTo>
                    <a:pt x="166541" y="1072883"/>
                  </a:lnTo>
                  <a:lnTo>
                    <a:pt x="164927" y="1158432"/>
                  </a:lnTo>
                  <a:lnTo>
                    <a:pt x="133451" y="1178609"/>
                  </a:lnTo>
                  <a:lnTo>
                    <a:pt x="159277" y="1253667"/>
                  </a:lnTo>
                  <a:lnTo>
                    <a:pt x="155242" y="1319040"/>
                  </a:lnTo>
                  <a:lnTo>
                    <a:pt x="165734" y="1349708"/>
                  </a:lnTo>
                  <a:lnTo>
                    <a:pt x="171384" y="1334374"/>
                  </a:lnTo>
                  <a:lnTo>
                    <a:pt x="208509" y="1384412"/>
                  </a:lnTo>
                  <a:lnTo>
                    <a:pt x="239178" y="1386027"/>
                  </a:lnTo>
                  <a:lnTo>
                    <a:pt x="276303" y="1426380"/>
                  </a:lnTo>
                  <a:close/>
                  <a:moveTo>
                    <a:pt x="1107587" y="949401"/>
                  </a:moveTo>
                  <a:lnTo>
                    <a:pt x="1072883" y="959893"/>
                  </a:lnTo>
                  <a:lnTo>
                    <a:pt x="1008317" y="874343"/>
                  </a:lnTo>
                  <a:lnTo>
                    <a:pt x="1064005" y="804128"/>
                  </a:lnTo>
                  <a:lnTo>
                    <a:pt x="1118886" y="760546"/>
                  </a:lnTo>
                  <a:lnTo>
                    <a:pt x="1164889" y="737948"/>
                  </a:lnTo>
                  <a:lnTo>
                    <a:pt x="1203628" y="771845"/>
                  </a:lnTo>
                  <a:lnTo>
                    <a:pt x="1234297" y="805742"/>
                  </a:lnTo>
                  <a:lnTo>
                    <a:pt x="1201207" y="859816"/>
                  </a:lnTo>
                  <a:lnTo>
                    <a:pt x="1181837" y="896134"/>
                  </a:lnTo>
                  <a:lnTo>
                    <a:pt x="1127764" y="913890"/>
                  </a:lnTo>
                  <a:lnTo>
                    <a:pt x="1107587" y="949401"/>
                  </a:lnTo>
                  <a:close/>
                </a:path>
              </a:pathLst>
            </a:custGeom>
            <a:solidFill>
              <a:srgbClr val="00B0F0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dirty="0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BBEC1DA2-85A7-4B4C-A422-9F4FB5139CA5}"/>
                </a:ext>
              </a:extLst>
            </p:cNvPr>
            <p:cNvSpPr/>
            <p:nvPr/>
          </p:nvSpPr>
          <p:spPr>
            <a:xfrm>
              <a:off x="4633280" y="661917"/>
              <a:ext cx="2874926" cy="2714090"/>
            </a:xfrm>
            <a:custGeom>
              <a:avLst/>
              <a:gdLst>
                <a:gd name="connsiteX0" fmla="*/ 898555 w 1154112"/>
                <a:gd name="connsiteY0" fmla="*/ 43059 h 1089546"/>
                <a:gd name="connsiteX1" fmla="*/ 865466 w 1154112"/>
                <a:gd name="connsiteY1" fmla="*/ 34182 h 1089546"/>
                <a:gd name="connsiteX2" fmla="*/ 871115 w 1154112"/>
                <a:gd name="connsiteY2" fmla="*/ 9970 h 1089546"/>
                <a:gd name="connsiteX3" fmla="*/ 854166 w 1154112"/>
                <a:gd name="connsiteY3" fmla="*/ 5127 h 1089546"/>
                <a:gd name="connsiteX4" fmla="*/ 721807 w 1154112"/>
                <a:gd name="connsiteY4" fmla="*/ 23689 h 1089546"/>
                <a:gd name="connsiteX5" fmla="*/ 695173 w 1154112"/>
                <a:gd name="connsiteY5" fmla="*/ 37410 h 1089546"/>
                <a:gd name="connsiteX6" fmla="*/ 666119 w 1154112"/>
                <a:gd name="connsiteY6" fmla="*/ 108432 h 1089546"/>
                <a:gd name="connsiteX7" fmla="*/ 687103 w 1154112"/>
                <a:gd name="connsiteY7" fmla="*/ 157664 h 1089546"/>
                <a:gd name="connsiteX8" fmla="*/ 666926 w 1154112"/>
                <a:gd name="connsiteY8" fmla="*/ 290023 h 1089546"/>
                <a:gd name="connsiteX9" fmla="*/ 651592 w 1154112"/>
                <a:gd name="connsiteY9" fmla="*/ 402206 h 1089546"/>
                <a:gd name="connsiteX10" fmla="*/ 677418 w 1154112"/>
                <a:gd name="connsiteY10" fmla="*/ 421576 h 1089546"/>
                <a:gd name="connsiteX11" fmla="*/ 745212 w 1154112"/>
                <a:gd name="connsiteY11" fmla="*/ 465158 h 1089546"/>
                <a:gd name="connsiteX12" fmla="*/ 772652 w 1154112"/>
                <a:gd name="connsiteY12" fmla="*/ 444981 h 1089546"/>
                <a:gd name="connsiteX13" fmla="*/ 777495 w 1154112"/>
                <a:gd name="connsiteY13" fmla="*/ 565235 h 1089546"/>
                <a:gd name="connsiteX14" fmla="*/ 702437 w 1154112"/>
                <a:gd name="connsiteY14" fmla="*/ 564428 h 1089546"/>
                <a:gd name="connsiteX15" fmla="*/ 663698 w 1154112"/>
                <a:gd name="connsiteY15" fmla="*/ 503090 h 1089546"/>
                <a:gd name="connsiteX16" fmla="*/ 628994 w 1154112"/>
                <a:gd name="connsiteY16" fmla="*/ 455473 h 1089546"/>
                <a:gd name="connsiteX17" fmla="*/ 554743 w 1154112"/>
                <a:gd name="connsiteY17" fmla="*/ 440139 h 1089546"/>
                <a:gd name="connsiteX18" fmla="*/ 533759 w 1154112"/>
                <a:gd name="connsiteY18" fmla="*/ 381223 h 1089546"/>
                <a:gd name="connsiteX19" fmla="*/ 473229 w 1154112"/>
                <a:gd name="connsiteY19" fmla="*/ 416734 h 1089546"/>
                <a:gd name="connsiteX20" fmla="*/ 394943 w 1154112"/>
                <a:gd name="connsiteY20" fmla="*/ 400592 h 1089546"/>
                <a:gd name="connsiteX21" fmla="*/ 363467 w 1154112"/>
                <a:gd name="connsiteY21" fmla="*/ 350554 h 1089546"/>
                <a:gd name="connsiteX22" fmla="*/ 301322 w 1154112"/>
                <a:gd name="connsiteY22" fmla="*/ 340062 h 1089546"/>
                <a:gd name="connsiteX23" fmla="*/ 255319 w 1154112"/>
                <a:gd name="connsiteY23" fmla="*/ 342483 h 1089546"/>
                <a:gd name="connsiteX24" fmla="*/ 250477 w 1154112"/>
                <a:gd name="connsiteY24" fmla="*/ 307779 h 1089546"/>
                <a:gd name="connsiteX25" fmla="*/ 216580 w 1154112"/>
                <a:gd name="connsiteY25" fmla="*/ 305358 h 1089546"/>
                <a:gd name="connsiteX26" fmla="*/ 226265 w 1154112"/>
                <a:gd name="connsiteY26" fmla="*/ 340062 h 1089546"/>
                <a:gd name="connsiteX27" fmla="*/ 214159 w 1154112"/>
                <a:gd name="connsiteY27" fmla="*/ 394136 h 1089546"/>
                <a:gd name="connsiteX28" fmla="*/ 230300 w 1154112"/>
                <a:gd name="connsiteY28" fmla="*/ 446595 h 1089546"/>
                <a:gd name="connsiteX29" fmla="*/ 214159 w 1154112"/>
                <a:gd name="connsiteY29" fmla="*/ 488563 h 1089546"/>
                <a:gd name="connsiteX30" fmla="*/ 222229 w 1154112"/>
                <a:gd name="connsiteY30" fmla="*/ 526496 h 1089546"/>
                <a:gd name="connsiteX31" fmla="*/ 18040 w 1154112"/>
                <a:gd name="connsiteY31" fmla="*/ 525688 h 1089546"/>
                <a:gd name="connsiteX32" fmla="*/ 5127 w 1154112"/>
                <a:gd name="connsiteY32" fmla="*/ 880800 h 1089546"/>
                <a:gd name="connsiteX33" fmla="*/ 68079 w 1154112"/>
                <a:gd name="connsiteY33" fmla="*/ 971999 h 1089546"/>
                <a:gd name="connsiteX34" fmla="*/ 129416 w 1154112"/>
                <a:gd name="connsiteY34" fmla="*/ 1041407 h 1089546"/>
                <a:gd name="connsiteX35" fmla="*/ 209316 w 1154112"/>
                <a:gd name="connsiteY35" fmla="*/ 1016388 h 1089546"/>
                <a:gd name="connsiteX36" fmla="*/ 272268 w 1154112"/>
                <a:gd name="connsiteY36" fmla="*/ 1022845 h 1089546"/>
                <a:gd name="connsiteX37" fmla="*/ 310200 w 1154112"/>
                <a:gd name="connsiteY37" fmla="*/ 1047864 h 1089546"/>
                <a:gd name="connsiteX38" fmla="*/ 310200 w 1154112"/>
                <a:gd name="connsiteY38" fmla="*/ 1057549 h 1089546"/>
                <a:gd name="connsiteX39" fmla="*/ 327956 w 1154112"/>
                <a:gd name="connsiteY39" fmla="*/ 1065619 h 1089546"/>
                <a:gd name="connsiteX40" fmla="*/ 436103 w 1154112"/>
                <a:gd name="connsiteY40" fmla="*/ 1077726 h 1089546"/>
                <a:gd name="connsiteX41" fmla="*/ 466772 w 1154112"/>
                <a:gd name="connsiteY41" fmla="*/ 1090638 h 1089546"/>
                <a:gd name="connsiteX42" fmla="*/ 499862 w 1154112"/>
                <a:gd name="connsiteY42" fmla="*/ 1088217 h 1089546"/>
                <a:gd name="connsiteX43" fmla="*/ 556357 w 1154112"/>
                <a:gd name="connsiteY43" fmla="*/ 1015581 h 1089546"/>
                <a:gd name="connsiteX44" fmla="*/ 644328 w 1154112"/>
                <a:gd name="connsiteY44" fmla="*/ 923574 h 1089546"/>
                <a:gd name="connsiteX45" fmla="*/ 679839 w 1154112"/>
                <a:gd name="connsiteY45" fmla="*/ 915504 h 1089546"/>
                <a:gd name="connsiteX46" fmla="*/ 693560 w 1154112"/>
                <a:gd name="connsiteY46" fmla="*/ 876764 h 1089546"/>
                <a:gd name="connsiteX47" fmla="*/ 750055 w 1154112"/>
                <a:gd name="connsiteY47" fmla="*/ 832375 h 1089546"/>
                <a:gd name="connsiteX48" fmla="*/ 825112 w 1154112"/>
                <a:gd name="connsiteY48" fmla="*/ 817041 h 1089546"/>
                <a:gd name="connsiteX49" fmla="*/ 818656 w 1154112"/>
                <a:gd name="connsiteY49" fmla="*/ 737141 h 1089546"/>
                <a:gd name="connsiteX50" fmla="*/ 1118079 w 1154112"/>
                <a:gd name="connsiteY50" fmla="*/ 645135 h 1089546"/>
                <a:gd name="connsiteX51" fmla="*/ 1068041 w 1154112"/>
                <a:gd name="connsiteY51" fmla="*/ 616080 h 1089546"/>
                <a:gd name="connsiteX52" fmla="*/ 1101131 w 1154112"/>
                <a:gd name="connsiteY52" fmla="*/ 512775 h 1089546"/>
                <a:gd name="connsiteX53" fmla="*/ 1133414 w 1154112"/>
                <a:gd name="connsiteY53" fmla="*/ 474036 h 1089546"/>
                <a:gd name="connsiteX54" fmla="*/ 1117272 w 1154112"/>
                <a:gd name="connsiteY54" fmla="*/ 381223 h 1089546"/>
                <a:gd name="connsiteX55" fmla="*/ 1139063 w 1154112"/>
                <a:gd name="connsiteY55" fmla="*/ 290831 h 1089546"/>
                <a:gd name="connsiteX56" fmla="*/ 1156818 w 1154112"/>
                <a:gd name="connsiteY56" fmla="*/ 260162 h 1089546"/>
                <a:gd name="connsiteX57" fmla="*/ 1134220 w 1154112"/>
                <a:gd name="connsiteY57" fmla="*/ 165734 h 1089546"/>
                <a:gd name="connsiteX58" fmla="*/ 1089025 w 1154112"/>
                <a:gd name="connsiteY58" fmla="*/ 115696 h 1089546"/>
                <a:gd name="connsiteX59" fmla="*/ 1034143 w 1154112"/>
                <a:gd name="connsiteY59" fmla="*/ 82606 h 1089546"/>
                <a:gd name="connsiteX60" fmla="*/ 971999 w 1154112"/>
                <a:gd name="connsiteY60" fmla="*/ 63236 h 1089546"/>
                <a:gd name="connsiteX61" fmla="*/ 933259 w 1154112"/>
                <a:gd name="connsiteY61" fmla="*/ 44674 h 1089546"/>
                <a:gd name="connsiteX62" fmla="*/ 928417 w 1154112"/>
                <a:gd name="connsiteY62" fmla="*/ 41445 h 1089546"/>
                <a:gd name="connsiteX63" fmla="*/ 928417 w 1154112"/>
                <a:gd name="connsiteY63" fmla="*/ 41445 h 1089546"/>
                <a:gd name="connsiteX64" fmla="*/ 935681 w 1154112"/>
                <a:gd name="connsiteY64" fmla="*/ 60008 h 1089546"/>
                <a:gd name="connsiteX65" fmla="*/ 919540 w 1154112"/>
                <a:gd name="connsiteY65" fmla="*/ 66465 h 1089546"/>
                <a:gd name="connsiteX66" fmla="*/ 898555 w 1154112"/>
                <a:gd name="connsiteY66" fmla="*/ 43059 h 108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54112" h="1089546">
                  <a:moveTo>
                    <a:pt x="898555" y="43059"/>
                  </a:moveTo>
                  <a:lnTo>
                    <a:pt x="865466" y="34182"/>
                  </a:lnTo>
                  <a:lnTo>
                    <a:pt x="871115" y="9970"/>
                  </a:lnTo>
                  <a:lnTo>
                    <a:pt x="854166" y="5127"/>
                  </a:lnTo>
                  <a:lnTo>
                    <a:pt x="721807" y="23689"/>
                  </a:lnTo>
                  <a:lnTo>
                    <a:pt x="695173" y="37410"/>
                  </a:lnTo>
                  <a:lnTo>
                    <a:pt x="666119" y="108432"/>
                  </a:lnTo>
                  <a:lnTo>
                    <a:pt x="687103" y="157664"/>
                  </a:lnTo>
                  <a:lnTo>
                    <a:pt x="666926" y="290023"/>
                  </a:lnTo>
                  <a:lnTo>
                    <a:pt x="651592" y="402206"/>
                  </a:lnTo>
                  <a:lnTo>
                    <a:pt x="677418" y="421576"/>
                  </a:lnTo>
                  <a:lnTo>
                    <a:pt x="745212" y="465158"/>
                  </a:lnTo>
                  <a:lnTo>
                    <a:pt x="772652" y="444981"/>
                  </a:lnTo>
                  <a:lnTo>
                    <a:pt x="777495" y="565235"/>
                  </a:lnTo>
                  <a:lnTo>
                    <a:pt x="702437" y="564428"/>
                  </a:lnTo>
                  <a:lnTo>
                    <a:pt x="663698" y="503090"/>
                  </a:lnTo>
                  <a:lnTo>
                    <a:pt x="628994" y="455473"/>
                  </a:lnTo>
                  <a:lnTo>
                    <a:pt x="554743" y="440139"/>
                  </a:lnTo>
                  <a:lnTo>
                    <a:pt x="533759" y="381223"/>
                  </a:lnTo>
                  <a:lnTo>
                    <a:pt x="473229" y="416734"/>
                  </a:lnTo>
                  <a:lnTo>
                    <a:pt x="394943" y="400592"/>
                  </a:lnTo>
                  <a:lnTo>
                    <a:pt x="363467" y="350554"/>
                  </a:lnTo>
                  <a:lnTo>
                    <a:pt x="301322" y="340062"/>
                  </a:lnTo>
                  <a:lnTo>
                    <a:pt x="255319" y="342483"/>
                  </a:lnTo>
                  <a:lnTo>
                    <a:pt x="250477" y="307779"/>
                  </a:lnTo>
                  <a:lnTo>
                    <a:pt x="216580" y="305358"/>
                  </a:lnTo>
                  <a:lnTo>
                    <a:pt x="226265" y="340062"/>
                  </a:lnTo>
                  <a:lnTo>
                    <a:pt x="214159" y="394136"/>
                  </a:lnTo>
                  <a:lnTo>
                    <a:pt x="230300" y="446595"/>
                  </a:lnTo>
                  <a:lnTo>
                    <a:pt x="214159" y="488563"/>
                  </a:lnTo>
                  <a:lnTo>
                    <a:pt x="222229" y="526496"/>
                  </a:lnTo>
                  <a:lnTo>
                    <a:pt x="18040" y="525688"/>
                  </a:lnTo>
                  <a:lnTo>
                    <a:pt x="5127" y="880800"/>
                  </a:lnTo>
                  <a:lnTo>
                    <a:pt x="68079" y="971999"/>
                  </a:lnTo>
                  <a:lnTo>
                    <a:pt x="129416" y="1041407"/>
                  </a:lnTo>
                  <a:lnTo>
                    <a:pt x="209316" y="1016388"/>
                  </a:lnTo>
                  <a:lnTo>
                    <a:pt x="272268" y="1022845"/>
                  </a:lnTo>
                  <a:lnTo>
                    <a:pt x="310200" y="1047864"/>
                  </a:lnTo>
                  <a:lnTo>
                    <a:pt x="310200" y="1057549"/>
                  </a:lnTo>
                  <a:lnTo>
                    <a:pt x="327956" y="1065619"/>
                  </a:lnTo>
                  <a:lnTo>
                    <a:pt x="436103" y="1077726"/>
                  </a:lnTo>
                  <a:lnTo>
                    <a:pt x="466772" y="1090638"/>
                  </a:lnTo>
                  <a:lnTo>
                    <a:pt x="499862" y="1088217"/>
                  </a:lnTo>
                  <a:lnTo>
                    <a:pt x="556357" y="1015581"/>
                  </a:lnTo>
                  <a:lnTo>
                    <a:pt x="644328" y="923574"/>
                  </a:lnTo>
                  <a:lnTo>
                    <a:pt x="679839" y="915504"/>
                  </a:lnTo>
                  <a:lnTo>
                    <a:pt x="693560" y="876764"/>
                  </a:lnTo>
                  <a:lnTo>
                    <a:pt x="750055" y="832375"/>
                  </a:lnTo>
                  <a:lnTo>
                    <a:pt x="825112" y="817041"/>
                  </a:lnTo>
                  <a:lnTo>
                    <a:pt x="818656" y="737141"/>
                  </a:lnTo>
                  <a:lnTo>
                    <a:pt x="1118079" y="645135"/>
                  </a:lnTo>
                  <a:lnTo>
                    <a:pt x="1068041" y="616080"/>
                  </a:lnTo>
                  <a:lnTo>
                    <a:pt x="1101131" y="512775"/>
                  </a:lnTo>
                  <a:lnTo>
                    <a:pt x="1133414" y="474036"/>
                  </a:lnTo>
                  <a:lnTo>
                    <a:pt x="1117272" y="381223"/>
                  </a:lnTo>
                  <a:lnTo>
                    <a:pt x="1139063" y="290831"/>
                  </a:lnTo>
                  <a:lnTo>
                    <a:pt x="1156818" y="260162"/>
                  </a:lnTo>
                  <a:lnTo>
                    <a:pt x="1134220" y="165734"/>
                  </a:lnTo>
                  <a:lnTo>
                    <a:pt x="1089025" y="115696"/>
                  </a:lnTo>
                  <a:lnTo>
                    <a:pt x="1034143" y="82606"/>
                  </a:lnTo>
                  <a:lnTo>
                    <a:pt x="971999" y="63236"/>
                  </a:lnTo>
                  <a:lnTo>
                    <a:pt x="933259" y="44674"/>
                  </a:lnTo>
                  <a:lnTo>
                    <a:pt x="928417" y="41445"/>
                  </a:lnTo>
                  <a:lnTo>
                    <a:pt x="928417" y="41445"/>
                  </a:lnTo>
                  <a:lnTo>
                    <a:pt x="935681" y="60008"/>
                  </a:lnTo>
                  <a:lnTo>
                    <a:pt x="919540" y="66465"/>
                  </a:lnTo>
                  <a:lnTo>
                    <a:pt x="898555" y="43059"/>
                  </a:lnTo>
                  <a:close/>
                </a:path>
              </a:pathLst>
            </a:custGeom>
            <a:solidFill>
              <a:schemeClr val="accent3">
                <a:lumMod val="65000"/>
              </a:schemeClr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726DB6BD-D2F1-4E85-9856-F84D25BB05A4}"/>
                </a:ext>
              </a:extLst>
            </p:cNvPr>
            <p:cNvSpPr/>
            <p:nvPr/>
          </p:nvSpPr>
          <p:spPr>
            <a:xfrm>
              <a:off x="5437455" y="2684416"/>
              <a:ext cx="1869707" cy="1889809"/>
            </a:xfrm>
            <a:custGeom>
              <a:avLst/>
              <a:gdLst>
                <a:gd name="connsiteX0" fmla="*/ 557971 w 750576"/>
                <a:gd name="connsiteY0" fmla="*/ 757317 h 758647"/>
                <a:gd name="connsiteX1" fmla="*/ 666119 w 750576"/>
                <a:gd name="connsiteY1" fmla="*/ 630608 h 758647"/>
                <a:gd name="connsiteX2" fmla="*/ 695173 w 750576"/>
                <a:gd name="connsiteY2" fmla="*/ 550707 h 758647"/>
                <a:gd name="connsiteX3" fmla="*/ 710508 w 750576"/>
                <a:gd name="connsiteY3" fmla="*/ 540215 h 758647"/>
                <a:gd name="connsiteX4" fmla="*/ 724228 w 750576"/>
                <a:gd name="connsiteY4" fmla="*/ 474842 h 758647"/>
                <a:gd name="connsiteX5" fmla="*/ 710508 w 750576"/>
                <a:gd name="connsiteY5" fmla="*/ 441753 h 758647"/>
                <a:gd name="connsiteX6" fmla="*/ 718579 w 750576"/>
                <a:gd name="connsiteY6" fmla="*/ 357817 h 758647"/>
                <a:gd name="connsiteX7" fmla="*/ 741176 w 750576"/>
                <a:gd name="connsiteY7" fmla="*/ 280338 h 758647"/>
                <a:gd name="connsiteX8" fmla="*/ 747633 w 750576"/>
                <a:gd name="connsiteY8" fmla="*/ 139101 h 758647"/>
                <a:gd name="connsiteX9" fmla="*/ 698402 w 750576"/>
                <a:gd name="connsiteY9" fmla="*/ 103589 h 758647"/>
                <a:gd name="connsiteX10" fmla="*/ 652399 w 750576"/>
                <a:gd name="connsiteY10" fmla="*/ 95519 h 758647"/>
                <a:gd name="connsiteX11" fmla="*/ 632222 w 750576"/>
                <a:gd name="connsiteY11" fmla="*/ 68078 h 758647"/>
                <a:gd name="connsiteX12" fmla="*/ 587833 w 750576"/>
                <a:gd name="connsiteY12" fmla="*/ 43866 h 758647"/>
                <a:gd name="connsiteX13" fmla="*/ 507126 w 750576"/>
                <a:gd name="connsiteY13" fmla="*/ 46287 h 758647"/>
                <a:gd name="connsiteX14" fmla="*/ 502283 w 750576"/>
                <a:gd name="connsiteY14" fmla="*/ 5127 h 758647"/>
                <a:gd name="connsiteX15" fmla="*/ 427226 w 750576"/>
                <a:gd name="connsiteY15" fmla="*/ 20461 h 758647"/>
                <a:gd name="connsiteX16" fmla="*/ 370731 w 750576"/>
                <a:gd name="connsiteY16" fmla="*/ 64850 h 758647"/>
                <a:gd name="connsiteX17" fmla="*/ 357010 w 750576"/>
                <a:gd name="connsiteY17" fmla="*/ 103589 h 758647"/>
                <a:gd name="connsiteX18" fmla="*/ 321499 w 750576"/>
                <a:gd name="connsiteY18" fmla="*/ 111660 h 758647"/>
                <a:gd name="connsiteX19" fmla="*/ 233529 w 750576"/>
                <a:gd name="connsiteY19" fmla="*/ 203666 h 758647"/>
                <a:gd name="connsiteX20" fmla="*/ 177034 w 750576"/>
                <a:gd name="connsiteY20" fmla="*/ 276303 h 758647"/>
                <a:gd name="connsiteX21" fmla="*/ 143943 w 750576"/>
                <a:gd name="connsiteY21" fmla="*/ 278724 h 758647"/>
                <a:gd name="connsiteX22" fmla="*/ 113275 w 750576"/>
                <a:gd name="connsiteY22" fmla="*/ 265811 h 758647"/>
                <a:gd name="connsiteX23" fmla="*/ 5127 w 750576"/>
                <a:gd name="connsiteY23" fmla="*/ 253705 h 758647"/>
                <a:gd name="connsiteX24" fmla="*/ 39024 w 750576"/>
                <a:gd name="connsiteY24" fmla="*/ 343290 h 758647"/>
                <a:gd name="connsiteX25" fmla="*/ 57587 w 750576"/>
                <a:gd name="connsiteY25" fmla="*/ 362660 h 758647"/>
                <a:gd name="connsiteX26" fmla="*/ 85834 w 750576"/>
                <a:gd name="connsiteY26" fmla="*/ 427225 h 758647"/>
                <a:gd name="connsiteX27" fmla="*/ 190753 w 750576"/>
                <a:gd name="connsiteY27" fmla="*/ 549900 h 758647"/>
                <a:gd name="connsiteX28" fmla="*/ 231914 w 750576"/>
                <a:gd name="connsiteY28" fmla="*/ 562006 h 758647"/>
                <a:gd name="connsiteX29" fmla="*/ 230300 w 750576"/>
                <a:gd name="connsiteY29" fmla="*/ 601553 h 758647"/>
                <a:gd name="connsiteX30" fmla="*/ 255319 w 750576"/>
                <a:gd name="connsiteY30" fmla="*/ 672575 h 758647"/>
                <a:gd name="connsiteX31" fmla="*/ 329570 w 750576"/>
                <a:gd name="connsiteY31" fmla="*/ 689524 h 758647"/>
                <a:gd name="connsiteX32" fmla="*/ 388486 w 750576"/>
                <a:gd name="connsiteY32" fmla="*/ 739562 h 758647"/>
                <a:gd name="connsiteX33" fmla="*/ 428033 w 750576"/>
                <a:gd name="connsiteY33" fmla="*/ 741176 h 758647"/>
                <a:gd name="connsiteX34" fmla="*/ 474036 w 750576"/>
                <a:gd name="connsiteY34" fmla="*/ 759739 h 758647"/>
                <a:gd name="connsiteX35" fmla="*/ 507126 w 750576"/>
                <a:gd name="connsiteY35" fmla="*/ 746826 h 758647"/>
                <a:gd name="connsiteX36" fmla="*/ 557971 w 750576"/>
                <a:gd name="connsiteY36" fmla="*/ 757317 h 75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50576" h="758647">
                  <a:moveTo>
                    <a:pt x="557971" y="757317"/>
                  </a:moveTo>
                  <a:lnTo>
                    <a:pt x="666119" y="630608"/>
                  </a:lnTo>
                  <a:lnTo>
                    <a:pt x="695173" y="550707"/>
                  </a:lnTo>
                  <a:lnTo>
                    <a:pt x="710508" y="540215"/>
                  </a:lnTo>
                  <a:lnTo>
                    <a:pt x="724228" y="474842"/>
                  </a:lnTo>
                  <a:lnTo>
                    <a:pt x="710508" y="441753"/>
                  </a:lnTo>
                  <a:lnTo>
                    <a:pt x="718579" y="357817"/>
                  </a:lnTo>
                  <a:lnTo>
                    <a:pt x="741176" y="280338"/>
                  </a:lnTo>
                  <a:lnTo>
                    <a:pt x="747633" y="139101"/>
                  </a:lnTo>
                  <a:lnTo>
                    <a:pt x="698402" y="103589"/>
                  </a:lnTo>
                  <a:lnTo>
                    <a:pt x="652399" y="95519"/>
                  </a:lnTo>
                  <a:lnTo>
                    <a:pt x="632222" y="68078"/>
                  </a:lnTo>
                  <a:lnTo>
                    <a:pt x="587833" y="43866"/>
                  </a:lnTo>
                  <a:lnTo>
                    <a:pt x="507126" y="46287"/>
                  </a:lnTo>
                  <a:lnTo>
                    <a:pt x="502283" y="5127"/>
                  </a:lnTo>
                  <a:lnTo>
                    <a:pt x="427226" y="20461"/>
                  </a:lnTo>
                  <a:lnTo>
                    <a:pt x="370731" y="64850"/>
                  </a:lnTo>
                  <a:lnTo>
                    <a:pt x="357010" y="103589"/>
                  </a:lnTo>
                  <a:lnTo>
                    <a:pt x="321499" y="111660"/>
                  </a:lnTo>
                  <a:lnTo>
                    <a:pt x="233529" y="203666"/>
                  </a:lnTo>
                  <a:lnTo>
                    <a:pt x="177034" y="276303"/>
                  </a:lnTo>
                  <a:lnTo>
                    <a:pt x="143943" y="278724"/>
                  </a:lnTo>
                  <a:lnTo>
                    <a:pt x="113275" y="265811"/>
                  </a:lnTo>
                  <a:lnTo>
                    <a:pt x="5127" y="253705"/>
                  </a:lnTo>
                  <a:lnTo>
                    <a:pt x="39024" y="343290"/>
                  </a:lnTo>
                  <a:lnTo>
                    <a:pt x="57587" y="362660"/>
                  </a:lnTo>
                  <a:lnTo>
                    <a:pt x="85834" y="427225"/>
                  </a:lnTo>
                  <a:lnTo>
                    <a:pt x="190753" y="549900"/>
                  </a:lnTo>
                  <a:lnTo>
                    <a:pt x="231914" y="562006"/>
                  </a:lnTo>
                  <a:lnTo>
                    <a:pt x="230300" y="601553"/>
                  </a:lnTo>
                  <a:lnTo>
                    <a:pt x="255319" y="672575"/>
                  </a:lnTo>
                  <a:lnTo>
                    <a:pt x="329570" y="689524"/>
                  </a:lnTo>
                  <a:lnTo>
                    <a:pt x="388486" y="739562"/>
                  </a:lnTo>
                  <a:lnTo>
                    <a:pt x="428033" y="741176"/>
                  </a:lnTo>
                  <a:lnTo>
                    <a:pt x="474036" y="759739"/>
                  </a:lnTo>
                  <a:lnTo>
                    <a:pt x="507126" y="746826"/>
                  </a:lnTo>
                  <a:lnTo>
                    <a:pt x="557971" y="757317"/>
                  </a:lnTo>
                  <a:close/>
                </a:path>
              </a:pathLst>
            </a:custGeom>
            <a:solidFill>
              <a:srgbClr val="92D050"/>
            </a:solidFill>
            <a:ln w="806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B4E17D76-84FD-41F8-A9BD-1C060753BA02}"/>
                </a:ext>
              </a:extLst>
            </p:cNvPr>
            <p:cNvSpPr/>
            <p:nvPr/>
          </p:nvSpPr>
          <p:spPr>
            <a:xfrm>
              <a:off x="6680076" y="1255797"/>
              <a:ext cx="2593462" cy="4583797"/>
            </a:xfrm>
            <a:custGeom>
              <a:avLst/>
              <a:gdLst>
                <a:gd name="connsiteX0" fmla="*/ 1028494 w 1041122"/>
                <a:gd name="connsiteY0" fmla="*/ 55165 h 1840123"/>
                <a:gd name="connsiteX1" fmla="*/ 1014773 w 1041122"/>
                <a:gd name="connsiteY1" fmla="*/ 5127 h 1840123"/>
                <a:gd name="connsiteX2" fmla="*/ 1014773 w 1041122"/>
                <a:gd name="connsiteY2" fmla="*/ 5127 h 1840123"/>
                <a:gd name="connsiteX3" fmla="*/ 1014773 w 1041122"/>
                <a:gd name="connsiteY3" fmla="*/ 5127 h 1840123"/>
                <a:gd name="connsiteX4" fmla="*/ 934066 w 1041122"/>
                <a:gd name="connsiteY4" fmla="*/ 70500 h 1840123"/>
                <a:gd name="connsiteX5" fmla="*/ 825918 w 1041122"/>
                <a:gd name="connsiteY5" fmla="*/ 113275 h 1840123"/>
                <a:gd name="connsiteX6" fmla="*/ 767002 w 1041122"/>
                <a:gd name="connsiteY6" fmla="*/ 111660 h 1840123"/>
                <a:gd name="connsiteX7" fmla="*/ 730684 w 1041122"/>
                <a:gd name="connsiteY7" fmla="*/ 145558 h 1840123"/>
                <a:gd name="connsiteX8" fmla="*/ 662890 w 1041122"/>
                <a:gd name="connsiteY8" fmla="*/ 147979 h 1840123"/>
                <a:gd name="connsiteX9" fmla="*/ 636257 w 1041122"/>
                <a:gd name="connsiteY9" fmla="*/ 162506 h 1840123"/>
                <a:gd name="connsiteX10" fmla="*/ 520039 w 1041122"/>
                <a:gd name="connsiteY10" fmla="*/ 131030 h 1840123"/>
                <a:gd name="connsiteX11" fmla="*/ 482106 w 1041122"/>
                <a:gd name="connsiteY11" fmla="*/ 135065 h 1840123"/>
                <a:gd name="connsiteX12" fmla="*/ 455473 w 1041122"/>
                <a:gd name="connsiteY12" fmla="*/ 240792 h 1840123"/>
                <a:gd name="connsiteX13" fmla="*/ 466772 w 1041122"/>
                <a:gd name="connsiteY13" fmla="*/ 368309 h 1840123"/>
                <a:gd name="connsiteX14" fmla="*/ 472421 w 1041122"/>
                <a:gd name="connsiteY14" fmla="*/ 368309 h 1840123"/>
                <a:gd name="connsiteX15" fmla="*/ 506318 w 1041122"/>
                <a:gd name="connsiteY15" fmla="*/ 403821 h 1840123"/>
                <a:gd name="connsiteX16" fmla="*/ 543443 w 1041122"/>
                <a:gd name="connsiteY16" fmla="*/ 484528 h 1840123"/>
                <a:gd name="connsiteX17" fmla="*/ 545865 w 1041122"/>
                <a:gd name="connsiteY17" fmla="*/ 628186 h 1840123"/>
                <a:gd name="connsiteX18" fmla="*/ 502283 w 1041122"/>
                <a:gd name="connsiteY18" fmla="*/ 652399 h 1840123"/>
                <a:gd name="connsiteX19" fmla="*/ 469193 w 1041122"/>
                <a:gd name="connsiteY19" fmla="*/ 729877 h 1840123"/>
                <a:gd name="connsiteX20" fmla="*/ 408663 w 1041122"/>
                <a:gd name="connsiteY20" fmla="*/ 660469 h 1840123"/>
                <a:gd name="connsiteX21" fmla="*/ 404627 w 1041122"/>
                <a:gd name="connsiteY21" fmla="*/ 582183 h 1840123"/>
                <a:gd name="connsiteX22" fmla="*/ 428032 w 1041122"/>
                <a:gd name="connsiteY22" fmla="*/ 529724 h 1840123"/>
                <a:gd name="connsiteX23" fmla="*/ 423997 w 1041122"/>
                <a:gd name="connsiteY23" fmla="*/ 485335 h 1840123"/>
                <a:gd name="connsiteX24" fmla="*/ 386064 w 1041122"/>
                <a:gd name="connsiteY24" fmla="*/ 457087 h 1840123"/>
                <a:gd name="connsiteX25" fmla="*/ 359431 w 1041122"/>
                <a:gd name="connsiteY25" fmla="*/ 466772 h 1840123"/>
                <a:gd name="connsiteX26" fmla="*/ 304550 w 1041122"/>
                <a:gd name="connsiteY26" fmla="*/ 413505 h 1840123"/>
                <a:gd name="connsiteX27" fmla="*/ 5127 w 1041122"/>
                <a:gd name="connsiteY27" fmla="*/ 505511 h 1840123"/>
                <a:gd name="connsiteX28" fmla="*/ 11583 w 1041122"/>
                <a:gd name="connsiteY28" fmla="*/ 585412 h 1840123"/>
                <a:gd name="connsiteX29" fmla="*/ 16426 w 1041122"/>
                <a:gd name="connsiteY29" fmla="*/ 626572 h 1840123"/>
                <a:gd name="connsiteX30" fmla="*/ 97133 w 1041122"/>
                <a:gd name="connsiteY30" fmla="*/ 624151 h 1840123"/>
                <a:gd name="connsiteX31" fmla="*/ 141522 w 1041122"/>
                <a:gd name="connsiteY31" fmla="*/ 648363 h 1840123"/>
                <a:gd name="connsiteX32" fmla="*/ 161699 w 1041122"/>
                <a:gd name="connsiteY32" fmla="*/ 675803 h 1840123"/>
                <a:gd name="connsiteX33" fmla="*/ 207702 w 1041122"/>
                <a:gd name="connsiteY33" fmla="*/ 683874 h 1840123"/>
                <a:gd name="connsiteX34" fmla="*/ 256933 w 1041122"/>
                <a:gd name="connsiteY34" fmla="*/ 719385 h 1840123"/>
                <a:gd name="connsiteX35" fmla="*/ 250476 w 1041122"/>
                <a:gd name="connsiteY35" fmla="*/ 860623 h 1840123"/>
                <a:gd name="connsiteX36" fmla="*/ 227879 w 1041122"/>
                <a:gd name="connsiteY36" fmla="*/ 938102 h 1840123"/>
                <a:gd name="connsiteX37" fmla="*/ 219808 w 1041122"/>
                <a:gd name="connsiteY37" fmla="*/ 1022037 h 1840123"/>
                <a:gd name="connsiteX38" fmla="*/ 233528 w 1041122"/>
                <a:gd name="connsiteY38" fmla="*/ 1055127 h 1840123"/>
                <a:gd name="connsiteX39" fmla="*/ 219808 w 1041122"/>
                <a:gd name="connsiteY39" fmla="*/ 1120500 h 1840123"/>
                <a:gd name="connsiteX40" fmla="*/ 204473 w 1041122"/>
                <a:gd name="connsiteY40" fmla="*/ 1130992 h 1840123"/>
                <a:gd name="connsiteX41" fmla="*/ 175419 w 1041122"/>
                <a:gd name="connsiteY41" fmla="*/ 1210892 h 1840123"/>
                <a:gd name="connsiteX42" fmla="*/ 67271 w 1041122"/>
                <a:gd name="connsiteY42" fmla="*/ 1337602 h 1840123"/>
                <a:gd name="connsiteX43" fmla="*/ 105204 w 1041122"/>
                <a:gd name="connsiteY43" fmla="*/ 1494981 h 1840123"/>
                <a:gd name="connsiteX44" fmla="*/ 125380 w 1041122"/>
                <a:gd name="connsiteY44" fmla="*/ 1574881 h 1840123"/>
                <a:gd name="connsiteX45" fmla="*/ 101168 w 1041122"/>
                <a:gd name="connsiteY45" fmla="*/ 1699171 h 1840123"/>
                <a:gd name="connsiteX46" fmla="*/ 106818 w 1041122"/>
                <a:gd name="connsiteY46" fmla="*/ 1739524 h 1840123"/>
                <a:gd name="connsiteX47" fmla="*/ 117310 w 1041122"/>
                <a:gd name="connsiteY47" fmla="*/ 1789562 h 1840123"/>
                <a:gd name="connsiteX48" fmla="*/ 122152 w 1041122"/>
                <a:gd name="connsiteY48" fmla="*/ 1838794 h 1840123"/>
                <a:gd name="connsiteX49" fmla="*/ 194789 w 1041122"/>
                <a:gd name="connsiteY49" fmla="*/ 1839601 h 1840123"/>
                <a:gd name="connsiteX50" fmla="*/ 206895 w 1041122"/>
                <a:gd name="connsiteY50" fmla="*/ 1780685 h 1840123"/>
                <a:gd name="connsiteX51" fmla="*/ 183490 w 1041122"/>
                <a:gd name="connsiteY51" fmla="*/ 1773421 h 1840123"/>
                <a:gd name="connsiteX52" fmla="*/ 178647 w 1041122"/>
                <a:gd name="connsiteY52" fmla="*/ 1726611 h 1840123"/>
                <a:gd name="connsiteX53" fmla="*/ 223036 w 1041122"/>
                <a:gd name="connsiteY53" fmla="*/ 1684643 h 1840123"/>
                <a:gd name="connsiteX54" fmla="*/ 342483 w 1041122"/>
                <a:gd name="connsiteY54" fmla="*/ 1624113 h 1840123"/>
                <a:gd name="connsiteX55" fmla="*/ 423997 w 1041122"/>
                <a:gd name="connsiteY55" fmla="*/ 1586988 h 1840123"/>
                <a:gd name="connsiteX56" fmla="*/ 466772 w 1041122"/>
                <a:gd name="connsiteY56" fmla="*/ 1546634 h 1840123"/>
                <a:gd name="connsiteX57" fmla="*/ 483720 w 1041122"/>
                <a:gd name="connsiteY57" fmla="*/ 1500631 h 1840123"/>
                <a:gd name="connsiteX58" fmla="*/ 461929 w 1041122"/>
                <a:gd name="connsiteY58" fmla="*/ 1481261 h 1840123"/>
                <a:gd name="connsiteX59" fmla="*/ 481299 w 1041122"/>
                <a:gd name="connsiteY59" fmla="*/ 1429609 h 1840123"/>
                <a:gd name="connsiteX60" fmla="*/ 490177 w 1041122"/>
                <a:gd name="connsiteY60" fmla="*/ 1319847 h 1840123"/>
                <a:gd name="connsiteX61" fmla="*/ 472421 w 1041122"/>
                <a:gd name="connsiteY61" fmla="*/ 1325496 h 1840123"/>
                <a:gd name="connsiteX62" fmla="*/ 473229 w 1041122"/>
                <a:gd name="connsiteY62" fmla="*/ 1292406 h 1840123"/>
                <a:gd name="connsiteX63" fmla="*/ 457894 w 1041122"/>
                <a:gd name="connsiteY63" fmla="*/ 1227034 h 1840123"/>
                <a:gd name="connsiteX64" fmla="*/ 415926 w 1041122"/>
                <a:gd name="connsiteY64" fmla="*/ 1142291 h 1840123"/>
                <a:gd name="connsiteX65" fmla="*/ 428840 w 1041122"/>
                <a:gd name="connsiteY65" fmla="*/ 1062391 h 1840123"/>
                <a:gd name="connsiteX66" fmla="*/ 470000 w 1041122"/>
                <a:gd name="connsiteY66" fmla="*/ 1036565 h 1840123"/>
                <a:gd name="connsiteX67" fmla="*/ 541830 w 1041122"/>
                <a:gd name="connsiteY67" fmla="*/ 957472 h 1840123"/>
                <a:gd name="connsiteX68" fmla="*/ 579762 w 1041122"/>
                <a:gd name="connsiteY68" fmla="*/ 937295 h 1840123"/>
                <a:gd name="connsiteX69" fmla="*/ 695980 w 1041122"/>
                <a:gd name="connsiteY69" fmla="*/ 817041 h 1840123"/>
                <a:gd name="connsiteX70" fmla="*/ 808970 w 1041122"/>
                <a:gd name="connsiteY70" fmla="*/ 762968 h 1840123"/>
                <a:gd name="connsiteX71" fmla="*/ 900169 w 1041122"/>
                <a:gd name="connsiteY71" fmla="*/ 720192 h 1840123"/>
                <a:gd name="connsiteX72" fmla="*/ 965542 w 1041122"/>
                <a:gd name="connsiteY72" fmla="*/ 651591 h 1840123"/>
                <a:gd name="connsiteX73" fmla="*/ 1007510 w 1041122"/>
                <a:gd name="connsiteY73" fmla="*/ 574113 h 1840123"/>
                <a:gd name="connsiteX74" fmla="*/ 1040600 w 1041122"/>
                <a:gd name="connsiteY74" fmla="*/ 494212 h 1840123"/>
                <a:gd name="connsiteX75" fmla="*/ 1026073 w 1041122"/>
                <a:gd name="connsiteY75" fmla="*/ 439331 h 1840123"/>
                <a:gd name="connsiteX76" fmla="*/ 1029301 w 1041122"/>
                <a:gd name="connsiteY76" fmla="*/ 265004 h 1840123"/>
                <a:gd name="connsiteX77" fmla="*/ 1021230 w 1041122"/>
                <a:gd name="connsiteY77" fmla="*/ 166541 h 1840123"/>
                <a:gd name="connsiteX78" fmla="*/ 1028494 w 1041122"/>
                <a:gd name="connsiteY78" fmla="*/ 55165 h 184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41122" h="1840123">
                  <a:moveTo>
                    <a:pt x="1028494" y="55165"/>
                  </a:moveTo>
                  <a:lnTo>
                    <a:pt x="1014773" y="5127"/>
                  </a:lnTo>
                  <a:lnTo>
                    <a:pt x="1014773" y="5127"/>
                  </a:lnTo>
                  <a:lnTo>
                    <a:pt x="1014773" y="5127"/>
                  </a:lnTo>
                  <a:lnTo>
                    <a:pt x="934066" y="70500"/>
                  </a:lnTo>
                  <a:lnTo>
                    <a:pt x="825918" y="113275"/>
                  </a:lnTo>
                  <a:lnTo>
                    <a:pt x="767002" y="111660"/>
                  </a:lnTo>
                  <a:lnTo>
                    <a:pt x="730684" y="145558"/>
                  </a:lnTo>
                  <a:lnTo>
                    <a:pt x="662890" y="147979"/>
                  </a:lnTo>
                  <a:lnTo>
                    <a:pt x="636257" y="162506"/>
                  </a:lnTo>
                  <a:lnTo>
                    <a:pt x="520039" y="131030"/>
                  </a:lnTo>
                  <a:lnTo>
                    <a:pt x="482106" y="135065"/>
                  </a:lnTo>
                  <a:lnTo>
                    <a:pt x="455473" y="240792"/>
                  </a:lnTo>
                  <a:lnTo>
                    <a:pt x="466772" y="368309"/>
                  </a:lnTo>
                  <a:lnTo>
                    <a:pt x="472421" y="368309"/>
                  </a:lnTo>
                  <a:lnTo>
                    <a:pt x="506318" y="403821"/>
                  </a:lnTo>
                  <a:lnTo>
                    <a:pt x="543443" y="484528"/>
                  </a:lnTo>
                  <a:lnTo>
                    <a:pt x="545865" y="628186"/>
                  </a:lnTo>
                  <a:lnTo>
                    <a:pt x="502283" y="652399"/>
                  </a:lnTo>
                  <a:lnTo>
                    <a:pt x="469193" y="729877"/>
                  </a:lnTo>
                  <a:lnTo>
                    <a:pt x="408663" y="660469"/>
                  </a:lnTo>
                  <a:lnTo>
                    <a:pt x="404627" y="582183"/>
                  </a:lnTo>
                  <a:lnTo>
                    <a:pt x="428032" y="529724"/>
                  </a:lnTo>
                  <a:lnTo>
                    <a:pt x="423997" y="485335"/>
                  </a:lnTo>
                  <a:lnTo>
                    <a:pt x="386064" y="457087"/>
                  </a:lnTo>
                  <a:lnTo>
                    <a:pt x="359431" y="466772"/>
                  </a:lnTo>
                  <a:lnTo>
                    <a:pt x="304550" y="413505"/>
                  </a:lnTo>
                  <a:lnTo>
                    <a:pt x="5127" y="505511"/>
                  </a:lnTo>
                  <a:lnTo>
                    <a:pt x="11583" y="585412"/>
                  </a:lnTo>
                  <a:lnTo>
                    <a:pt x="16426" y="626572"/>
                  </a:lnTo>
                  <a:lnTo>
                    <a:pt x="97133" y="624151"/>
                  </a:lnTo>
                  <a:lnTo>
                    <a:pt x="141522" y="648363"/>
                  </a:lnTo>
                  <a:lnTo>
                    <a:pt x="161699" y="675803"/>
                  </a:lnTo>
                  <a:lnTo>
                    <a:pt x="207702" y="683874"/>
                  </a:lnTo>
                  <a:lnTo>
                    <a:pt x="256933" y="719385"/>
                  </a:lnTo>
                  <a:lnTo>
                    <a:pt x="250476" y="860623"/>
                  </a:lnTo>
                  <a:lnTo>
                    <a:pt x="227879" y="938102"/>
                  </a:lnTo>
                  <a:lnTo>
                    <a:pt x="219808" y="1022037"/>
                  </a:lnTo>
                  <a:lnTo>
                    <a:pt x="233528" y="1055127"/>
                  </a:lnTo>
                  <a:lnTo>
                    <a:pt x="219808" y="1120500"/>
                  </a:lnTo>
                  <a:lnTo>
                    <a:pt x="204473" y="1130992"/>
                  </a:lnTo>
                  <a:lnTo>
                    <a:pt x="175419" y="1210892"/>
                  </a:lnTo>
                  <a:lnTo>
                    <a:pt x="67271" y="1337602"/>
                  </a:lnTo>
                  <a:lnTo>
                    <a:pt x="105204" y="1494981"/>
                  </a:lnTo>
                  <a:lnTo>
                    <a:pt x="125380" y="1574881"/>
                  </a:lnTo>
                  <a:lnTo>
                    <a:pt x="101168" y="1699171"/>
                  </a:lnTo>
                  <a:lnTo>
                    <a:pt x="106818" y="1739524"/>
                  </a:lnTo>
                  <a:lnTo>
                    <a:pt x="117310" y="1789562"/>
                  </a:lnTo>
                  <a:lnTo>
                    <a:pt x="122152" y="1838794"/>
                  </a:lnTo>
                  <a:lnTo>
                    <a:pt x="194789" y="1839601"/>
                  </a:lnTo>
                  <a:lnTo>
                    <a:pt x="206895" y="1780685"/>
                  </a:lnTo>
                  <a:lnTo>
                    <a:pt x="183490" y="1773421"/>
                  </a:lnTo>
                  <a:lnTo>
                    <a:pt x="178647" y="1726611"/>
                  </a:lnTo>
                  <a:lnTo>
                    <a:pt x="223036" y="1684643"/>
                  </a:lnTo>
                  <a:lnTo>
                    <a:pt x="342483" y="1624113"/>
                  </a:lnTo>
                  <a:lnTo>
                    <a:pt x="423997" y="1586988"/>
                  </a:lnTo>
                  <a:lnTo>
                    <a:pt x="466772" y="1546634"/>
                  </a:lnTo>
                  <a:lnTo>
                    <a:pt x="483720" y="1500631"/>
                  </a:lnTo>
                  <a:lnTo>
                    <a:pt x="461929" y="1481261"/>
                  </a:lnTo>
                  <a:lnTo>
                    <a:pt x="481299" y="1429609"/>
                  </a:lnTo>
                  <a:lnTo>
                    <a:pt x="490177" y="1319847"/>
                  </a:lnTo>
                  <a:lnTo>
                    <a:pt x="472421" y="1325496"/>
                  </a:lnTo>
                  <a:lnTo>
                    <a:pt x="473229" y="1292406"/>
                  </a:lnTo>
                  <a:lnTo>
                    <a:pt x="457894" y="1227034"/>
                  </a:lnTo>
                  <a:lnTo>
                    <a:pt x="415926" y="1142291"/>
                  </a:lnTo>
                  <a:lnTo>
                    <a:pt x="428840" y="1062391"/>
                  </a:lnTo>
                  <a:lnTo>
                    <a:pt x="470000" y="1036565"/>
                  </a:lnTo>
                  <a:lnTo>
                    <a:pt x="541830" y="957472"/>
                  </a:lnTo>
                  <a:lnTo>
                    <a:pt x="579762" y="937295"/>
                  </a:lnTo>
                  <a:lnTo>
                    <a:pt x="695980" y="817041"/>
                  </a:lnTo>
                  <a:lnTo>
                    <a:pt x="808970" y="762968"/>
                  </a:lnTo>
                  <a:lnTo>
                    <a:pt x="900169" y="720192"/>
                  </a:lnTo>
                  <a:lnTo>
                    <a:pt x="965542" y="651591"/>
                  </a:lnTo>
                  <a:lnTo>
                    <a:pt x="1007510" y="574113"/>
                  </a:lnTo>
                  <a:lnTo>
                    <a:pt x="1040600" y="494212"/>
                  </a:lnTo>
                  <a:lnTo>
                    <a:pt x="1026073" y="439331"/>
                  </a:lnTo>
                  <a:lnTo>
                    <a:pt x="1029301" y="265004"/>
                  </a:lnTo>
                  <a:lnTo>
                    <a:pt x="1021230" y="166541"/>
                  </a:lnTo>
                  <a:lnTo>
                    <a:pt x="1028494" y="55165"/>
                  </a:lnTo>
                  <a:close/>
                </a:path>
              </a:pathLst>
            </a:custGeom>
            <a:solidFill>
              <a:srgbClr val="FFC000"/>
            </a:solidFill>
            <a:ln w="38100" cap="flat">
              <a:solidFill>
                <a:srgbClr val="FFFF00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9" name="Vertical Content Placeholder 1">
            <a:extLst>
              <a:ext uri="{FF2B5EF4-FFF2-40B4-BE49-F238E27FC236}">
                <a16:creationId xmlns:a16="http://schemas.microsoft.com/office/drawing/2014/main" id="{88D21707-8CC3-47F0-BBFE-D7390F16881C}"/>
              </a:ext>
            </a:extLst>
          </p:cNvPr>
          <p:cNvSpPr txBox="1">
            <a:spLocks/>
          </p:cNvSpPr>
          <p:nvPr/>
        </p:nvSpPr>
        <p:spPr bwMode="auto">
          <a:xfrm>
            <a:off x="3311889" y="6289434"/>
            <a:ext cx="2585286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spAutoFit/>
          </a:bodyPr>
          <a:lstStyle>
            <a:lvl1pPr marL="428625" indent="-428625" algn="l" defTabSz="449580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6000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580" rtl="0" eaLnBrk="1" fontAlgn="base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580" rtl="0" eaLnBrk="1" fontAlgn="base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580" rtl="0" eaLnBrk="1" fontAlgn="base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580" rtl="0" eaLnBrk="1" fontAlgn="base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2130" indent="-290830" algn="l" defTabSz="449580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charset="-120"/>
              </a:defRPr>
            </a:lvl6pPr>
            <a:lvl7pPr marL="3529330" indent="-290830" algn="l" defTabSz="449580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charset="-120"/>
              </a:defRPr>
            </a:lvl7pPr>
            <a:lvl8pPr marL="3986530" indent="-290830" algn="l" defTabSz="449580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charset="-120"/>
              </a:defRPr>
            </a:lvl8pPr>
            <a:lvl9pPr marL="4443730" indent="-290830" algn="l" defTabSz="449580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4800" kern="0" dirty="0">
                <a:solidFill>
                  <a:schemeClr val="tx1"/>
                </a:solidFill>
              </a:rPr>
              <a:t>南非</a:t>
            </a:r>
            <a:endParaRPr lang="en-MZ" sz="4800" kern="0" dirty="0">
              <a:solidFill>
                <a:schemeClr val="tx1"/>
              </a:solidFill>
            </a:endParaRPr>
          </a:p>
        </p:txBody>
      </p:sp>
      <p:sp>
        <p:nvSpPr>
          <p:cNvPr id="60" name="Vertical Content Placeholder 1">
            <a:extLst>
              <a:ext uri="{FF2B5EF4-FFF2-40B4-BE49-F238E27FC236}">
                <a16:creationId xmlns:a16="http://schemas.microsoft.com/office/drawing/2014/main" id="{EE3E0404-CE5F-46BF-877F-75A1188E010D}"/>
              </a:ext>
            </a:extLst>
          </p:cNvPr>
          <p:cNvSpPr txBox="1">
            <a:spLocks/>
          </p:cNvSpPr>
          <p:nvPr/>
        </p:nvSpPr>
        <p:spPr bwMode="auto">
          <a:xfrm>
            <a:off x="5560449" y="2991728"/>
            <a:ext cx="2079687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辛巴</a:t>
            </a:r>
            <a:endParaRPr lang="en-US" altLang="zh-CN" sz="4000" kern="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威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62" name="Vertical Content Placeholder 1">
            <a:extLst>
              <a:ext uri="{FF2B5EF4-FFF2-40B4-BE49-F238E27FC236}">
                <a16:creationId xmlns:a16="http://schemas.microsoft.com/office/drawing/2014/main" id="{04B62761-3793-448C-88E8-0158B30260E7}"/>
              </a:ext>
            </a:extLst>
          </p:cNvPr>
          <p:cNvSpPr txBox="1">
            <a:spLocks/>
          </p:cNvSpPr>
          <p:nvPr/>
        </p:nvSpPr>
        <p:spPr bwMode="auto">
          <a:xfrm>
            <a:off x="6968950" y="6074111"/>
            <a:ext cx="2995614" cy="70788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史瓦帝尼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63" name="Vertical Content Placeholder 1">
            <a:extLst>
              <a:ext uri="{FF2B5EF4-FFF2-40B4-BE49-F238E27FC236}">
                <a16:creationId xmlns:a16="http://schemas.microsoft.com/office/drawing/2014/main" id="{4D7F42A0-C9B2-4532-B1E4-832886709139}"/>
              </a:ext>
            </a:extLst>
          </p:cNvPr>
          <p:cNvSpPr txBox="1">
            <a:spLocks/>
          </p:cNvSpPr>
          <p:nvPr/>
        </p:nvSpPr>
        <p:spPr bwMode="auto">
          <a:xfrm>
            <a:off x="7871590" y="432309"/>
            <a:ext cx="2036242" cy="70788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馬拉威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64" name="Vertical Content Placeholder 1">
            <a:extLst>
              <a:ext uri="{FF2B5EF4-FFF2-40B4-BE49-F238E27FC236}">
                <a16:creationId xmlns:a16="http://schemas.microsoft.com/office/drawing/2014/main" id="{08D4B456-DD16-4B94-B5DB-8F0E0A64F365}"/>
              </a:ext>
            </a:extLst>
          </p:cNvPr>
          <p:cNvSpPr txBox="1">
            <a:spLocks/>
          </p:cNvSpPr>
          <p:nvPr/>
        </p:nvSpPr>
        <p:spPr bwMode="auto">
          <a:xfrm>
            <a:off x="2601663" y="3586341"/>
            <a:ext cx="1667911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納米</a:t>
            </a:r>
            <a:endParaRPr lang="en-US" altLang="zh-CN" sz="4000" kern="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比亞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65" name="Vertical Content Placeholder 1">
            <a:extLst>
              <a:ext uri="{FF2B5EF4-FFF2-40B4-BE49-F238E27FC236}">
                <a16:creationId xmlns:a16="http://schemas.microsoft.com/office/drawing/2014/main" id="{A04615A4-7FCE-42C9-AD1A-F40AB617C870}"/>
              </a:ext>
            </a:extLst>
          </p:cNvPr>
          <p:cNvSpPr txBox="1">
            <a:spLocks/>
          </p:cNvSpPr>
          <p:nvPr/>
        </p:nvSpPr>
        <p:spPr bwMode="auto">
          <a:xfrm>
            <a:off x="3683460" y="4211369"/>
            <a:ext cx="281631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波札那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66" name="Vertical Content Placeholder 1">
            <a:extLst>
              <a:ext uri="{FF2B5EF4-FFF2-40B4-BE49-F238E27FC236}">
                <a16:creationId xmlns:a16="http://schemas.microsoft.com/office/drawing/2014/main" id="{86A2514E-31C9-4550-9408-E0A4F64E4EE8}"/>
              </a:ext>
            </a:extLst>
          </p:cNvPr>
          <p:cNvSpPr txBox="1">
            <a:spLocks/>
          </p:cNvSpPr>
          <p:nvPr/>
        </p:nvSpPr>
        <p:spPr bwMode="auto">
          <a:xfrm>
            <a:off x="4556592" y="1954906"/>
            <a:ext cx="2079687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尚比亞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sp>
        <p:nvSpPr>
          <p:cNvPr id="73" name="Vertical Content Placeholder 1">
            <a:extLst>
              <a:ext uri="{FF2B5EF4-FFF2-40B4-BE49-F238E27FC236}">
                <a16:creationId xmlns:a16="http://schemas.microsoft.com/office/drawing/2014/main" id="{7266147C-EF74-404B-8586-A51BF628D28C}"/>
              </a:ext>
            </a:extLst>
          </p:cNvPr>
          <p:cNvSpPr txBox="1">
            <a:spLocks/>
          </p:cNvSpPr>
          <p:nvPr/>
        </p:nvSpPr>
        <p:spPr bwMode="auto">
          <a:xfrm>
            <a:off x="6038370" y="7115175"/>
            <a:ext cx="2079687" cy="70788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4000" kern="0" dirty="0">
                <a:solidFill>
                  <a:schemeClr val="tx1"/>
                </a:solidFill>
              </a:rPr>
              <a:t>賴索托</a:t>
            </a:r>
            <a:endParaRPr lang="en-MZ" sz="4000" kern="0" dirty="0">
              <a:solidFill>
                <a:schemeClr val="tx1"/>
              </a:solidFill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A4B187A3-299D-4ED8-BD12-750173ACA0F2}"/>
              </a:ext>
            </a:extLst>
          </p:cNvPr>
          <p:cNvCxnSpPr>
            <a:cxnSpLocks/>
            <a:stCxn id="54" idx="91"/>
          </p:cNvCxnSpPr>
          <p:nvPr/>
        </p:nvCxnSpPr>
        <p:spPr bwMode="auto">
          <a:xfrm>
            <a:off x="6131764" y="6746210"/>
            <a:ext cx="312920" cy="35485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8F7737F2-05C8-49FF-9309-3B0AA36BD42C}"/>
              </a:ext>
            </a:extLst>
          </p:cNvPr>
          <p:cNvCxnSpPr>
            <a:cxnSpLocks/>
          </p:cNvCxnSpPr>
          <p:nvPr/>
        </p:nvCxnSpPr>
        <p:spPr bwMode="auto">
          <a:xfrm>
            <a:off x="6819090" y="5802806"/>
            <a:ext cx="407701" cy="33268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2D66852D-8874-42E1-95A1-2DE1A4C3E1E9}"/>
              </a:ext>
            </a:extLst>
          </p:cNvPr>
          <p:cNvCxnSpPr>
            <a:cxnSpLocks/>
          </p:cNvCxnSpPr>
          <p:nvPr/>
        </p:nvCxnSpPr>
        <p:spPr bwMode="auto">
          <a:xfrm flipV="1">
            <a:off x="7544393" y="963613"/>
            <a:ext cx="327197" cy="108467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616468F5-DDE1-4D7C-9B6E-12DDB86BF524}"/>
              </a:ext>
            </a:extLst>
          </p:cNvPr>
          <p:cNvCxnSpPr>
            <a:cxnSpLocks/>
          </p:cNvCxnSpPr>
          <p:nvPr/>
        </p:nvCxnSpPr>
        <p:spPr bwMode="auto">
          <a:xfrm flipV="1">
            <a:off x="7633348" y="4796879"/>
            <a:ext cx="632842" cy="564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標題 6">
            <a:extLst>
              <a:ext uri="{FF2B5EF4-FFF2-40B4-BE49-F238E27FC236}">
                <a16:creationId xmlns:a16="http://schemas.microsoft.com/office/drawing/2014/main" id="{FC9547F6-5CB7-4E88-9EC6-34B07D12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非洲南部</a:t>
            </a:r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2AD6BC9C-D993-4D3A-A77D-353B88189FE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F00E656-8481-42F0-8F58-56681422094B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5" name="Vertical Content Placeholder 1">
            <a:extLst>
              <a:ext uri="{FF2B5EF4-FFF2-40B4-BE49-F238E27FC236}">
                <a16:creationId xmlns:a16="http://schemas.microsoft.com/office/drawing/2014/main" id="{A8DF9FAD-69D4-4B67-ABB4-62198B62CFD5}"/>
              </a:ext>
            </a:extLst>
          </p:cNvPr>
          <p:cNvSpPr txBox="1">
            <a:spLocks/>
          </p:cNvSpPr>
          <p:nvPr/>
        </p:nvSpPr>
        <p:spPr bwMode="auto">
          <a:xfrm>
            <a:off x="8161442" y="4211369"/>
            <a:ext cx="3707013" cy="1107996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28400" indent="-428400" algn="l" defTabSz="449263" rtl="0" eaLnBrk="1" fontAlgn="auto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Arial" panose="020B0604020202020204" pitchFamily="34" charset="0"/>
              <a:buChar char="•"/>
              <a:defRPr lang="en-SG" sz="5999" b="0" i="0" baseline="0" dirty="0">
                <a:solidFill>
                  <a:schemeClr val="bg1">
                    <a:lumMod val="85000"/>
                  </a:schemeClr>
                </a:solidFill>
                <a:latin typeface="DFKai-SB" panose="03000509000000000000"/>
                <a:ea typeface="DFKai-SB" panose="03000509000000000000"/>
                <a:cs typeface="+mn-cs"/>
              </a:defRPr>
            </a:lvl1pPr>
            <a:lvl2pPr marL="1492250" indent="-914400" algn="l" defTabSz="449263" rtl="0" eaLnBrk="1" fontAlgn="auto" hangingPunct="1">
              <a:lnSpc>
                <a:spcPct val="150000"/>
              </a:lnSpc>
              <a:spcBef>
                <a:spcPts val="112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marL="1670050" indent="-514350" algn="l" defTabSz="449263" rtl="0" eaLnBrk="1" fontAlgn="auto" hangingPunct="1">
              <a:lnSpc>
                <a:spcPct val="150000"/>
              </a:lnSpc>
              <a:spcBef>
                <a:spcPts val="775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marL="22542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marL="2838450" indent="-514350" algn="l" defTabSz="449263" rtl="0" eaLnBrk="1" fontAlgn="auto" hangingPunct="1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5092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6600" kern="0" dirty="0">
                <a:solidFill>
                  <a:srgbClr val="FFC000"/>
                </a:solidFill>
              </a:rPr>
              <a:t>莫三比克</a:t>
            </a:r>
            <a:endParaRPr lang="en-MZ" sz="6600" ker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3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內容版面配置區 3">
            <a:extLst>
              <a:ext uri="{FF2B5EF4-FFF2-40B4-BE49-F238E27FC236}">
                <a16:creationId xmlns:a16="http://schemas.microsoft.com/office/drawing/2014/main" id="{AF368E7A-0EB5-48F2-B4BB-3B80F7B497EC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47625" y="203200"/>
            <a:ext cx="13592175" cy="7416800"/>
          </a:xfrm>
        </p:spPr>
        <p:txBody>
          <a:bodyPr/>
          <a:lstStyle/>
          <a:p>
            <a:pPr marL="360045" indent="-360045">
              <a:lnSpc>
                <a:spcPct val="132000"/>
              </a:lnSpc>
              <a:spcBef>
                <a:spcPct val="0"/>
              </a:spcBef>
              <a:buClr>
                <a:srgbClr val="85FFE0"/>
              </a:buClr>
              <a:buFont typeface="Times New Roman" panose="02020603050405020304" pitchFamily="18" charset="0"/>
              <a:buChar char="•"/>
              <a:defRPr/>
            </a:pPr>
            <a:r>
              <a:rPr lang="en-US" altLang="zh-TW" sz="6000">
                <a:solidFill>
                  <a:srgbClr val="D9D9D9"/>
                </a:solidFill>
                <a:ea typeface="標楷體" panose="03000509000000000000" pitchFamily="65" charset="-120"/>
              </a:rPr>
              <a:t>19</a:t>
            </a: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歲的露西亞</a:t>
            </a:r>
            <a:r>
              <a:rPr lang="en-US" altLang="zh-TW" sz="4400">
                <a:solidFill>
                  <a:srgbClr val="D9D9D9"/>
                </a:solidFill>
                <a:ea typeface="標楷體" panose="03000509000000000000" pitchFamily="65" charset="-120"/>
              </a:rPr>
              <a:t>(Lucia</a:t>
            </a:r>
            <a:r>
              <a:rPr lang="zh-TW" altLang="en-US" sz="4400">
                <a:solidFill>
                  <a:srgbClr val="D9D9D9"/>
                </a:solidFill>
                <a:ea typeface="標楷體" panose="03000509000000000000" pitchFamily="65" charset="-120"/>
              </a:rPr>
              <a:t>）</a:t>
            </a: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在狂風暴雨中家被水淹沒也垮了，與二十歲的先生阿貝多</a:t>
            </a:r>
            <a:r>
              <a:rPr lang="zh-TW" altLang="en-US" sz="4400">
                <a:solidFill>
                  <a:srgbClr val="D9D9D9"/>
                </a:solidFill>
                <a:ea typeface="標楷體" panose="03000509000000000000" pitchFamily="65" charset="-120"/>
              </a:rPr>
              <a:t>（</a:t>
            </a:r>
            <a:r>
              <a:rPr lang="en-US" altLang="zh-TW" sz="4400">
                <a:solidFill>
                  <a:srgbClr val="D9D9D9"/>
                </a:solidFill>
                <a:ea typeface="標楷體" panose="03000509000000000000" pitchFamily="65" charset="-120"/>
              </a:rPr>
              <a:t>Alberto</a:t>
            </a:r>
            <a:r>
              <a:rPr lang="zh-TW" altLang="en-US" sz="4400">
                <a:solidFill>
                  <a:srgbClr val="D9D9D9"/>
                </a:solidFill>
                <a:ea typeface="標楷體" panose="03000509000000000000" pitchFamily="65" charset="-120"/>
              </a:rPr>
              <a:t>）</a:t>
            </a: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使勁的往馬路跑，</a:t>
            </a:r>
            <a:r>
              <a:rPr lang="zh-TW" altLang="en-US" sz="6000">
                <a:solidFill>
                  <a:srgbClr val="FFC000"/>
                </a:solidFill>
                <a:ea typeface="標楷體" panose="03000509000000000000" pitchFamily="65" charset="-120"/>
              </a:rPr>
              <a:t>沒想到水淹及胸，趕緊爬到樹上，肚子卻開始陣痛，著急的先生找來另一個人，穩住老婆，他則在樹下接生。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C0FFB5-AF5D-4972-B2AB-B5081EBAF8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8B5BA5C0-7E5F-4E3C-A5A0-71FDFCD45C97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30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內容版面配置區 1">
            <a:extLst>
              <a:ext uri="{FF2B5EF4-FFF2-40B4-BE49-F238E27FC236}">
                <a16:creationId xmlns:a16="http://schemas.microsoft.com/office/drawing/2014/main" id="{0DF119E5-F38F-4B81-A7DB-526AE9E72073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5500" y="203200"/>
            <a:ext cx="12814300" cy="7416800"/>
          </a:xfrm>
        </p:spPr>
        <p:txBody>
          <a:bodyPr/>
          <a:lstStyle/>
          <a:p>
            <a:pPr>
              <a:lnSpc>
                <a:spcPct val="114000"/>
              </a:lnSpc>
              <a:defRPr/>
            </a:pPr>
            <a:r>
              <a:rPr lang="zh-TW" altLang="en-US">
                <a:solidFill>
                  <a:srgbClr val="FFC000"/>
                </a:solidFill>
                <a:ea typeface="標楷體" panose="03000509000000000000" pitchFamily="65" charset="-120"/>
              </a:rPr>
              <a:t>水稍退後跑去醫院請求協助，卻發現醫院水淹到頸部；水退後，帶著妻小只能住在路邊（馬路是高處）先生能做的，是借了火柴，撈積水煮沸，一家三口勉強過了六天，水退後回到家一無所有，現在只能住在樹下。</a:t>
            </a:r>
            <a:r>
              <a:rPr lang="zh-TW" altLang="en-US">
                <a:ea typeface="標楷體" panose="03000509000000000000" pitchFamily="65" charset="-120"/>
              </a:rPr>
              <a:t>家訪時還正蓋著廁所。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B5B543-CAC0-4B0D-86A4-2AC9E89F1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956CCBE5-980F-4AA0-9957-C24F95401795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31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內容版面配置區 1">
            <a:extLst>
              <a:ext uri="{FF2B5EF4-FFF2-40B4-BE49-F238E27FC236}">
                <a16:creationId xmlns:a16="http://schemas.microsoft.com/office/drawing/2014/main" id="{0DF119E5-F38F-4B81-A7DB-526AE9E72073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078213" y="203200"/>
            <a:ext cx="5561587" cy="74168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ea typeface="標楷體" panose="03000509000000000000" pitchFamily="65" charset="-120"/>
              </a:rPr>
              <a:t>問當時怎麼處理孩子的臍帶？他們說，用非洲部的線，把臍帶扯斷．．．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B5B543-CAC0-4B0D-86A4-2AC9E89F1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956CCBE5-980F-4AA0-9957-C24F95401795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32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4687389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內容版面配置區 1">
            <a:extLst>
              <a:ext uri="{FF2B5EF4-FFF2-40B4-BE49-F238E27FC236}">
                <a16:creationId xmlns:a16="http://schemas.microsoft.com/office/drawing/2014/main" id="{FC65E076-DDC5-4DD1-AAFA-15A3BBF0F1A8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9244013" y="203200"/>
            <a:ext cx="4395787" cy="7416800"/>
          </a:xfrm>
        </p:spPr>
        <p:txBody>
          <a:bodyPr/>
          <a:lstStyle/>
          <a:p>
            <a:pPr marL="360045" indent="-360045">
              <a:lnSpc>
                <a:spcPct val="114000"/>
              </a:lnSpc>
              <a:spcBef>
                <a:spcPct val="0"/>
              </a:spcBef>
              <a:buClr>
                <a:srgbClr val="85FFE0"/>
              </a:buClr>
              <a:buFont typeface="Times New Roman" panose="02020603050405020304" pitchFamily="18" charset="0"/>
              <a:buChar char="•"/>
              <a:defRPr/>
            </a:pPr>
            <a:r>
              <a:rPr lang="zh-TW" altLang="en-US" sz="6000">
                <a:solidFill>
                  <a:srgbClr val="D9D9D9"/>
                </a:solidFill>
                <a:ea typeface="標楷體" panose="03000509000000000000" pitchFamily="65" charset="-120"/>
              </a:rPr>
              <a:t>水淹起來的時候，居民們就是跑到地勢較高的國道上，受困了將近一周。</a:t>
            </a:r>
          </a:p>
        </p:txBody>
      </p:sp>
      <p:pic>
        <p:nvPicPr>
          <p:cNvPr id="139267" name="pic1">
            <a:extLst>
              <a:ext uri="{FF2B5EF4-FFF2-40B4-BE49-F238E27FC236}">
                <a16:creationId xmlns:a16="http://schemas.microsoft.com/office/drawing/2014/main" id="{28D8E101-65C0-4D83-BC76-1EC4C1F98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2450"/>
            <a:ext cx="908367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矩形 10">
            <a:extLst>
              <a:ext uri="{FF2B5EF4-FFF2-40B4-BE49-F238E27FC236}">
                <a16:creationId xmlns:a16="http://schemas.microsoft.com/office/drawing/2014/main" id="{E35AC905-66E4-47F3-BB76-38A7BCBF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0" y="5027613"/>
            <a:ext cx="3292475" cy="1016000"/>
          </a:xfrm>
          <a:prstGeom prst="rect">
            <a:avLst/>
          </a:prstGeom>
          <a:solidFill>
            <a:srgbClr val="2D2D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6000">
                <a:ea typeface="標楷體" panose="03000509000000000000" pitchFamily="65" charset="-120"/>
              </a:rPr>
              <a:t>國道六號</a:t>
            </a:r>
            <a:endParaRPr lang="zh-TW" altLang="en-US" sz="6000">
              <a:ea typeface="標楷體" panose="03000509000000000000" pitchFamily="65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79DD198-0B98-4A2A-A63F-B564271E66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71460" y="4039396"/>
            <a:ext cx="978311" cy="98829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>
            <a:glow rad="101600">
              <a:srgbClr val="000000"/>
            </a:glow>
          </a:effectLst>
        </p:spPr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1E6BA-5DAC-4751-9367-39331B0B0D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C8073000-1A33-4502-987B-EC9B2E698ABC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33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1" descr="C:\Users\釋德融\Desktop\6287B7E6-2684-42B7-8713-AA6EF82EAD30.jpg">
            <a:extLst>
              <a:ext uri="{FF2B5EF4-FFF2-40B4-BE49-F238E27FC236}">
                <a16:creationId xmlns:a16="http://schemas.microsoft.com/office/drawing/2014/main" id="{AC5F7452-184F-488B-9F41-264511CB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500"/>
            <a:ext cx="10601325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437923-FFA9-485F-99B9-D1F8FD28B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83CF66E3-27B1-4B42-9FB5-9404B755B3C0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34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B616D7-B361-4A29-BCB4-EE0323264ADA}"/>
              </a:ext>
            </a:extLst>
          </p:cNvPr>
          <p:cNvSpPr/>
          <p:nvPr/>
        </p:nvSpPr>
        <p:spPr>
          <a:xfrm>
            <a:off x="2795588" y="2266950"/>
            <a:ext cx="8016875" cy="2092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0" lang="zh-TW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charset="0"/>
                <a:ea typeface="標楷體" panose="03000509000000000000" pitchFamily="65" charset="-120"/>
              </a:rPr>
              <a:t>孩子取名叫  </a:t>
            </a:r>
            <a:r>
              <a:rPr kumimoji="0" lang="zh-TW" altLang="en-US" sz="10000" dirty="0">
                <a:solidFill>
                  <a:srgbClr val="FFC000"/>
                </a:solidFill>
                <a:latin typeface="Verdana" charset="0"/>
                <a:ea typeface="標楷體" panose="03000509000000000000" pitchFamily="65" charset="-120"/>
              </a:rPr>
              <a:t>洪水</a:t>
            </a:r>
            <a:endParaRPr kumimoji="0" lang="en-US" altLang="zh-TW" sz="10000" dirty="0">
              <a:solidFill>
                <a:srgbClr val="FFC000"/>
              </a:solidFill>
              <a:latin typeface="Verdana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685EF920-0E5A-ACB3-7FFE-473A82196E2E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1014936" y="195037"/>
            <a:ext cx="1407308" cy="7416825"/>
          </a:xfrm>
        </p:spPr>
        <p:txBody>
          <a:bodyPr/>
          <a:lstStyle/>
          <a:p>
            <a:r>
              <a:rPr lang="en-US" dirty="0" err="1"/>
              <a:t>災民一切從零開始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258867-7C18-6C42-7E2D-EAEC4874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災後一片黃土</a:t>
            </a:r>
            <a:endParaRPr lang="en-US" dirty="0"/>
          </a:p>
        </p:txBody>
      </p:sp>
      <p:pic>
        <p:nvPicPr>
          <p:cNvPr id="7" name="Picture 6" descr="A picture containing ground, floor, empty&#10;&#10;Description automatically generated">
            <a:extLst>
              <a:ext uri="{FF2B5EF4-FFF2-40B4-BE49-F238E27FC236}">
                <a16:creationId xmlns:a16="http://schemas.microsoft.com/office/drawing/2014/main" id="{F81823F6-5928-25F3-8E26-0984329B6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524" y="284430"/>
            <a:ext cx="8947514" cy="6710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7DD510-3D6A-B1B2-1FA6-7EF4610ABA0D}"/>
              </a:ext>
            </a:extLst>
          </p:cNvPr>
          <p:cNvSpPr/>
          <p:nvPr/>
        </p:nvSpPr>
        <p:spPr bwMode="auto">
          <a:xfrm>
            <a:off x="1711524" y="6995066"/>
            <a:ext cx="8947514" cy="580008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Times New Roman" pitchFamily="18" charset="0"/>
                <a:ea typeface="DFKai-SB" panose="03000509000000000000" pitchFamily="49" charset="-120"/>
              </a:rPr>
              <a:t>2019年8月雅瑪郡庫拉大愛村</a:t>
            </a:r>
          </a:p>
        </p:txBody>
      </p:sp>
    </p:spTree>
    <p:extLst>
      <p:ext uri="{BB962C8B-B14F-4D97-AF65-F5344CB8AC3E}">
        <p14:creationId xmlns:p14="http://schemas.microsoft.com/office/powerpoint/2010/main" val="878188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i11">
            <a:extLst>
              <a:ext uri="{FF2B5EF4-FFF2-40B4-BE49-F238E27FC236}">
                <a16:creationId xmlns:a16="http://schemas.microsoft.com/office/drawing/2014/main" id="{1200E636-9524-5173-8C21-EC1E9F6A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589" y="34386"/>
            <a:ext cx="5857834" cy="390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ri1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5A58EE0-D583-6179-1F7C-94F0068CE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3572" y="4013200"/>
            <a:ext cx="5861867" cy="4043873"/>
          </a:xfrm>
          <a:prstGeom prst="rect">
            <a:avLst/>
          </a:prstGeom>
        </p:spPr>
      </p:pic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DA682900-4CAE-312E-B22C-05F463DA75E1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44947" y="195037"/>
            <a:ext cx="4177297" cy="7416825"/>
          </a:xfrm>
        </p:spPr>
        <p:txBody>
          <a:bodyPr/>
          <a:lstStyle/>
          <a:p>
            <a:r>
              <a:rPr lang="en-US" dirty="0" err="1"/>
              <a:t>不論環境如何，孩子們仍說</a:t>
            </a:r>
            <a:r>
              <a:rPr lang="en-US" dirty="0"/>
              <a:t>：「</a:t>
            </a:r>
            <a:r>
              <a:rPr lang="en-US" dirty="0" err="1"/>
              <a:t>我想上學</a:t>
            </a:r>
            <a:r>
              <a:rPr lang="en-US" dirty="0"/>
              <a:t>。」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871CA3-01B0-1DC7-B327-AD7314AD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破裂的學校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9D73C2-533A-7B02-1DE6-EC2D2A11C1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9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1" descr="C:\Users\釋德融\Desktop\20190530志策會莫三報告\47CD7131-0821-4A9C-BD0F-B8475C12E963.jpg">
            <a:extLst>
              <a:ext uri="{FF2B5EF4-FFF2-40B4-BE49-F238E27FC236}">
                <a16:creationId xmlns:a16="http://schemas.microsoft.com/office/drawing/2014/main" id="{38A225B0-54F0-4BDA-8B13-87571D0B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34" y="313352"/>
            <a:ext cx="9937104" cy="745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990151-4C60-480A-85BD-9437DA780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FE5539FB-82D0-4AD6-9FA9-FACB50711DA8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38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4" name="Vertical Content Placeholder 1">
            <a:extLst>
              <a:ext uri="{FF2B5EF4-FFF2-40B4-BE49-F238E27FC236}">
                <a16:creationId xmlns:a16="http://schemas.microsoft.com/office/drawing/2014/main" id="{DAB20741-C055-49C0-878B-425C8D3EAD5A}"/>
              </a:ext>
            </a:extLst>
          </p:cNvPr>
          <p:cNvSpPr txBox="1">
            <a:spLocks/>
          </p:cNvSpPr>
          <p:nvPr/>
        </p:nvSpPr>
        <p:spPr>
          <a:xfrm>
            <a:off x="9776420" y="222970"/>
            <a:ext cx="4177297" cy="7416825"/>
          </a:xfrm>
          <a:prstGeom prst="rect">
            <a:avLst/>
          </a:prstGeom>
        </p:spPr>
        <p:txBody>
          <a:bodyPr vert="eaVert"/>
          <a:lstStyle>
            <a:lvl1pPr marL="427038" indent="-427038" algn="just" defTabSz="449263" rtl="0" eaLnBrk="1" fontAlgn="base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66FF33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FFFFD5"/>
                </a:solidFill>
                <a:latin typeface="+mn-lt"/>
                <a:ea typeface="細明體" pitchFamily="49" charset="-120"/>
                <a:cs typeface="+mn-cs"/>
              </a:defRPr>
            </a:lvl1pPr>
            <a:lvl2pPr marL="936625" indent="-358775" algn="l" defTabSz="449263" rtl="0" eaLnBrk="1" fontAlgn="base" hangingPunct="1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itchFamily="2" charset="2"/>
              <a:buChar char=""/>
              <a:defRPr sz="4500">
                <a:solidFill>
                  <a:srgbClr val="000000"/>
                </a:solidFill>
                <a:latin typeface="+mn-lt"/>
                <a:ea typeface="細明體" pitchFamily="49" charset="-120"/>
              </a:defRPr>
            </a:lvl2pPr>
            <a:lvl3pPr marL="1446213" indent="-290513" algn="l" defTabSz="449263" rtl="0" eaLnBrk="1" fontAlgn="base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3pPr>
            <a:lvl4pPr marL="2030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4pPr>
            <a:lvl5pPr marL="26146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這間小學只剩下一棟教室。但仔細往裡面看</a:t>
            </a:r>
            <a:r>
              <a:rPr lang="en-US" altLang="zh-TW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5400" b="0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B321B56-9D1F-43BD-8A44-B9C18D664ABF}"/>
              </a:ext>
            </a:extLst>
          </p:cNvPr>
          <p:cNvSpPr/>
          <p:nvPr/>
        </p:nvSpPr>
        <p:spPr bwMode="auto">
          <a:xfrm>
            <a:off x="2361516" y="3031282"/>
            <a:ext cx="3312368" cy="2736304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zh-TW" altLang="en-US" sz="6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1" descr="C:\Users\釋德融\Desktop\20190530志策會莫三報告\C9B906A2-81D6-4A7E-8FE4-E00122D03118.jpg">
            <a:extLst>
              <a:ext uri="{FF2B5EF4-FFF2-40B4-BE49-F238E27FC236}">
                <a16:creationId xmlns:a16="http://schemas.microsoft.com/office/drawing/2014/main" id="{B174ABE7-8B32-403F-99B9-14170030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2" descr="C:\Users\釋德融\Desktop\20190530志策會莫三報告\3C3D82D1-84FF-4D49-96CD-A059FE50776E.jpg">
            <a:extLst>
              <a:ext uri="{FF2B5EF4-FFF2-40B4-BE49-F238E27FC236}">
                <a16:creationId xmlns:a16="http://schemas.microsoft.com/office/drawing/2014/main" id="{FC21D0E6-B6E3-4D9D-8417-764BB3EF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B96ECA-AC7D-4B9D-B62C-05CF2EA1B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F1DBB8F7-6E28-43CC-97CE-67544C0CADC3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39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C323723-9FC2-4DB0-8D31-7A29B0C2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4575" y="261938"/>
            <a:ext cx="2216150" cy="76803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zh-TW"/>
              <a:t>熱帶氣旋「伊代」</a:t>
            </a:r>
            <a:br>
              <a:rPr lang="zh-TW"/>
            </a:br>
            <a:r>
              <a:rPr lang="zh-TW"/>
              <a:t>威力同強颱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7E47F98-A786-46EF-9B83-388AAC4CE603}"/>
              </a:ext>
            </a:extLst>
          </p:cNvPr>
          <p:cNvGraphicFramePr>
            <a:graphicFrameLocks noGrp="1"/>
          </p:cNvGraphicFramePr>
          <p:nvPr/>
        </p:nvGraphicFramePr>
        <p:xfrm>
          <a:off x="1579563" y="61913"/>
          <a:ext cx="9234487" cy="11987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4400" dirty="0">
                          <a:solidFill>
                            <a:srgbClr val="D9D9D9"/>
                          </a:solidFill>
                          <a:ea typeface="標楷體" panose="03000509000000000000" pitchFamily="65" charset="-120"/>
                        </a:rPr>
                        <a:t>日期</a:t>
                      </a:r>
                      <a:endParaRPr lang="zh-TW" altLang="en-US" sz="4400" dirty="0">
                        <a:solidFill>
                          <a:srgbClr val="D9D9D9"/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4400" dirty="0">
                          <a:solidFill>
                            <a:srgbClr val="D9D9D9"/>
                          </a:solidFill>
                          <a:ea typeface="標楷體" panose="03000509000000000000" pitchFamily="65" charset="-120"/>
                        </a:rPr>
                        <a:t>事件</a:t>
                      </a:r>
                      <a:endParaRPr lang="zh-TW" altLang="en-US" sz="4400" dirty="0">
                        <a:solidFill>
                          <a:srgbClr val="D9D9D9"/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3/4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形成</a:t>
                      </a:r>
                      <a:r>
                        <a:rPr lang="zh-CN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低氣壓</a:t>
                      </a: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，開始發展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3/8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低氣壓</a:t>
                      </a: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外圍環流帶來豪雨</a:t>
                      </a:r>
                      <a:endParaRPr lang="en-US" altLang="zh-TW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造成</a:t>
                      </a:r>
                      <a:r>
                        <a:rPr lang="zh-TW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「馬拉威」南部</a:t>
                      </a: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災情</a:t>
                      </a: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3/9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形成</a:t>
                      </a:r>
                      <a:r>
                        <a:rPr lang="zh-CN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熱帶氣旋</a:t>
                      </a: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，命名</a:t>
                      </a:r>
                      <a:r>
                        <a:rPr lang="zh-CN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「伊代」</a:t>
                      </a:r>
                      <a:endParaRPr lang="zh-TW" altLang="en-US" sz="4400" dirty="0">
                        <a:solidFill>
                          <a:srgbClr val="FFC000"/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1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3/14 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晚間威力達到</a:t>
                      </a:r>
                      <a:r>
                        <a:rPr lang="zh-CN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</a:t>
                      </a:r>
                      <a:r>
                        <a:rPr lang="zh-TW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強烈颱風</a:t>
                      </a:r>
                      <a:r>
                        <a:rPr lang="zh-CN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」</a:t>
                      </a:r>
                      <a:br>
                        <a:rPr lang="en-US" altLang="zh-TW" sz="28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</a:b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最大陣風</a:t>
                      </a:r>
                      <a:r>
                        <a:rPr lang="en-US" altLang="zh-TW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17</a:t>
                      </a:r>
                      <a:r>
                        <a:rPr lang="zh-CN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級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26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3/15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登陸</a:t>
                      </a:r>
                      <a:r>
                        <a:rPr lang="zh-TW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「莫三比克」中部</a:t>
                      </a: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的</a:t>
                      </a:r>
                      <a:r>
                        <a:rPr lang="zh-TW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「貝拉市」</a:t>
                      </a: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1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3/16</a:t>
                      </a:r>
                      <a:endParaRPr lang="zh-TW" altLang="en-US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熱帶氣旋消散</a:t>
                      </a:r>
                      <a:endParaRPr lang="en-US" altLang="zh-TW" sz="4400" dirty="0">
                        <a:solidFill>
                          <a:schemeClr val="bg1">
                            <a:lumMod val="85000"/>
                          </a:schemeClr>
                        </a:solidFill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環流造成</a:t>
                      </a:r>
                      <a:r>
                        <a:rPr lang="zh-TW" altLang="en-US" sz="4400" dirty="0">
                          <a:solidFill>
                            <a:srgbClr val="FFC000"/>
                          </a:solidFill>
                          <a:ea typeface="標楷體" panose="03000509000000000000" pitchFamily="65" charset="-120"/>
                        </a:rPr>
                        <a:t>「辛巴威」東部</a:t>
                      </a:r>
                      <a:r>
                        <a:rPr lang="zh-TW" altLang="en-US" sz="4400" dirty="0">
                          <a:solidFill>
                            <a:schemeClr val="bg1">
                              <a:lumMod val="85000"/>
                            </a:schemeClr>
                          </a:solidFill>
                          <a:ea typeface="標楷體" panose="03000509000000000000" pitchFamily="65" charset="-120"/>
                        </a:rPr>
                        <a:t>災情</a:t>
                      </a:r>
                    </a:p>
                  </a:txBody>
                  <a:tcPr marL="91439" marR="91439" marT="45723" marB="45723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9901" name="投影片編號版面配置區 3">
            <a:extLst>
              <a:ext uri="{FF2B5EF4-FFF2-40B4-BE49-F238E27FC236}">
                <a16:creationId xmlns:a16="http://schemas.microsoft.com/office/drawing/2014/main" id="{06C5177F-FE62-4935-B48A-6125459C41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2A353E2-AC0E-4BA3-8B8B-10CA7D8502EC}" type="slidenum">
              <a:rPr kumimoji="0" lang="zh-TW" altLang="en-US" sz="5400">
                <a:solidFill>
                  <a:srgbClr val="FFC000"/>
                </a:solidFill>
                <a:ea typeface="BiauKai"/>
              </a:rPr>
              <a:pPr/>
              <a:t>4</a:t>
            </a:fld>
            <a:endParaRPr kumimoji="0" lang="zh-TW" altLang="en-US" sz="5400">
              <a:solidFill>
                <a:srgbClr val="FFC000"/>
              </a:solidFill>
              <a:ea typeface="BiauKai"/>
            </a:endParaRPr>
          </a:p>
        </p:txBody>
      </p:sp>
      <p:sp>
        <p:nvSpPr>
          <p:cNvPr id="2" name="直排內容版面配置區 1">
            <a:extLst>
              <a:ext uri="{FF2B5EF4-FFF2-40B4-BE49-F238E27FC236}">
                <a16:creationId xmlns:a16="http://schemas.microsoft.com/office/drawing/2014/main" id="{17DAE826-3148-4A73-BE00-DFD994ADBE0B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0852150" y="195263"/>
            <a:ext cx="1570038" cy="7416800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1" descr="C:\Users\釋德融\Desktop\20190530志策會莫三報告\3CCB704C-BE8C-446E-BC24-4926C2D3FAA6.jpg">
            <a:extLst>
              <a:ext uri="{FF2B5EF4-FFF2-40B4-BE49-F238E27FC236}">
                <a16:creationId xmlns:a16="http://schemas.microsoft.com/office/drawing/2014/main" id="{AC995317-446B-46D8-97CC-2E981292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2" descr="C:\Users\釋德融\Desktop\20190530志策會莫三報告\A4F534D7-1037-4CAE-9FAE-ED856F4706CF.jpg">
            <a:extLst>
              <a:ext uri="{FF2B5EF4-FFF2-40B4-BE49-F238E27FC236}">
                <a16:creationId xmlns:a16="http://schemas.microsoft.com/office/drawing/2014/main" id="{8F919EF5-928E-434E-8518-7606EAB1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68014F-A307-4769-9BA9-528B9C156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4D2A236E-1376-4E92-A764-1BB03F6B281D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40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1" descr="C:\Users\釋德融\Desktop\20190530志策會莫三報告\C2F91F56-1E82-4680-BFCB-2D08F7969728.jpg">
            <a:extLst>
              <a:ext uri="{FF2B5EF4-FFF2-40B4-BE49-F238E27FC236}">
                <a16:creationId xmlns:a16="http://schemas.microsoft.com/office/drawing/2014/main" id="{F1B6371F-201D-42C5-88A7-33D54905B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2" descr="C:\Users\釋德融\Desktop\20190530志策會莫三報告\CC5FF325-C0C4-4386-9A21-211BCFB0543C.jpg">
            <a:extLst>
              <a:ext uri="{FF2B5EF4-FFF2-40B4-BE49-F238E27FC236}">
                <a16:creationId xmlns:a16="http://schemas.microsoft.com/office/drawing/2014/main" id="{F84F33BC-10AC-4AED-B451-BB538673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560513"/>
            <a:ext cx="661035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5565624-5745-4A6D-BB2D-2AC94681F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38873A32-07A6-4DD7-8CF5-0B3E0E1001C9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41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1" descr="C:\Users\釋德融\Desktop\20190530志策會莫三報告\C74B8212-CC18-4F6B-A753-BD86F366F966.jpg">
            <a:extLst>
              <a:ext uri="{FF2B5EF4-FFF2-40B4-BE49-F238E27FC236}">
                <a16:creationId xmlns:a16="http://schemas.microsoft.com/office/drawing/2014/main" id="{DCD45395-4804-4520-8C6E-D5A001FCA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6" y="22375"/>
            <a:ext cx="10601325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C79DF19-79EF-4F85-BC87-BFAEA7B96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CBD7F620-A51A-4E1C-B0F3-24FD8218C185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42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4" name="Vertical Content Placeholder 1">
            <a:extLst>
              <a:ext uri="{FF2B5EF4-FFF2-40B4-BE49-F238E27FC236}">
                <a16:creationId xmlns:a16="http://schemas.microsoft.com/office/drawing/2014/main" id="{0187AA9A-5B3F-4BB0-8A0B-DDEB1484163E}"/>
              </a:ext>
            </a:extLst>
          </p:cNvPr>
          <p:cNvSpPr txBox="1">
            <a:spLocks/>
          </p:cNvSpPr>
          <p:nvPr/>
        </p:nvSpPr>
        <p:spPr>
          <a:xfrm>
            <a:off x="9268889" y="78954"/>
            <a:ext cx="4177297" cy="7416825"/>
          </a:xfrm>
          <a:prstGeom prst="rect">
            <a:avLst/>
          </a:prstGeom>
        </p:spPr>
        <p:txBody>
          <a:bodyPr vert="eaVert"/>
          <a:lstStyle>
            <a:lvl1pPr marL="427038" indent="-427038" algn="just" defTabSz="449263" rtl="0" eaLnBrk="1" fontAlgn="base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66FF33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FFFFD5"/>
                </a:solidFill>
                <a:latin typeface="+mn-lt"/>
                <a:ea typeface="細明體" pitchFamily="49" charset="-120"/>
                <a:cs typeface="+mn-cs"/>
              </a:defRPr>
            </a:lvl1pPr>
            <a:lvl2pPr marL="936625" indent="-358775" algn="l" defTabSz="449263" rtl="0" eaLnBrk="1" fontAlgn="base" hangingPunct="1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itchFamily="2" charset="2"/>
              <a:buChar char=""/>
              <a:defRPr sz="4500">
                <a:solidFill>
                  <a:srgbClr val="000000"/>
                </a:solidFill>
                <a:latin typeface="+mn-lt"/>
                <a:ea typeface="細明體" pitchFamily="49" charset="-120"/>
              </a:defRPr>
            </a:lvl2pPr>
            <a:lvl3pPr marL="1446213" indent="-290513" algn="l" defTabSz="449263" rtl="0" eaLnBrk="1" fontAlgn="base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3pPr>
            <a:lvl4pPr marL="2030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4pPr>
            <a:lvl5pPr marL="26146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另一間教室，變成這樣</a:t>
            </a:r>
            <a:endParaRPr lang="en-US" sz="5400" b="0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1" descr="C:\Users\釋德融\Desktop\20190530志策會莫三報告\1F9FD002-12CA-4B11-BC45-A08CCF31F1B1.jpg">
            <a:extLst>
              <a:ext uri="{FF2B5EF4-FFF2-40B4-BE49-F238E27FC236}">
                <a16:creationId xmlns:a16="http://schemas.microsoft.com/office/drawing/2014/main" id="{D752EC2A-7AE9-4591-A40E-97BDB33C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0" y="578523"/>
            <a:ext cx="9316379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96A274-DF7F-4780-ADBA-93D5A39BD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1580F4C9-9DC0-45D0-8A71-9E1776E3C82B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43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4" name="Vertical Content Placeholder 1">
            <a:extLst>
              <a:ext uri="{FF2B5EF4-FFF2-40B4-BE49-F238E27FC236}">
                <a16:creationId xmlns:a16="http://schemas.microsoft.com/office/drawing/2014/main" id="{CFEBC90A-562E-41B7-BF55-7EA55F174B3B}"/>
              </a:ext>
            </a:extLst>
          </p:cNvPr>
          <p:cNvSpPr txBox="1">
            <a:spLocks/>
          </p:cNvSpPr>
          <p:nvPr/>
        </p:nvSpPr>
        <p:spPr>
          <a:xfrm>
            <a:off x="9268889" y="78954"/>
            <a:ext cx="4177297" cy="7416825"/>
          </a:xfrm>
          <a:prstGeom prst="rect">
            <a:avLst/>
          </a:prstGeom>
        </p:spPr>
        <p:txBody>
          <a:bodyPr vert="eaVert"/>
          <a:lstStyle>
            <a:lvl1pPr marL="427038" indent="-427038" algn="just" defTabSz="449263" rtl="0" eaLnBrk="1" fontAlgn="base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66FF33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FFFFD5"/>
                </a:solidFill>
                <a:latin typeface="+mn-lt"/>
                <a:ea typeface="細明體" pitchFamily="49" charset="-120"/>
                <a:cs typeface="+mn-cs"/>
              </a:defRPr>
            </a:lvl1pPr>
            <a:lvl2pPr marL="936625" indent="-358775" algn="l" defTabSz="449263" rtl="0" eaLnBrk="1" fontAlgn="base" hangingPunct="1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itchFamily="2" charset="2"/>
              <a:buChar char=""/>
              <a:defRPr sz="4500">
                <a:solidFill>
                  <a:srgbClr val="000000"/>
                </a:solidFill>
                <a:latin typeface="+mn-lt"/>
                <a:ea typeface="細明體" pitchFamily="49" charset="-120"/>
              </a:defRPr>
            </a:lvl2pPr>
            <a:lvl3pPr marL="1446213" indent="-290513" algn="l" defTabSz="449263" rtl="0" eaLnBrk="1" fontAlgn="base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3pPr>
            <a:lvl4pPr marL="2030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4pPr>
            <a:lvl5pPr marL="26146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最後一間教室，只剩下座位</a:t>
            </a:r>
            <a:r>
              <a:rPr lang="en-US" altLang="zh-TW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一排一排的就是座位</a:t>
            </a:r>
            <a:r>
              <a:rPr lang="en-US" altLang="zh-TW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5400" b="0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1" descr="C:\Users\釋德融\Desktop\20190530志策會莫三報告\1B8D4946-4CD4-489C-BFDC-FC683AEEF2F7.jpg">
            <a:extLst>
              <a:ext uri="{FF2B5EF4-FFF2-40B4-BE49-F238E27FC236}">
                <a16:creationId xmlns:a16="http://schemas.microsoft.com/office/drawing/2014/main" id="{52386F13-7827-4F49-AE54-3133AB2C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63500"/>
            <a:ext cx="5962650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C159971-D643-4E5A-B479-1E0F18002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8CBAB21E-A350-48EA-A6C2-B002988189F3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44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  <p:sp>
        <p:nvSpPr>
          <p:cNvPr id="4" name="Vertical Content Placeholder 1">
            <a:extLst>
              <a:ext uri="{FF2B5EF4-FFF2-40B4-BE49-F238E27FC236}">
                <a16:creationId xmlns:a16="http://schemas.microsoft.com/office/drawing/2014/main" id="{29F31F55-2515-4946-8E65-A892638E69D6}"/>
              </a:ext>
            </a:extLst>
          </p:cNvPr>
          <p:cNvSpPr txBox="1">
            <a:spLocks/>
          </p:cNvSpPr>
          <p:nvPr/>
        </p:nvSpPr>
        <p:spPr>
          <a:xfrm>
            <a:off x="9268889" y="78954"/>
            <a:ext cx="4177297" cy="7416825"/>
          </a:xfrm>
          <a:prstGeom prst="rect">
            <a:avLst/>
          </a:prstGeom>
        </p:spPr>
        <p:txBody>
          <a:bodyPr vert="eaVert"/>
          <a:lstStyle>
            <a:lvl1pPr marL="427038" indent="-427038" algn="just" defTabSz="449263" rtl="0" eaLnBrk="1" fontAlgn="base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66FF33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FFFFD5"/>
                </a:solidFill>
                <a:latin typeface="+mn-lt"/>
                <a:ea typeface="細明體" pitchFamily="49" charset="-120"/>
                <a:cs typeface="+mn-cs"/>
              </a:defRPr>
            </a:lvl1pPr>
            <a:lvl2pPr marL="936625" indent="-358775" algn="l" defTabSz="449263" rtl="0" eaLnBrk="1" fontAlgn="base" hangingPunct="1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itchFamily="2" charset="2"/>
              <a:buChar char=""/>
              <a:defRPr sz="4500">
                <a:solidFill>
                  <a:srgbClr val="000000"/>
                </a:solidFill>
                <a:latin typeface="+mn-lt"/>
                <a:ea typeface="細明體" pitchFamily="49" charset="-120"/>
              </a:defRPr>
            </a:lvl2pPr>
            <a:lvl3pPr marL="1446213" indent="-290513" algn="l" defTabSz="449263" rtl="0" eaLnBrk="1" fontAlgn="base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3pPr>
            <a:lvl4pPr marL="2030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4pPr>
            <a:lvl5pPr marL="26146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學生就在大樹下上課</a:t>
            </a:r>
            <a:endParaRPr lang="en-US" sz="5400" b="0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881F-3B73-49E4-BF49-B0679BE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88" y="261938"/>
            <a:ext cx="1201737" cy="7654925"/>
          </a:xfrm>
        </p:spPr>
        <p:txBody>
          <a:bodyPr/>
          <a:lstStyle/>
          <a:p>
            <a:pPr eaLnBrk="1" hangingPunct="1">
              <a:defRPr/>
            </a:pPr>
            <a:endParaRPr/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EED87FFA-61CB-4960-85A7-F4609B9F6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868488"/>
            <a:ext cx="91090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B780E-1A0C-4488-8129-742EACA694AF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樹下上課，躲避陽光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0F3C-84AC-4779-A945-8640309D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88" y="261938"/>
            <a:ext cx="1201737" cy="7654925"/>
          </a:xfrm>
        </p:spPr>
        <p:txBody>
          <a:bodyPr/>
          <a:lstStyle/>
          <a:p>
            <a:pPr eaLnBrk="1" hangingPunct="1">
              <a:defRPr/>
            </a:pPr>
            <a:endParaRPr/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B0C5DF41-B1AC-46BC-A40A-10BCFCB20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868488"/>
            <a:ext cx="91090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8D2FB-297E-4213-A915-340FA0E79449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隨著時間，轉換方向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F115B27A-181A-4BB2-8BC1-B336524B4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1335088"/>
            <a:ext cx="92837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2385E-DF3F-4A95-ADD5-D53A1B479D5A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altLang="zh-CN" sz="7200" dirty="0">
                <a:solidFill>
                  <a:srgbClr val="FFC000"/>
                </a:solidFill>
                <a:ea typeface="標楷體" panose="03000509000000000000" pitchFamily="65" charset="-120"/>
              </a:rPr>
              <a:t>2</a:t>
            </a: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個多月後依然沒有改變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Google Shape;206;p39">
            <a:extLst>
              <a:ext uri="{FF2B5EF4-FFF2-40B4-BE49-F238E27FC236}">
                <a16:creationId xmlns:a16="http://schemas.microsoft.com/office/drawing/2014/main" id="{7D1491A1-11E3-4FBB-ADD9-B73BB74D4A1A}"/>
              </a:ext>
            </a:extLst>
          </p:cNvPr>
          <p:cNvSpPr>
            <a:spLocks/>
          </p:cNvSpPr>
          <p:nvPr/>
        </p:nvSpPr>
        <p:spPr bwMode="auto">
          <a:xfrm>
            <a:off x="10445750" y="833438"/>
            <a:ext cx="776288" cy="651986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300" tIns="66300" rIns="66300" bIns="66300" anchor="ctr"/>
          <a:lstStyle/>
          <a:p>
            <a:endParaRPr lang="zh-TW" altLang="en-US"/>
          </a:p>
        </p:txBody>
      </p:sp>
      <p:sp>
        <p:nvSpPr>
          <p:cNvPr id="178179" name="Google Shape;207;p39">
            <a:extLst>
              <a:ext uri="{FF2B5EF4-FFF2-40B4-BE49-F238E27FC236}">
                <a16:creationId xmlns:a16="http://schemas.microsoft.com/office/drawing/2014/main" id="{B114FA24-D95B-431E-975C-2086CDC75003}"/>
              </a:ext>
            </a:extLst>
          </p:cNvPr>
          <p:cNvSpPr>
            <a:spLocks/>
          </p:cNvSpPr>
          <p:nvPr/>
        </p:nvSpPr>
        <p:spPr bwMode="auto">
          <a:xfrm>
            <a:off x="9663113" y="776288"/>
            <a:ext cx="1016000" cy="62960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300" tIns="66300" rIns="66300" bIns="66300" anchor="ctr"/>
          <a:lstStyle/>
          <a:p>
            <a:endParaRPr lang="zh-TW" altLang="en-US"/>
          </a:p>
        </p:txBody>
      </p:sp>
      <p:pic>
        <p:nvPicPr>
          <p:cNvPr id="178180" name="Google Shape;208;p39">
            <a:extLst>
              <a:ext uri="{FF2B5EF4-FFF2-40B4-BE49-F238E27FC236}">
                <a16:creationId xmlns:a16="http://schemas.microsoft.com/office/drawing/2014/main" id="{020E3E66-AEC1-4992-BA8D-3E083A759B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39850"/>
            <a:ext cx="124999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562094-0815-4A7E-B4A2-917FF66A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988" y="231775"/>
            <a:ext cx="12026900" cy="1203325"/>
          </a:xfrm>
        </p:spPr>
        <p:txBody>
          <a:bodyPr/>
          <a:lstStyle/>
          <a:p>
            <a:pPr>
              <a:defRPr/>
            </a:pPr>
            <a:r>
              <a:rPr lang="zh-CN">
                <a:latin typeface="Calibri" panose="020F0502020204030204" pitchFamily="34" charset="0"/>
              </a:rPr>
              <a:t>新教室。。。</a:t>
            </a:r>
            <a:endParaRPr>
              <a:latin typeface="Calibri" panose="020F0502020204030204" pitchFamily="34" charset="0"/>
            </a:endParaRPr>
          </a:p>
        </p:txBody>
      </p:sp>
      <p:sp>
        <p:nvSpPr>
          <p:cNvPr id="178182" name="Slide Number Placeholder 3">
            <a:extLst>
              <a:ext uri="{FF2B5EF4-FFF2-40B4-BE49-F238E27FC236}">
                <a16:creationId xmlns:a16="http://schemas.microsoft.com/office/drawing/2014/main" id="{494784DC-AC5B-46ED-9A10-D2249BC55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EC2F247A-A5D4-4350-8B59-E8922B5E9F5E}" type="slidenum">
              <a:rPr kumimoji="0" lang="en-US" altLang="zh-TW" sz="5400">
                <a:solidFill>
                  <a:srgbClr val="FFC000"/>
                </a:solidFill>
                <a:latin typeface="Calibri" panose="020F0502020204030204" pitchFamily="34" charset="0"/>
                <a:ea typeface="BiauKai"/>
              </a:rPr>
              <a:pPr/>
              <a:t>48</a:t>
            </a:fld>
            <a:endParaRPr kumimoji="0" lang="en-US" altLang="zh-TW" sz="5400">
              <a:solidFill>
                <a:srgbClr val="FFC000"/>
              </a:solidFill>
              <a:latin typeface="Calibri" panose="020F0502020204030204" pitchFamily="34" charset="0"/>
              <a:ea typeface="BiauKa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4">
            <a:extLst>
              <a:ext uri="{FF2B5EF4-FFF2-40B4-BE49-F238E27FC236}">
                <a16:creationId xmlns:a16="http://schemas.microsoft.com/office/drawing/2014/main" id="{97A0476D-3FBD-4D79-9BCD-E36C02E7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36538"/>
            <a:ext cx="3405188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6">
            <a:extLst>
              <a:ext uri="{FF2B5EF4-FFF2-40B4-BE49-F238E27FC236}">
                <a16:creationId xmlns:a16="http://schemas.microsoft.com/office/drawing/2014/main" id="{49DDE59F-59DE-4178-9CFC-031B8993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4017963"/>
            <a:ext cx="4752975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>
            <a:extLst>
              <a:ext uri="{FF2B5EF4-FFF2-40B4-BE49-F238E27FC236}">
                <a16:creationId xmlns:a16="http://schemas.microsoft.com/office/drawing/2014/main" id="{706D425F-DB05-42EF-BAF7-C12677F29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246063"/>
            <a:ext cx="47863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投影片編號版面配置區 1">
            <a:extLst>
              <a:ext uri="{FF2B5EF4-FFF2-40B4-BE49-F238E27FC236}">
                <a16:creationId xmlns:a16="http://schemas.microsoft.com/office/drawing/2014/main" id="{F77C3405-445E-4651-B343-1F37F6F98F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653CECA0-6916-4055-A6A7-45C99B8D5790}" type="slidenum">
              <a:rPr kumimoji="0" lang="zh-TW" altLang="en-US" sz="5400">
                <a:solidFill>
                  <a:srgbClr val="FFC000"/>
                </a:solidFill>
                <a:ea typeface="BiauKai"/>
              </a:rPr>
              <a:pPr/>
              <a:t>49</a:t>
            </a:fld>
            <a:endParaRPr kumimoji="0" lang="zh-TW" altLang="en-US" sz="5400">
              <a:solidFill>
                <a:srgbClr val="FFC000"/>
              </a:solidFill>
              <a:ea typeface="BiauKai"/>
            </a:endParaRPr>
          </a:p>
        </p:txBody>
      </p:sp>
      <p:sp>
        <p:nvSpPr>
          <p:cNvPr id="7" name="Vertical Content Placeholder 1">
            <a:extLst>
              <a:ext uri="{FF2B5EF4-FFF2-40B4-BE49-F238E27FC236}">
                <a16:creationId xmlns:a16="http://schemas.microsoft.com/office/drawing/2014/main" id="{288C1D1D-CC7C-49CF-9CB9-DB4EE341EAB8}"/>
              </a:ext>
            </a:extLst>
          </p:cNvPr>
          <p:cNvSpPr txBox="1">
            <a:spLocks/>
          </p:cNvSpPr>
          <p:nvPr/>
        </p:nvSpPr>
        <p:spPr>
          <a:xfrm>
            <a:off x="834440" y="969087"/>
            <a:ext cx="4177297" cy="6135852"/>
          </a:xfrm>
          <a:prstGeom prst="rect">
            <a:avLst/>
          </a:prstGeom>
        </p:spPr>
        <p:txBody>
          <a:bodyPr vert="eaVert"/>
          <a:lstStyle>
            <a:lvl1pPr marL="427038" indent="-427038" algn="just" defTabSz="449263" rtl="0" eaLnBrk="1" fontAlgn="base" hangingPunct="1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66FF33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FFFFD5"/>
                </a:solidFill>
                <a:latin typeface="+mn-lt"/>
                <a:ea typeface="細明體" pitchFamily="49" charset="-120"/>
                <a:cs typeface="+mn-cs"/>
              </a:defRPr>
            </a:lvl1pPr>
            <a:lvl2pPr marL="936625" indent="-358775" algn="l" defTabSz="449263" rtl="0" eaLnBrk="1" fontAlgn="base" hangingPunct="1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itchFamily="2" charset="2"/>
              <a:buChar char=""/>
              <a:defRPr sz="4500">
                <a:solidFill>
                  <a:srgbClr val="000000"/>
                </a:solidFill>
                <a:latin typeface="+mn-lt"/>
                <a:ea typeface="細明體" pitchFamily="49" charset="-120"/>
              </a:defRPr>
            </a:lvl2pPr>
            <a:lvl3pPr marL="1446213" indent="-290513" algn="l" defTabSz="449263" rtl="0" eaLnBrk="1" fontAlgn="base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3pPr>
            <a:lvl4pPr marL="2030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4pPr>
            <a:lvl5pPr marL="26146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5pPr>
            <a:lvl6pPr marL="30718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6pPr>
            <a:lvl7pPr marL="35290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7pPr>
            <a:lvl8pPr marL="39862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8pPr>
            <a:lvl9pPr marL="4443413" indent="-290513" algn="l" defTabSz="449263" rtl="0" eaLnBrk="1" fontAlgn="base" hangingPunct="1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5400" b="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老師要求孩子人人從家裡帶兩三塊磚來蓋新教室。</a:t>
            </a:r>
            <a:endParaRPr lang="en-US" sz="5400" b="0" kern="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非洲三國地圖.jpg">
            <a:extLst>
              <a:ext uri="{FF2B5EF4-FFF2-40B4-BE49-F238E27FC236}">
                <a16:creationId xmlns:a16="http://schemas.microsoft.com/office/drawing/2014/main" id="{AD66DB13-C6FD-434C-A7B8-6405D33AF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11" y="1744627"/>
            <a:ext cx="10584711" cy="6010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C07DEAB-863C-44B8-9699-E54D411A6B63}"/>
              </a:ext>
            </a:extLst>
          </p:cNvPr>
          <p:cNvSpPr txBox="1"/>
          <p:nvPr/>
        </p:nvSpPr>
        <p:spPr>
          <a:xfrm>
            <a:off x="2435225" y="384175"/>
            <a:ext cx="8890000" cy="1136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6788" dirty="0">
                <a:solidFill>
                  <a:srgbClr val="FFC000"/>
                </a:solidFill>
                <a:latin typeface="+mn-ea"/>
                <a:ea typeface="+mn-ea"/>
              </a:rPr>
              <a:t>伊代氣旋重創東非三國</a:t>
            </a:r>
          </a:p>
        </p:txBody>
      </p:sp>
      <p:sp>
        <p:nvSpPr>
          <p:cNvPr id="76804" name="投影片編號版面配置區 5">
            <a:extLst>
              <a:ext uri="{FF2B5EF4-FFF2-40B4-BE49-F238E27FC236}">
                <a16:creationId xmlns:a16="http://schemas.microsoft.com/office/drawing/2014/main" id="{B0AA0B3B-31D3-49D0-8905-54B33AB1AB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31750" y="-20638"/>
            <a:ext cx="1455738" cy="9636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E55D9A4A-19F6-4E23-9632-953DDF8CE255}" type="slidenum">
              <a:rPr kumimoji="0" lang="en-US" altLang="zh-TW" sz="5400">
                <a:solidFill>
                  <a:srgbClr val="FFC000"/>
                </a:solidFill>
                <a:ea typeface="BiauKai"/>
              </a:rPr>
              <a:pPr/>
              <a:t>5</a:t>
            </a:fld>
            <a:endParaRPr kumimoji="0" lang="en-US" altLang="zh-TW" sz="5400">
              <a:solidFill>
                <a:srgbClr val="FFC000"/>
              </a:solidFill>
              <a:ea typeface="BiauKai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1" descr="一張含有 室外, 地面, 建築物, 天空 的圖片&#10;&#10;自動產生的描述">
            <a:extLst>
              <a:ext uri="{FF2B5EF4-FFF2-40B4-BE49-F238E27FC236}">
                <a16:creationId xmlns:a16="http://schemas.microsoft.com/office/drawing/2014/main" id="{149294A0-1C37-4614-A179-874B0370B64A}"/>
              </a:ext>
            </a:extLst>
          </p:cNvPr>
          <p:cNvPicPr>
            <a:picLocks noGrp="1" noChangeAspect="1"/>
          </p:cNvPicPr>
          <p:nvPr>
            <p:ph orient="ve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7468" y="667633"/>
            <a:ext cx="11955462" cy="6743521"/>
          </a:xfrm>
        </p:spPr>
      </p:pic>
      <p:sp>
        <p:nvSpPr>
          <p:cNvPr id="182275" name="投影片編號版面配置區 1">
            <a:extLst>
              <a:ext uri="{FF2B5EF4-FFF2-40B4-BE49-F238E27FC236}">
                <a16:creationId xmlns:a16="http://schemas.microsoft.com/office/drawing/2014/main" id="{C3E7687D-CB2F-4B99-80DD-9D41904AA3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1099F1F-4A9B-42C2-AE48-C207D8F18335}" type="slidenum">
              <a:rPr kumimoji="0" lang="zh-TW" altLang="en-US" sz="5400">
                <a:solidFill>
                  <a:srgbClr val="FFC000"/>
                </a:solidFill>
                <a:ea typeface="BiauKai"/>
              </a:rPr>
              <a:pPr/>
              <a:t>50</a:t>
            </a:fld>
            <a:endParaRPr kumimoji="0" lang="zh-TW" altLang="en-US" sz="5400">
              <a:solidFill>
                <a:srgbClr val="FFC000"/>
              </a:solidFill>
              <a:ea typeface="BiauKa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ori22">
            <a:extLst>
              <a:ext uri="{FF2B5EF4-FFF2-40B4-BE49-F238E27FC236}">
                <a16:creationId xmlns:a16="http://schemas.microsoft.com/office/drawing/2014/main" id="{FDFE71EC-E826-4497-BCCA-AFDBC968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74800"/>
            <a:ext cx="657542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ori21">
            <a:extLst>
              <a:ext uri="{FF2B5EF4-FFF2-40B4-BE49-F238E27FC236}">
                <a16:creationId xmlns:a16="http://schemas.microsoft.com/office/drawing/2014/main" id="{293542D4-A1C1-4655-B89F-F953050E3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74800"/>
            <a:ext cx="66452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投影片編號版面配置區 1">
            <a:extLst>
              <a:ext uri="{FF2B5EF4-FFF2-40B4-BE49-F238E27FC236}">
                <a16:creationId xmlns:a16="http://schemas.microsoft.com/office/drawing/2014/main" id="{7526CFE9-506E-4DAF-9123-6276FF0562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A74C3E66-171E-4C2E-A9F4-682DCD4553F4}" type="slidenum">
              <a:rPr kumimoji="0" lang="zh-TW" altLang="en-US" sz="5400">
                <a:solidFill>
                  <a:srgbClr val="FFC000"/>
                </a:solidFill>
                <a:ea typeface="BiauKai"/>
              </a:rPr>
              <a:pPr/>
              <a:t>51</a:t>
            </a:fld>
            <a:endParaRPr kumimoji="0" lang="zh-TW" altLang="en-US" sz="5400">
              <a:solidFill>
                <a:srgbClr val="FFC000"/>
              </a:solidFill>
              <a:ea typeface="BiauKa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F3FCDE0F-4E61-413A-B55B-026ACC699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868488"/>
            <a:ext cx="90995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73571-610D-4B5A-BA19-FA6209ED3FAC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黃泥土地，席地而坐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>
            <a:extLst>
              <a:ext uri="{FF2B5EF4-FFF2-40B4-BE49-F238E27FC236}">
                <a16:creationId xmlns:a16="http://schemas.microsoft.com/office/drawing/2014/main" id="{F0EE6EE8-94E5-4D67-A0C5-2F072BF0D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1660525"/>
            <a:ext cx="887412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7D334-D07D-4C2B-A155-938C52A64AFD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葉子為繩，木頭為柱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0B0B-BF5B-4BA1-BAC4-6177FCA1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88" y="261938"/>
            <a:ext cx="1201737" cy="7654925"/>
          </a:xfrm>
        </p:spPr>
        <p:txBody>
          <a:bodyPr/>
          <a:lstStyle/>
          <a:p>
            <a:pPr eaLnBrk="1" hangingPunct="1">
              <a:defRPr/>
            </a:pPr>
            <a:endParaRPr/>
          </a:p>
        </p:txBody>
      </p:sp>
      <p:pic>
        <p:nvPicPr>
          <p:cNvPr id="203779" name="Picture 2">
            <a:extLst>
              <a:ext uri="{FF2B5EF4-FFF2-40B4-BE49-F238E27FC236}">
                <a16:creationId xmlns:a16="http://schemas.microsoft.com/office/drawing/2014/main" id="{0876FE0B-C104-4F5A-9D91-A73A87B65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530350"/>
            <a:ext cx="44196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3">
            <a:extLst>
              <a:ext uri="{FF2B5EF4-FFF2-40B4-BE49-F238E27FC236}">
                <a16:creationId xmlns:a16="http://schemas.microsoft.com/office/drawing/2014/main" id="{1B36DA74-2051-4A09-88B2-EBC2D7DB1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489075"/>
            <a:ext cx="4598987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7A3CA-2DBE-4C71-AA80-1C090231C398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破舊衣物</a:t>
            </a:r>
            <a:r>
              <a:rPr kumimoji="0" lang="zh-CN" altLang="en-US" sz="7200">
                <a:solidFill>
                  <a:srgbClr val="FFC000"/>
                </a:solidFill>
                <a:ea typeface="標楷體" panose="03000509000000000000" pitchFamily="65" charset="-120"/>
              </a:rPr>
              <a:t>，髒亂破洞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203782" name="Oval 5">
            <a:extLst>
              <a:ext uri="{FF2B5EF4-FFF2-40B4-BE49-F238E27FC236}">
                <a16:creationId xmlns:a16="http://schemas.microsoft.com/office/drawing/2014/main" id="{8994FF9C-8353-4A22-9319-14F155F0C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3746500"/>
            <a:ext cx="787400" cy="125095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en-US" altLang="zh-TW" sz="6000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03783" name="Oval 6">
            <a:extLst>
              <a:ext uri="{FF2B5EF4-FFF2-40B4-BE49-F238E27FC236}">
                <a16:creationId xmlns:a16="http://schemas.microsoft.com/office/drawing/2014/main" id="{386C2F49-D3D3-4D21-A1CC-01820ED8B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775" y="4668838"/>
            <a:ext cx="787400" cy="125095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en-US" altLang="zh-TW" sz="6000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03784" name="Oval 7">
            <a:extLst>
              <a:ext uri="{FF2B5EF4-FFF2-40B4-BE49-F238E27FC236}">
                <a16:creationId xmlns:a16="http://schemas.microsoft.com/office/drawing/2014/main" id="{E8C30731-57E1-491A-91E9-629A625DF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913" y="3746500"/>
            <a:ext cx="1046162" cy="9223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en-US" altLang="zh-TW" sz="6000" b="1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>
            <a:extLst>
              <a:ext uri="{FF2B5EF4-FFF2-40B4-BE49-F238E27FC236}">
                <a16:creationId xmlns:a16="http://schemas.microsoft.com/office/drawing/2014/main" id="{D090AAB5-6C98-44EF-8B6E-E95D2D49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490663"/>
            <a:ext cx="1010443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76343-F60E-43B6-BF70-452E118E25FA}"/>
              </a:ext>
            </a:extLst>
          </p:cNvPr>
          <p:cNvSpPr txBox="1"/>
          <p:nvPr/>
        </p:nvSpPr>
        <p:spPr>
          <a:xfrm>
            <a:off x="738188" y="55563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大水沖刷、課本毀損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240F-D259-412D-82AC-43F00945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88" y="261938"/>
            <a:ext cx="1201737" cy="7654925"/>
          </a:xfrm>
        </p:spPr>
        <p:txBody>
          <a:bodyPr/>
          <a:lstStyle/>
          <a:p>
            <a:pPr eaLnBrk="1" hangingPunct="1">
              <a:defRPr/>
            </a:pPr>
            <a:endParaRPr/>
          </a:p>
        </p:txBody>
      </p:sp>
      <p:pic>
        <p:nvPicPr>
          <p:cNvPr id="205827" name="Picture 2">
            <a:extLst>
              <a:ext uri="{FF2B5EF4-FFF2-40B4-BE49-F238E27FC236}">
                <a16:creationId xmlns:a16="http://schemas.microsoft.com/office/drawing/2014/main" id="{34B505E1-CF5D-441C-9560-8884C144E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485900"/>
            <a:ext cx="4040188" cy="6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8D8ED-F45C-41A8-8782-C34A7E83DD2F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塑料袋當書包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F61A25D2-0C0E-46F7-8459-3D39F1AAB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497013"/>
            <a:ext cx="8780463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CFD10-8E66-4F34-9FAD-1BC00F26DDED}"/>
              </a:ext>
            </a:extLst>
          </p:cNvPr>
          <p:cNvSpPr txBox="1"/>
          <p:nvPr/>
        </p:nvSpPr>
        <p:spPr>
          <a:xfrm>
            <a:off x="738188" y="0"/>
            <a:ext cx="12931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CN" altLang="en-US" sz="7200" dirty="0">
                <a:solidFill>
                  <a:srgbClr val="FFC000"/>
                </a:solidFill>
                <a:ea typeface="標楷體" panose="03000509000000000000" pitchFamily="65" charset="-120"/>
              </a:rPr>
              <a:t>髒亂學校、處處垃圾</a:t>
            </a:r>
            <a:endParaRPr kumimoji="0" lang="en-US" sz="6000" dirty="0">
              <a:solidFill>
                <a:schemeClr val="accent1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7552E6A9-ECDB-F050-2A31-3065AA9E0A9F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-65021" y="195037"/>
            <a:ext cx="12487265" cy="7416825"/>
          </a:xfrm>
        </p:spPr>
        <p:txBody>
          <a:bodyPr/>
          <a:lstStyle/>
          <a:p>
            <a:r>
              <a:rPr lang="en-US" dirty="0" err="1"/>
              <a:t>教育是社會未來的希望</a:t>
            </a:r>
            <a:r>
              <a:rPr lang="en-US" dirty="0"/>
              <a:t>。</a:t>
            </a:r>
          </a:p>
          <a:p>
            <a:r>
              <a:rPr lang="en-US" dirty="0" err="1"/>
              <a:t>為災民打造「安身、安生、安心」家園</a:t>
            </a:r>
            <a:r>
              <a:rPr lang="en-US" dirty="0"/>
              <a:t>。</a:t>
            </a:r>
          </a:p>
          <a:p>
            <a:r>
              <a:rPr lang="en-US" dirty="0" err="1"/>
              <a:t>傳遞大愛的精神，期待受益人日後能成為社會的一股善的能量</a:t>
            </a:r>
            <a:r>
              <a:rPr lang="en-US" dirty="0"/>
              <a:t>。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0670F-F9F7-B624-801A-339EF27F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伊代中長期援助方向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30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6A92D30A-37A9-7EC5-6AF6-C941CD3D179E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4089963" y="195037"/>
            <a:ext cx="8332281" cy="74168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承諾援建</a:t>
            </a:r>
            <a:r>
              <a:rPr lang="en-US" dirty="0"/>
              <a:t>：</a:t>
            </a:r>
          </a:p>
          <a:p>
            <a:r>
              <a:rPr lang="en-US" dirty="0" err="1">
                <a:solidFill>
                  <a:srgbClr val="FFC000"/>
                </a:solidFill>
              </a:rPr>
              <a:t>二十三所學校：四萬五千二百一十位學童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err="1">
                <a:solidFill>
                  <a:srgbClr val="FFC000"/>
                </a:solidFill>
              </a:rPr>
              <a:t>四座大愛村：三千一百三十四戶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373A2-9D61-BF5D-1FCE-5CA0EFB2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伊代氣旋援建案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4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52684" y="361718"/>
            <a:ext cx="1200965" cy="7095402"/>
          </a:xfrm>
        </p:spPr>
        <p:txBody>
          <a:bodyPr/>
          <a:lstStyle/>
          <a:p>
            <a:r>
              <a:rPr lang="zh-CN" altLang="en-US" dirty="0"/>
              <a:t>二零一九年三月</a:t>
            </a:r>
            <a:br>
              <a:rPr lang="en-AU" altLang="zh-CN" dirty="0"/>
            </a:br>
            <a:r>
              <a:rPr lang="zh-CN" altLang="en-US" dirty="0"/>
              <a:t>伊代氣旋</a:t>
            </a:r>
            <a:br>
              <a:rPr lang="en-AU" altLang="zh-CN" dirty="0"/>
            </a:br>
            <a:r>
              <a:rPr lang="zh-CN" altLang="en-US" sz="6000" dirty="0">
                <a:solidFill>
                  <a:srgbClr val="FFC000"/>
                </a:solidFill>
              </a:rPr>
              <a:t>一百八十五萬人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受災</a:t>
            </a:r>
            <a:br>
              <a:rPr lang="en-AU" altLang="zh-CN" sz="6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zh-CN" altLang="en-US" sz="6000" dirty="0">
                <a:solidFill>
                  <a:srgbClr val="FFC000"/>
                </a:solidFill>
              </a:rPr>
              <a:t>五百間學校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損毀</a:t>
            </a:r>
            <a:br>
              <a:rPr lang="en-AU" altLang="zh-CN" sz="6000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US" altLang="zh-CN" dirty="0"/>
            </a:br>
            <a:endParaRPr lang="en-US" sz="5999" dirty="0"/>
          </a:p>
        </p:txBody>
      </p:sp>
      <p:grpSp>
        <p:nvGrpSpPr>
          <p:cNvPr id="41" name="群組 30">
            <a:extLst>
              <a:ext uri="{FF2B5EF4-FFF2-40B4-BE49-F238E27FC236}">
                <a16:creationId xmlns:a16="http://schemas.microsoft.com/office/drawing/2014/main" id="{A3F405D0-1B67-4AF9-B2E9-C6AF9CCD9643}"/>
              </a:ext>
            </a:extLst>
          </p:cNvPr>
          <p:cNvGrpSpPr/>
          <p:nvPr/>
        </p:nvGrpSpPr>
        <p:grpSpPr>
          <a:xfrm>
            <a:off x="1639516" y="169212"/>
            <a:ext cx="7124969" cy="7816512"/>
            <a:chOff x="1376112" y="124601"/>
            <a:chExt cx="6734736" cy="7428108"/>
          </a:xfrm>
        </p:grpSpPr>
        <p:pic>
          <p:nvPicPr>
            <p:cNvPr id="42" name="圖片 17">
              <a:extLst>
                <a:ext uri="{FF2B5EF4-FFF2-40B4-BE49-F238E27FC236}">
                  <a16:creationId xmlns:a16="http://schemas.microsoft.com/office/drawing/2014/main" id="{78C58125-E08A-4B67-AD7C-B5B2233A5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6112" y="124601"/>
              <a:ext cx="6734736" cy="7428107"/>
            </a:xfrm>
            <a:prstGeom prst="rect">
              <a:avLst/>
            </a:prstGeom>
          </p:spPr>
        </p:pic>
        <p:pic>
          <p:nvPicPr>
            <p:cNvPr id="43" name="直排內容版面配置區 5" descr="一張含有 坐, 室內 的圖片&#10;&#10;自動產生的描述">
              <a:extLst>
                <a:ext uri="{FF2B5EF4-FFF2-40B4-BE49-F238E27FC236}">
                  <a16:creationId xmlns:a16="http://schemas.microsoft.com/office/drawing/2014/main" id="{71F49EA9-CCC0-476F-8944-0E8901504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09455" y="201882"/>
              <a:ext cx="4655128" cy="73508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4" name="圖片 24">
              <a:extLst>
                <a:ext uri="{FF2B5EF4-FFF2-40B4-BE49-F238E27FC236}">
                  <a16:creationId xmlns:a16="http://schemas.microsoft.com/office/drawing/2014/main" id="{8BEF556B-5B26-44FB-98C4-06DC7802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1892" y="201883"/>
              <a:ext cx="4655129" cy="7350826"/>
            </a:xfrm>
            <a:prstGeom prst="rect">
              <a:avLst/>
            </a:prstGeom>
          </p:spPr>
        </p:pic>
        <p:pic>
          <p:nvPicPr>
            <p:cNvPr id="45" name="圖片 20">
              <a:extLst>
                <a:ext uri="{FF2B5EF4-FFF2-40B4-BE49-F238E27FC236}">
                  <a16:creationId xmlns:a16="http://schemas.microsoft.com/office/drawing/2014/main" id="{BC1053AC-353E-4076-B3C5-DCD513CD5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3486" y="3463202"/>
              <a:ext cx="1047619" cy="1152381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4725034" y="6774179"/>
            <a:ext cx="3488544" cy="1323287"/>
          </a:xfrm>
          <a:prstGeom prst="rect">
            <a:avLst/>
          </a:prstGeom>
        </p:spPr>
        <p:txBody>
          <a:bodyPr vert="horz"/>
          <a:lstStyle/>
          <a:p>
            <a:pPr defTabSz="449218">
              <a:buClr>
                <a:srgbClr val="95EFA2"/>
              </a:buClr>
              <a:buSzPct val="100000"/>
              <a:buFont typeface="Times New Roman" panose="02020603050405020304" pitchFamily="18" charset="0"/>
            </a:pPr>
            <a:r>
              <a:rPr lang="zh-TW" altLang="en-US" sz="5999" b="0" dirty="0">
                <a:solidFill>
                  <a:schemeClr val="tx1"/>
                </a:solidFill>
                <a:latin typeface="DFKai-SB" panose="03000509000000000000"/>
                <a:ea typeface="DFKai-SB" panose="03000509000000000000"/>
              </a:rPr>
              <a:t>馬普托</a:t>
            </a:r>
            <a:endParaRPr lang="en-US" altLang="zh-CN" sz="5999" b="0" dirty="0">
              <a:solidFill>
                <a:schemeClr val="tx1"/>
              </a:solidFill>
              <a:latin typeface="DFKai-SB" panose="03000509000000000000"/>
              <a:ea typeface="DFKai-SB" panose="0300050900000000000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14E2B81-56CC-4311-A006-B3E9D04E5AF8}"/>
              </a:ext>
            </a:extLst>
          </p:cNvPr>
          <p:cNvSpPr/>
          <p:nvPr/>
        </p:nvSpPr>
        <p:spPr>
          <a:xfrm>
            <a:off x="5425092" y="4077467"/>
            <a:ext cx="3488544" cy="1323287"/>
          </a:xfrm>
          <a:prstGeom prst="rect">
            <a:avLst/>
          </a:prstGeom>
        </p:spPr>
        <p:txBody>
          <a:bodyPr vert="horz"/>
          <a:lstStyle/>
          <a:p>
            <a:pPr defTabSz="449218">
              <a:buClr>
                <a:srgbClr val="95EFA2"/>
              </a:buClr>
              <a:buSzPct val="100000"/>
              <a:buFont typeface="Times New Roman" panose="02020603050405020304" pitchFamily="18" charset="0"/>
            </a:pPr>
            <a:r>
              <a:rPr lang="zh-TW" altLang="en-US" sz="5999" b="0" dirty="0">
                <a:solidFill>
                  <a:schemeClr val="tx1"/>
                </a:solidFill>
                <a:latin typeface="DFKai-SB" panose="03000509000000000000"/>
                <a:ea typeface="DFKai-SB" panose="03000509000000000000"/>
              </a:rPr>
              <a:t>索法拉省</a:t>
            </a:r>
            <a:endParaRPr lang="en-US" altLang="zh-CN" sz="5999" b="0" dirty="0">
              <a:solidFill>
                <a:schemeClr val="tx1"/>
              </a:solidFill>
              <a:latin typeface="DFKai-SB" panose="03000509000000000000"/>
              <a:ea typeface="DFKai-SB" panose="03000509000000000000"/>
            </a:endParaRPr>
          </a:p>
        </p:txBody>
      </p:sp>
      <p:pic>
        <p:nvPicPr>
          <p:cNvPr id="12" name="圖片 19">
            <a:extLst>
              <a:ext uri="{FF2B5EF4-FFF2-40B4-BE49-F238E27FC236}">
                <a16:creationId xmlns:a16="http://schemas.microsoft.com/office/drawing/2014/main" id="{774D61C6-05AC-4F47-B0C0-B800EE66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0523" y="7101694"/>
            <a:ext cx="8312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1001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421" y="24915"/>
            <a:ext cx="11693029" cy="80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4919635" y="2982754"/>
            <a:ext cx="536774" cy="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6191632" y="3535885"/>
            <a:ext cx="536774" cy="4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4039942" y="1978596"/>
            <a:ext cx="536773" cy="4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A5DE4BE-2DAF-4033-A707-ABCE57BD1C2A}"/>
              </a:ext>
            </a:extLst>
          </p:cNvPr>
          <p:cNvGrpSpPr/>
          <p:nvPr/>
        </p:nvGrpSpPr>
        <p:grpSpPr>
          <a:xfrm>
            <a:off x="936526" y="1416646"/>
            <a:ext cx="2515188" cy="2883661"/>
            <a:chOff x="-64077" y="841825"/>
            <a:chExt cx="4561237" cy="3403514"/>
          </a:xfrm>
        </p:grpSpPr>
        <p:sp>
          <p:nvSpPr>
            <p:cNvPr id="21" name="TextBox 20"/>
            <p:cNvSpPr txBox="1"/>
            <p:nvPr/>
          </p:nvSpPr>
          <p:spPr>
            <a:xfrm>
              <a:off x="-64077" y="841825"/>
              <a:ext cx="4561237" cy="3275405"/>
            </a:xfrm>
            <a:prstGeom prst="wedgeRectCallout">
              <a:avLst>
                <a:gd name="adj1" fmla="val 66645"/>
                <a:gd name="adj2" fmla="val 8848"/>
              </a:avLst>
            </a:prstGeom>
            <a:solidFill>
              <a:schemeClr val="bg2">
                <a:lumMod val="60000"/>
                <a:lumOff val="40000"/>
              </a:schemeClr>
            </a:solidFill>
            <a:ln w="5715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3298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雅瑪鎮</a:t>
              </a:r>
              <a:endParaRPr lang="en-US" altLang="zh-CN" sz="3298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eaLnBrk="0" hangingPunct="0">
                <a:defRPr/>
              </a:pPr>
              <a:r>
                <a:rPr lang="zh-CN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大愛村</a:t>
              </a:r>
              <a:endParaRPr lang="en-US" altLang="zh-CN" sz="2827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eaLnBrk="0" hangingPunct="0">
                <a:defRPr/>
              </a:pPr>
              <a:r>
                <a:rPr lang="zh-CN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（</a:t>
              </a:r>
              <a:r>
                <a:rPr lang="en-US" altLang="zh-CN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17</a:t>
              </a:r>
              <a:r>
                <a:rPr lang="en-US" altLang="zh-TW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5</a:t>
              </a:r>
              <a:r>
                <a:rPr lang="zh-CN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戶）</a:t>
              </a:r>
              <a:endParaRPr lang="en-US" altLang="zh-CN" sz="2827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eaLnBrk="0" hangingPunct="0">
                <a:defRPr/>
              </a:pPr>
              <a:r>
                <a:rPr lang="en-US" altLang="zh-CN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2</a:t>
              </a:r>
              <a:r>
                <a:rPr lang="zh-CN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所中學</a:t>
              </a:r>
              <a:endParaRPr lang="en-US" altLang="zh-CN" sz="2827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>
                <a:defRPr/>
              </a:pPr>
              <a:r>
                <a:rPr lang="en-US" altLang="zh-TW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4</a:t>
              </a:r>
              <a:r>
                <a:rPr lang="zh-TW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所小學</a:t>
              </a:r>
              <a:endParaRPr lang="en-US" altLang="zh-CN" sz="2827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eaLnBrk="0" hangingPunct="0">
                <a:defRPr/>
              </a:pPr>
              <a:r>
                <a:rPr lang="zh-CN" altLang="en-US" sz="2827" dirty="0">
                  <a:solidFill>
                    <a:schemeClr val="tx1"/>
                  </a:solidFill>
                  <a:latin typeface="DFKai-SB" charset="-120"/>
                  <a:ea typeface="DFKai-SB" charset="-120"/>
                  <a:cs typeface="DFKai-SB" charset="-120"/>
                </a:rPr>
                <a:t>護理學院</a:t>
              </a:r>
              <a:endParaRPr lang="en-US" altLang="zh-CN" sz="2827" dirty="0">
                <a:solidFill>
                  <a:schemeClr val="tx1"/>
                </a:solidFill>
                <a:latin typeface="DFKai-SB" charset="-120"/>
                <a:ea typeface="DFKai-SB" charset="-120"/>
                <a:cs typeface="DFKai-SB" charset="-120"/>
              </a:endParaRPr>
            </a:p>
          </p:txBody>
        </p:sp>
        <p:pic>
          <p:nvPicPr>
            <p:cNvPr id="16" name="Picture 2" descr="C:\Users\釋德融\Desktop\大愛村.png">
              <a:extLst>
                <a:ext uri="{FF2B5EF4-FFF2-40B4-BE49-F238E27FC236}">
                  <a16:creationId xmlns:a16="http://schemas.microsoft.com/office/drawing/2014/main" id="{8A37B1DB-2D3E-4FD3-BCC3-CD2E9619E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46" y="1508785"/>
              <a:ext cx="681540" cy="51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975AB62-7875-4010-B3DC-304D02A4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4839" y1="21656" x2="85161" y2="51592"/>
                          <a14:backgroundMark x1="69677" y1="24841" x2="40645" y2="8917"/>
                          <a14:backgroundMark x1="40645" y1="8917" x2="40000" y2="8917"/>
                          <a14:backgroundMark x1="21290" y1="22293" x2="7097" y2="38217"/>
                          <a14:backgroundMark x1="31613" y1="22930" x2="13548" y2="40127"/>
                          <a14:backgroundMark x1="14839" y1="52229" x2="14194" y2="70701"/>
                          <a14:backgroundMark x1="39355" y1="84713" x2="50323" y2="92994"/>
                          <a14:backgroundMark x1="36129" y1="82803" x2="52258" y2="89172"/>
                          <a14:backgroundMark x1="30323" y1="81529" x2="61935" y2="82166"/>
                          <a14:backgroundMark x1="70323" y1="77707" x2="85161" y2="630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29" y="2814245"/>
              <a:ext cx="1020545" cy="9123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B8AFA87-78A7-460E-9DBE-56238CBEA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086" y="2284463"/>
              <a:ext cx="1133864" cy="10035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3CD6BDC-8D9D-4685-B975-D74E848F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60927" y1="20370" x2="83444" y2="30247"/>
                          <a14:backgroundMark x1="72185" y1="24074" x2="41722" y2="16049"/>
                          <a14:backgroundMark x1="35762" y1="28395" x2="9934" y2="39506"/>
                          <a14:backgroundMark x1="21854" y1="43827" x2="19868" y2="67901"/>
                          <a14:backgroundMark x1="28477" y1="75926" x2="46358" y2="89506"/>
                          <a14:backgroundMark x1="54967" y1="89506" x2="62914" y2="77778"/>
                          <a14:backgroundMark x1="70861" y1="70370" x2="58940" y2="70988"/>
                          <a14:backgroundMark x1="37086" y1="71605" x2="42384" y2="75309"/>
                          <a14:backgroundMark x1="33775" y1="70370" x2="45033" y2="75309"/>
                          <a14:backgroundMark x1="53642" y1="75309" x2="54967" y2="75309"/>
                          <a14:backgroundMark x1="44371" y1="75309" x2="47020" y2="75309"/>
                          <a14:backgroundMark x1="39073" y1="72222" x2="32450" y2="68519"/>
                          <a14:backgroundMark x1="32450" y1="67284" x2="37086" y2="679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29" y="3378948"/>
              <a:ext cx="951271" cy="86639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1" name="pic5">
            <a:extLst>
              <a:ext uri="{FF2B5EF4-FFF2-40B4-BE49-F238E27FC236}">
                <a16:creationId xmlns:a16="http://schemas.microsoft.com/office/drawing/2014/main" id="{554C39D9-D0F1-4022-8E17-A5F343E59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6238126" y="7045266"/>
            <a:ext cx="536774" cy="4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419A4-A91D-AE42-8B59-321A43DD43DB}"/>
              </a:ext>
            </a:extLst>
          </p:cNvPr>
          <p:cNvGrpSpPr/>
          <p:nvPr/>
        </p:nvGrpSpPr>
        <p:grpSpPr>
          <a:xfrm>
            <a:off x="4640642" y="189583"/>
            <a:ext cx="3515294" cy="2117399"/>
            <a:chOff x="5190447" y="261938"/>
            <a:chExt cx="3999971" cy="2110564"/>
          </a:xfrm>
          <a:solidFill>
            <a:schemeClr val="bg2">
              <a:lumMod val="60000"/>
              <a:lumOff val="40000"/>
            </a:schemeClr>
          </a:solidFill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5751D0EF-1963-465E-A852-BC24766883D9}"/>
                </a:ext>
              </a:extLst>
            </p:cNvPr>
            <p:cNvGrpSpPr/>
            <p:nvPr/>
          </p:nvGrpSpPr>
          <p:grpSpPr>
            <a:xfrm>
              <a:off x="5357502" y="261938"/>
              <a:ext cx="3832916" cy="1898859"/>
              <a:chOff x="456890" y="791271"/>
              <a:chExt cx="3832916" cy="1898859"/>
            </a:xfrm>
            <a:grpFill/>
          </p:grpSpPr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14D99406-8DFA-461F-AA31-8BBEF6B3816A}"/>
                  </a:ext>
                </a:extLst>
              </p:cNvPr>
              <p:cNvSpPr txBox="1"/>
              <p:nvPr/>
            </p:nvSpPr>
            <p:spPr>
              <a:xfrm>
                <a:off x="456890" y="791271"/>
                <a:ext cx="3832916" cy="1898859"/>
              </a:xfrm>
              <a:prstGeom prst="wedgeRectCallout">
                <a:avLst>
                  <a:gd name="adj1" fmla="val -60955"/>
                  <a:gd name="adj2" fmla="val 59093"/>
                </a:avLst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3298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梅圖希拉鎮</a:t>
                </a:r>
                <a:endParaRPr lang="en-US" altLang="zh-CN" sz="3298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7259" eaLnBrk="0" hangingPunct="0">
                  <a:defRPr/>
                </a:pPr>
                <a:r>
                  <a:rPr lang="zh-CN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大愛村（</a:t>
                </a:r>
                <a:r>
                  <a:rPr lang="en-US" altLang="zh-TW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376</a:t>
                </a:r>
                <a:r>
                  <a:rPr lang="zh-TW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戶）</a:t>
                </a:r>
                <a:endParaRPr lang="en-US" altLang="zh-TW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7259" eaLnBrk="0" hangingPunct="0">
                  <a:defRPr/>
                </a:pPr>
                <a:r>
                  <a:rPr lang="en-US" altLang="zh-CN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1</a:t>
                </a:r>
                <a:r>
                  <a:rPr lang="zh-CN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所小學</a:t>
                </a:r>
                <a:endPara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7259" eaLnBrk="0" hangingPunct="0">
                  <a:defRPr/>
                </a:pPr>
                <a:r>
                  <a:rPr lang="en-US" altLang="zh-CN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1</a:t>
                </a:r>
                <a:r>
                  <a:rPr lang="zh-CN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所中學</a:t>
                </a:r>
                <a:endPara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</p:txBody>
          </p:sp>
          <p:pic>
            <p:nvPicPr>
              <p:cNvPr id="31" name="Picture 2" descr="C:\Users\釋德融\Desktop\大愛村.png">
                <a:extLst>
                  <a:ext uri="{FF2B5EF4-FFF2-40B4-BE49-F238E27FC236}">
                    <a16:creationId xmlns:a16="http://schemas.microsoft.com/office/drawing/2014/main" id="{9407DB85-F5BF-4019-B742-295B0D122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681" y="1205456"/>
                <a:ext cx="514642" cy="51464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42" name="圖片 4">
              <a:extLst>
                <a:ext uri="{FF2B5EF4-FFF2-40B4-BE49-F238E27FC236}">
                  <a16:creationId xmlns:a16="http://schemas.microsoft.com/office/drawing/2014/main" id="{2D91C01E-2CCA-B445-B3D1-19E27EDD7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90447" y="929107"/>
              <a:ext cx="992150" cy="1003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圖片 25">
              <a:extLst>
                <a:ext uri="{FF2B5EF4-FFF2-40B4-BE49-F238E27FC236}">
                  <a16:creationId xmlns:a16="http://schemas.microsoft.com/office/drawing/2014/main" id="{E9DE8E41-C62A-1B48-8F2E-A80EE8597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4839" y1="21656" x2="85161" y2="51592"/>
                          <a14:backgroundMark x1="69677" y1="24841" x2="40645" y2="8917"/>
                          <a14:backgroundMark x1="40645" y1="8917" x2="40000" y2="8917"/>
                          <a14:backgroundMark x1="21290" y1="22293" x2="7097" y2="38217"/>
                          <a14:backgroundMark x1="31613" y1="22930" x2="13548" y2="40127"/>
                          <a14:backgroundMark x1="14839" y1="52229" x2="14194" y2="70701"/>
                          <a14:backgroundMark x1="39355" y1="84713" x2="50323" y2="92994"/>
                          <a14:backgroundMark x1="36129" y1="82803" x2="52258" y2="89172"/>
                          <a14:backgroundMark x1="30323" y1="81529" x2="61935" y2="82166"/>
                          <a14:backgroundMark x1="70323" y1="77707" x2="85161" y2="630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0260" y="1463105"/>
              <a:ext cx="897813" cy="9093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29145-0918-C54E-88C6-C51BB921348B}"/>
              </a:ext>
            </a:extLst>
          </p:cNvPr>
          <p:cNvGrpSpPr/>
          <p:nvPr/>
        </p:nvGrpSpPr>
        <p:grpSpPr>
          <a:xfrm>
            <a:off x="2638120" y="6065652"/>
            <a:ext cx="3475244" cy="1658864"/>
            <a:chOff x="974876" y="6777516"/>
            <a:chExt cx="4293379" cy="204167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4" name="文字方塊 3"/>
            <p:cNvSpPr txBox="1"/>
            <p:nvPr/>
          </p:nvSpPr>
          <p:spPr>
            <a:xfrm>
              <a:off x="2012040" y="7507288"/>
              <a:ext cx="1154956" cy="4829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none" rtlCol="0">
              <a:spAutoFit/>
            </a:bodyPr>
            <a:lstStyle/>
            <a:p>
              <a:r>
                <a:rPr lang="zh-TW" altLang="en-US" sz="1950">
                  <a:solidFill>
                    <a:srgbClr val="D9D9D9"/>
                  </a:solidFill>
                  <a:latin typeface="DFKai-SB"/>
                </a:rPr>
                <a:t>貝拉市</a:t>
              </a:r>
              <a:endParaRPr lang="zh-TW" altLang="en-US" sz="1950" dirty="0">
                <a:solidFill>
                  <a:srgbClr val="D9D9D9"/>
                </a:solidFill>
                <a:latin typeface="DFKai-SB"/>
              </a:endParaRPr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55F40602-F076-4475-AD23-716F34215F46}"/>
                </a:ext>
              </a:extLst>
            </p:cNvPr>
            <p:cNvSpPr txBox="1"/>
            <p:nvPr/>
          </p:nvSpPr>
          <p:spPr>
            <a:xfrm>
              <a:off x="1142341" y="6777516"/>
              <a:ext cx="4125914" cy="1883118"/>
            </a:xfrm>
            <a:prstGeom prst="wedgeRectCallout">
              <a:avLst>
                <a:gd name="adj1" fmla="val 60985"/>
                <a:gd name="adj2" fmla="val 39794"/>
              </a:avLst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275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瓜拉瓜拉鎮</a:t>
              </a:r>
            </a:p>
            <a:p>
              <a:pPr marL="434680" eaLnBrk="0" hangingPunct="0">
                <a:defRPr/>
              </a:pPr>
              <a:r>
                <a:rPr lang="zh-CN" altLang="en-US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大愛村</a:t>
              </a:r>
              <a:r>
                <a:rPr lang="en-US" altLang="zh-CN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(2069</a:t>
              </a:r>
              <a:r>
                <a:rPr lang="zh-CN" altLang="en-US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戶</a:t>
              </a:r>
              <a:r>
                <a:rPr lang="en-US" altLang="zh-CN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)</a:t>
              </a:r>
              <a:endParaRPr lang="en-AU" altLang="zh-CN" sz="2356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>
                <a:defRPr/>
              </a:pPr>
              <a:r>
                <a:rPr lang="en-AU" altLang="zh-CN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1</a:t>
              </a:r>
              <a:r>
                <a:rPr lang="zh-CN" altLang="en-US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所中學</a:t>
              </a:r>
              <a:endParaRPr lang="en-AU" altLang="zh-CN" sz="2356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>
                <a:defRPr/>
              </a:pPr>
              <a:r>
                <a:rPr lang="en-US" altLang="zh-CN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1</a:t>
              </a:r>
              <a:r>
                <a:rPr lang="zh-CN" altLang="en-US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所小學</a:t>
              </a:r>
              <a:endParaRPr lang="en-US" altLang="zh-CN" sz="2356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</p:txBody>
        </p:sp>
        <p:pic>
          <p:nvPicPr>
            <p:cNvPr id="40" name="Picture 2" descr="C:\Users\釋德融\Desktop\大愛村.png">
              <a:extLst>
                <a:ext uri="{FF2B5EF4-FFF2-40B4-BE49-F238E27FC236}">
                  <a16:creationId xmlns:a16="http://schemas.microsoft.com/office/drawing/2014/main" id="{22E19611-839F-45E3-AA50-2AD18A8CE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629" y="7241345"/>
              <a:ext cx="514642" cy="51464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4" name="圖片 23">
              <a:extLst>
                <a:ext uri="{FF2B5EF4-FFF2-40B4-BE49-F238E27FC236}">
                  <a16:creationId xmlns:a16="http://schemas.microsoft.com/office/drawing/2014/main" id="{F139B1E0-D6F5-D247-8F42-AC30E638C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4839" y1="21656" x2="85161" y2="51592"/>
                          <a14:backgroundMark x1="69677" y1="24841" x2="40645" y2="8917"/>
                          <a14:backgroundMark x1="40645" y1="8917" x2="40000" y2="8917"/>
                          <a14:backgroundMark x1="21290" y1="22293" x2="7097" y2="38217"/>
                          <a14:backgroundMark x1="31613" y1="22930" x2="13548" y2="40127"/>
                          <a14:backgroundMark x1="14839" y1="52229" x2="14194" y2="70701"/>
                          <a14:backgroundMark x1="39355" y1="84713" x2="50323" y2="92994"/>
                          <a14:backgroundMark x1="36129" y1="82803" x2="52258" y2="89172"/>
                          <a14:backgroundMark x1="30323" y1="81529" x2="61935" y2="82166"/>
                          <a14:backgroundMark x1="70323" y1="77707" x2="85161" y2="63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407" y="8021951"/>
              <a:ext cx="787087" cy="79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圖片 4">
              <a:extLst>
                <a:ext uri="{FF2B5EF4-FFF2-40B4-BE49-F238E27FC236}">
                  <a16:creationId xmlns:a16="http://schemas.microsoft.com/office/drawing/2014/main" id="{9332A55F-7C2C-B648-B6AA-0C1D85449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4876" y="7487793"/>
              <a:ext cx="992149" cy="10035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A23B13-817E-AA41-A07C-A338C7D931C1}"/>
              </a:ext>
            </a:extLst>
          </p:cNvPr>
          <p:cNvGrpSpPr/>
          <p:nvPr/>
        </p:nvGrpSpPr>
        <p:grpSpPr>
          <a:xfrm>
            <a:off x="6952261" y="2146311"/>
            <a:ext cx="3487352" cy="1971669"/>
            <a:chOff x="6459846" y="2390682"/>
            <a:chExt cx="4292125" cy="2426671"/>
          </a:xfrm>
          <a:solidFill>
            <a:schemeClr val="bg2">
              <a:lumMod val="60000"/>
              <a:lumOff val="40000"/>
            </a:schemeClr>
          </a:solidFill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E858AD4-9C94-40D7-904C-9D9511484A24}"/>
                </a:ext>
              </a:extLst>
            </p:cNvPr>
            <p:cNvGrpSpPr/>
            <p:nvPr/>
          </p:nvGrpSpPr>
          <p:grpSpPr>
            <a:xfrm>
              <a:off x="6594952" y="2390682"/>
              <a:ext cx="4157019" cy="2344628"/>
              <a:chOff x="4468060" y="5337213"/>
              <a:chExt cx="4157019" cy="2344628"/>
            </a:xfrm>
            <a:grpFill/>
          </p:grpSpPr>
          <p:sp>
            <p:nvSpPr>
              <p:cNvPr id="36" name="TextBox 32">
                <a:extLst>
                  <a:ext uri="{FF2B5EF4-FFF2-40B4-BE49-F238E27FC236}">
                    <a16:creationId xmlns:a16="http://schemas.microsoft.com/office/drawing/2014/main" id="{4B9FAE89-45B2-404F-93E2-344CEEEF2919}"/>
                  </a:ext>
                </a:extLst>
              </p:cNvPr>
              <p:cNvSpPr txBox="1"/>
              <p:nvPr/>
            </p:nvSpPr>
            <p:spPr>
              <a:xfrm>
                <a:off x="4468060" y="5337213"/>
                <a:ext cx="4157019" cy="2344628"/>
              </a:xfrm>
              <a:prstGeom prst="wedgeRectCallout">
                <a:avLst>
                  <a:gd name="adj1" fmla="val -66505"/>
                  <a:gd name="adj2" fmla="val 39001"/>
                </a:avLst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3298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堤卡鎮</a:t>
                </a:r>
                <a:endParaRPr lang="en-US" altLang="zh-CN" sz="3298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eaLnBrk="0" hangingPunct="0">
                  <a:defRPr/>
                </a:pPr>
                <a:r>
                  <a:rPr lang="zh-CN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大愛村（</a:t>
                </a:r>
                <a:r>
                  <a:rPr lang="en-US" altLang="zh-CN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468</a:t>
                </a:r>
                <a:r>
                  <a:rPr lang="zh-CN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戶）</a:t>
                </a:r>
                <a:endParaRPr lang="en-AU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eaLnBrk="0" hangingPunct="0">
                  <a:defRPr/>
                </a:pPr>
                <a:r>
                  <a:rPr lang="en-US" altLang="zh-TW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1</a:t>
                </a:r>
                <a:r>
                  <a:rPr lang="zh-TW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所中學</a:t>
                </a:r>
                <a:endPara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eaLnBrk="0" hangingPunct="0">
                  <a:defRPr/>
                </a:pPr>
                <a:r>
                  <a:rPr lang="en-US" altLang="zh-TW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3</a:t>
                </a:r>
                <a:r>
                  <a:rPr lang="zh-TW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所小學</a:t>
                </a:r>
                <a:endPara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</p:txBody>
          </p:sp>
          <p:pic>
            <p:nvPicPr>
              <p:cNvPr id="37" name="Picture 2" descr="C:\Users\釋德融\Desktop\大愛村.png">
                <a:extLst>
                  <a:ext uri="{FF2B5EF4-FFF2-40B4-BE49-F238E27FC236}">
                    <a16:creationId xmlns:a16="http://schemas.microsoft.com/office/drawing/2014/main" id="{C11FFCC3-A788-4F2D-A2A4-A26CF60C9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9435" y="6008576"/>
                <a:ext cx="514641" cy="51464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46" name="圖片 22">
              <a:extLst>
                <a:ext uri="{FF2B5EF4-FFF2-40B4-BE49-F238E27FC236}">
                  <a16:creationId xmlns:a16="http://schemas.microsoft.com/office/drawing/2014/main" id="{F239EF5C-1D80-1F48-BB6D-5F79BEFB5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59846" y="3398013"/>
              <a:ext cx="992149" cy="1003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圖片 25">
              <a:extLst>
                <a:ext uri="{FF2B5EF4-FFF2-40B4-BE49-F238E27FC236}">
                  <a16:creationId xmlns:a16="http://schemas.microsoft.com/office/drawing/2014/main" id="{B425212E-D540-954B-B0A2-DE924F96E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4839" y1="21656" x2="85161" y2="51592"/>
                          <a14:backgroundMark x1="69677" y1="24841" x2="40645" y2="8917"/>
                          <a14:backgroundMark x1="40645" y1="8917" x2="40000" y2="8917"/>
                          <a14:backgroundMark x1="21290" y1="22293" x2="7097" y2="38217"/>
                          <a14:backgroundMark x1="31613" y1="22930" x2="13548" y2="40127"/>
                          <a14:backgroundMark x1="14839" y1="52229" x2="14194" y2="70701"/>
                          <a14:backgroundMark x1="39355" y1="84713" x2="50323" y2="92994"/>
                          <a14:backgroundMark x1="36129" y1="82803" x2="52258" y2="89172"/>
                          <a14:backgroundMark x1="30323" y1="81529" x2="61935" y2="82166"/>
                          <a14:backgroundMark x1="70323" y1="77707" x2="85161" y2="63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6983" y="4020111"/>
              <a:ext cx="787087" cy="7972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pic7">
            <a:extLst>
              <a:ext uri="{FF2B5EF4-FFF2-40B4-BE49-F238E27FC236}">
                <a16:creationId xmlns:a16="http://schemas.microsoft.com/office/drawing/2014/main" id="{F6CA0736-0BFB-DD44-8A0B-A8D8DC7EE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7644734" y="4436622"/>
            <a:ext cx="536774" cy="4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21DF5-BB97-0740-BAC6-E7C4F7A36CAC}"/>
              </a:ext>
            </a:extLst>
          </p:cNvPr>
          <p:cNvGrpSpPr/>
          <p:nvPr/>
        </p:nvGrpSpPr>
        <p:grpSpPr>
          <a:xfrm>
            <a:off x="8528118" y="4121743"/>
            <a:ext cx="2890591" cy="1074956"/>
            <a:chOff x="8749999" y="4461277"/>
            <a:chExt cx="3246081" cy="1751001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E31878-4671-FA40-99BC-1822FC980DB4}"/>
                </a:ext>
              </a:extLst>
            </p:cNvPr>
            <p:cNvSpPr txBox="1"/>
            <p:nvPr/>
          </p:nvSpPr>
          <p:spPr>
            <a:xfrm>
              <a:off x="8888486" y="4461277"/>
              <a:ext cx="3107594" cy="1453882"/>
            </a:xfrm>
            <a:prstGeom prst="wedgeRectCallout">
              <a:avLst>
                <a:gd name="adj1" fmla="val -74733"/>
                <a:gd name="adj2" fmla="val 20477"/>
              </a:avLst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600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棟多鎮</a:t>
              </a:r>
              <a:endParaRPr lang="en-US" altLang="zh-CN" sz="26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indent="-72231">
                <a:defRPr/>
              </a:pPr>
              <a:r>
                <a:rPr lang="zh-CN" altLang="en-US" sz="2600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莫凡比斯</a:t>
              </a:r>
              <a:r>
                <a:rPr lang="zh-TW" altLang="en-US" sz="2600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中學</a:t>
              </a:r>
              <a:endParaRPr lang="en-US" altLang="zh-CN" sz="26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</p:txBody>
        </p:sp>
        <p:pic>
          <p:nvPicPr>
            <p:cNvPr id="55" name="圖片 22">
              <a:extLst>
                <a:ext uri="{FF2B5EF4-FFF2-40B4-BE49-F238E27FC236}">
                  <a16:creationId xmlns:a16="http://schemas.microsoft.com/office/drawing/2014/main" id="{47DB8D3D-CF35-374E-8D7A-60762AE5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4598" y1="51136" x2="54598" y2="51136"/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  <a14:backgroundMark x1="67241" y1="27841" x2="90805" y2="15909"/>
                          <a14:backgroundMark x1="27586" y1="73295" x2="18966" y2="7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9999" y="4908964"/>
              <a:ext cx="906278" cy="13033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75" name="pic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4107355" y="2687582"/>
            <a:ext cx="536774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E06AA476-C790-41F5-BEF8-CD440C8386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38" y="2193531"/>
            <a:ext cx="405359" cy="51932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BAD7AD19-F25B-4E0A-9635-517E4C57FD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25" y="3009259"/>
            <a:ext cx="405359" cy="519321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7B6898EF-FD2C-45C4-8B3A-25D76C7BC8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656" y="3289080"/>
            <a:ext cx="405359" cy="519321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0D4857F1-1458-4070-8949-58E223DE1C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824" y="1796127"/>
            <a:ext cx="405359" cy="519321"/>
          </a:xfrm>
          <a:prstGeom prst="rect">
            <a:avLst/>
          </a:prstGeom>
        </p:spPr>
      </p:pic>
      <p:pic>
        <p:nvPicPr>
          <p:cNvPr id="53" name="圖片 19">
            <a:extLst>
              <a:ext uri="{FF2B5EF4-FFF2-40B4-BE49-F238E27FC236}">
                <a16:creationId xmlns:a16="http://schemas.microsoft.com/office/drawing/2014/main" id="{600B6162-DC3F-4BC6-8133-EBDBEF4A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284" y="2621209"/>
            <a:ext cx="871931" cy="45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圖片 19">
            <a:extLst>
              <a:ext uri="{FF2B5EF4-FFF2-40B4-BE49-F238E27FC236}">
                <a16:creationId xmlns:a16="http://schemas.microsoft.com/office/drawing/2014/main" id="{2F6DB228-7031-48B7-8E45-EC99586E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4284" y="7029136"/>
            <a:ext cx="1038864" cy="5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802EC544-348B-42E6-B55D-46A328FF0519}"/>
              </a:ext>
            </a:extLst>
          </p:cNvPr>
          <p:cNvGrpSpPr/>
          <p:nvPr/>
        </p:nvGrpSpPr>
        <p:grpSpPr>
          <a:xfrm>
            <a:off x="10978211" y="5376568"/>
            <a:ext cx="2623257" cy="1652568"/>
            <a:chOff x="8696404" y="5174559"/>
            <a:chExt cx="2740745" cy="17265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914319-8B54-FD47-BA9D-8EAB86CEEEB1}"/>
                </a:ext>
              </a:extLst>
            </p:cNvPr>
            <p:cNvGrpSpPr/>
            <p:nvPr/>
          </p:nvGrpSpPr>
          <p:grpSpPr>
            <a:xfrm>
              <a:off x="8696404" y="5174559"/>
              <a:ext cx="2740745" cy="1726583"/>
              <a:chOff x="9772694" y="3683768"/>
              <a:chExt cx="3228624" cy="2033930"/>
            </a:xfrm>
            <a:solidFill>
              <a:schemeClr val="bg2">
                <a:lumMod val="60000"/>
                <a:lumOff val="40000"/>
              </a:schemeClr>
            </a:solidFill>
          </p:grpSpPr>
          <p:sp>
            <p:nvSpPr>
              <p:cNvPr id="22" name="TextBox 21"/>
              <p:cNvSpPr txBox="1"/>
              <p:nvPr/>
            </p:nvSpPr>
            <p:spPr>
              <a:xfrm>
                <a:off x="9893722" y="3683768"/>
                <a:ext cx="3107596" cy="2033930"/>
              </a:xfrm>
              <a:prstGeom prst="wedgeRectCallout">
                <a:avLst>
                  <a:gd name="adj1" fmla="val -65175"/>
                  <a:gd name="adj2" fmla="val 63234"/>
                </a:avLst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zh-CN" altLang="en-US" sz="2600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貝拉市</a:t>
                </a:r>
                <a:endParaRPr lang="en-US" altLang="zh-CN" sz="2600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indent="-72231">
                  <a:defRPr/>
                </a:pPr>
                <a:r>
                  <a:rPr lang="en-US" altLang="zh-TW" sz="2600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 </a:t>
                </a:r>
                <a:r>
                  <a:rPr lang="en-US" altLang="zh-TW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3</a:t>
                </a:r>
                <a:r>
                  <a:rPr lang="zh-TW" altLang="en-US" sz="2827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所小學</a:t>
                </a:r>
                <a:endPara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indent="-72231" eaLnBrk="0" hangingPunct="0">
                  <a:defRPr/>
                </a:pPr>
                <a:r>
                  <a:rPr lang="zh-CN" altLang="en-US" sz="2356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 天主教大學</a:t>
                </a:r>
                <a:endParaRPr lang="en-US" altLang="zh-CN" sz="2356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endParaRPr>
              </a:p>
              <a:p>
                <a:pPr marL="434680" indent="-72231" eaLnBrk="0" hangingPunct="0">
                  <a:defRPr/>
                </a:pPr>
                <a:r>
                  <a:rPr lang="zh-CN" altLang="en-US" sz="2356" dirty="0">
                    <a:solidFill>
                      <a:sysClr val="windowText" lastClr="000000"/>
                    </a:solidFill>
                    <a:latin typeface="DFKai-SB" charset="-120"/>
                    <a:ea typeface="DFKai-SB" charset="-120"/>
                    <a:cs typeface="DFKai-SB" charset="-120"/>
                  </a:rPr>
                  <a:t> 貝拉會所</a:t>
                </a:r>
              </a:p>
            </p:txBody>
          </p:sp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000474E1-5EA9-449F-9E20-7D56116F8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backgroundMark x1="74839" y1="21656" x2="85161" y2="51592"/>
                            <a14:backgroundMark x1="69677" y1="24841" x2="40645" y2="8917"/>
                            <a14:backgroundMark x1="40645" y1="8917" x2="40000" y2="8917"/>
                            <a14:backgroundMark x1="21290" y1="22293" x2="7097" y2="38217"/>
                            <a14:backgroundMark x1="31613" y1="22930" x2="13548" y2="40127"/>
                            <a14:backgroundMark x1="14839" y1="52229" x2="14194" y2="70701"/>
                            <a14:backgroundMark x1="39355" y1="84713" x2="50323" y2="92994"/>
                            <a14:backgroundMark x1="36129" y1="82803" x2="52258" y2="89172"/>
                            <a14:backgroundMark x1="30323" y1="81529" x2="61935" y2="82166"/>
                            <a14:backgroundMark x1="70323" y1="77707" x2="85161" y2="630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72694" y="3967603"/>
                <a:ext cx="931949" cy="9439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3A030F4B-5CAF-4CAB-B6DE-D5256F2BB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backgroundMark x1="60927" y1="20370" x2="83444" y2="30247"/>
                            <a14:backgroundMark x1="72185" y1="24074" x2="41722" y2="16049"/>
                            <a14:backgroundMark x1="35762" y1="28395" x2="9934" y2="39506"/>
                            <a14:backgroundMark x1="21854" y1="43827" x2="19868" y2="67901"/>
                            <a14:backgroundMark x1="28477" y1="75926" x2="46358" y2="89506"/>
                            <a14:backgroundMark x1="54967" y1="89506" x2="62914" y2="77778"/>
                            <a14:backgroundMark x1="70861" y1="70370" x2="58940" y2="70988"/>
                            <a14:backgroundMark x1="37086" y1="71605" x2="42384" y2="75309"/>
                            <a14:backgroundMark x1="33775" y1="70370" x2="45033" y2="75309"/>
                            <a14:backgroundMark x1="53642" y1="75309" x2="54967" y2="75309"/>
                            <a14:backgroundMark x1="44371" y1="75309" x2="47020" y2="75309"/>
                            <a14:backgroundMark x1="39073" y1="72222" x2="32450" y2="68519"/>
                            <a14:backgroundMark x1="32450" y1="67284" x2="37086" y2="6790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80974" y="4509642"/>
                <a:ext cx="931950" cy="8963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" name="圖片 19">
              <a:extLst>
                <a:ext uri="{FF2B5EF4-FFF2-40B4-BE49-F238E27FC236}">
                  <a16:creationId xmlns:a16="http://schemas.microsoft.com/office/drawing/2014/main" id="{D33E5FF7-2829-4A95-92D4-BF0CE6EBB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1877" y="6529195"/>
              <a:ext cx="473265" cy="24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553737E1-383D-41DF-A424-F2A5794EAB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614" y="3563218"/>
            <a:ext cx="405359" cy="51932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B977092-CBBC-42EB-8323-E831FF79B474}"/>
              </a:ext>
            </a:extLst>
          </p:cNvPr>
          <p:cNvGrpSpPr/>
          <p:nvPr/>
        </p:nvGrpSpPr>
        <p:grpSpPr>
          <a:xfrm>
            <a:off x="3888838" y="3602968"/>
            <a:ext cx="2251971" cy="1565607"/>
            <a:chOff x="3672735" y="3692203"/>
            <a:chExt cx="2461315" cy="1635727"/>
          </a:xfrm>
        </p:grpSpPr>
        <p:sp>
          <p:nvSpPr>
            <p:cNvPr id="33" name="TextBox 32"/>
            <p:cNvSpPr txBox="1"/>
            <p:nvPr/>
          </p:nvSpPr>
          <p:spPr>
            <a:xfrm>
              <a:off x="3672735" y="3692203"/>
              <a:ext cx="2461315" cy="1460089"/>
            </a:xfrm>
            <a:prstGeom prst="wedgeRectCallout">
              <a:avLst>
                <a:gd name="adj1" fmla="val -971"/>
                <a:gd name="adj2" fmla="val -67276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  拉梅高鎮</a:t>
              </a:r>
              <a:endParaRPr lang="en-US" altLang="zh-CN" sz="2827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 eaLnBrk="0" hangingPunct="0">
                <a:defRPr/>
              </a:pPr>
              <a:r>
                <a: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 2</a:t>
              </a:r>
              <a:r>
                <a:rPr lang="zh-CN" altLang="en-US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所小學</a:t>
              </a:r>
              <a:endParaRPr lang="en-US" altLang="zh-CN" sz="2827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  <a:p>
              <a:pPr marL="434680">
                <a:defRPr/>
              </a:pPr>
              <a:r>
                <a:rPr lang="en-US" altLang="zh-CN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 1</a:t>
              </a:r>
              <a:r>
                <a:rPr lang="zh-CN" altLang="en-US" sz="2827" dirty="0">
                  <a:solidFill>
                    <a:sysClr val="windowText" lastClr="000000"/>
                  </a:solidFill>
                  <a:latin typeface="DFKai-SB" charset="-120"/>
                  <a:ea typeface="DFKai-SB" charset="-120"/>
                  <a:cs typeface="DFKai-SB" charset="-120"/>
                </a:rPr>
                <a:t>所中學</a:t>
              </a:r>
              <a:endParaRPr lang="en-US" altLang="zh-CN" sz="2827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C303F29-5B19-4CCE-8992-D2BBBE656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161" y1="37500" x2="85632" y2="65909"/>
                          <a14:backgroundMark x1="56322" y1="22727" x2="27011" y2="17614"/>
                          <a14:backgroundMark x1="26437" y1="37500" x2="12644" y2="72727"/>
                          <a14:backgroundMark x1="24713" y1="31818" x2="49425" y2="15341"/>
                          <a14:backgroundMark x1="49425" y1="15341" x2="59770" y2="12500"/>
                          <a14:backgroundMark x1="70690" y1="14773" x2="80460" y2="32955"/>
                          <a14:backgroundMark x1="78736" y1="62500" x2="32184" y2="81250"/>
                          <a14:backgroundMark x1="20115" y1="61364" x2="47701" y2="80114"/>
                          <a14:backgroundMark x1="47701" y1="80114" x2="52299" y2="80114"/>
                          <a14:backgroundMark x1="36207" y1="65341" x2="36207" y2="65341"/>
                          <a14:backgroundMark x1="43678" y1="69318" x2="43678" y2="69318"/>
                          <a14:backgroundMark x1="47701" y1="69318" x2="47701" y2="69318"/>
                          <a14:backgroundMark x1="64943" y1="69318" x2="62644" y2="68750"/>
                          <a14:backgroundMark x1="60920" y1="68750" x2="60920" y2="68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17139" y="3990146"/>
              <a:ext cx="917086" cy="92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47E57AC-FB55-4259-9526-CE8D5D4C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4839" y1="21656" x2="85161" y2="51592"/>
                          <a14:backgroundMark x1="69677" y1="24841" x2="40645" y2="8917"/>
                          <a14:backgroundMark x1="40645" y1="8917" x2="40000" y2="8917"/>
                          <a14:backgroundMark x1="21290" y1="22293" x2="7097" y2="38217"/>
                          <a14:backgroundMark x1="31613" y1="22930" x2="13548" y2="40127"/>
                          <a14:backgroundMark x1="14839" y1="52229" x2="14194" y2="70701"/>
                          <a14:backgroundMark x1="39355" y1="84713" x2="50323" y2="92994"/>
                          <a14:backgroundMark x1="36129" y1="82803" x2="52258" y2="89172"/>
                          <a14:backgroundMark x1="30323" y1="81529" x2="61935" y2="82166"/>
                          <a14:backgroundMark x1="70323" y1="77707" x2="85161" y2="630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4079" y="4531942"/>
              <a:ext cx="785848" cy="79598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79027627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88A49A2D-FDAF-6584-9A7D-733DE327023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4089963" y="195037"/>
            <a:ext cx="8332281" cy="7416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【</a:t>
            </a:r>
            <a:r>
              <a:rPr lang="en-US" dirty="0" err="1"/>
              <a:t>大愛村】</a:t>
            </a:r>
            <a:r>
              <a:rPr lang="en-US" dirty="0" err="1">
                <a:solidFill>
                  <a:srgbClr val="FFC000"/>
                </a:solidFill>
              </a:rPr>
              <a:t>鎖定四村、約一萬五千位伊代災民</a:t>
            </a:r>
            <a:r>
              <a:rPr lang="en-US" dirty="0"/>
              <a:t>：</a:t>
            </a:r>
          </a:p>
          <a:p>
            <a:r>
              <a:rPr lang="en-US" dirty="0" err="1"/>
              <a:t>防颱規格房舍</a:t>
            </a:r>
            <a:r>
              <a:rPr lang="en-US" dirty="0"/>
              <a:t>。</a:t>
            </a:r>
          </a:p>
          <a:p>
            <a:r>
              <a:rPr lang="en-US" dirty="0" err="1"/>
              <a:t>衛生健康設施與教育</a:t>
            </a:r>
            <a:endParaRPr lang="en-US" dirty="0"/>
          </a:p>
          <a:p>
            <a:r>
              <a:rPr lang="en-US" dirty="0" err="1"/>
              <a:t>安生與農業計畫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330AA9-8448-DA39-FCDE-5E728F0E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援建案的影響力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15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9AB04949-2F04-6781-B2FE-643334B092BF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4089963" y="195037"/>
            <a:ext cx="8332281" cy="7416825"/>
          </a:xfrm>
        </p:spPr>
        <p:txBody>
          <a:bodyPr/>
          <a:lstStyle/>
          <a:p>
            <a:r>
              <a:rPr lang="en-US" dirty="0" err="1"/>
              <a:t>災後有</a:t>
            </a:r>
            <a:r>
              <a:rPr lang="en-US" dirty="0" err="1">
                <a:solidFill>
                  <a:srgbClr val="FFC000"/>
                </a:solidFill>
              </a:rPr>
              <a:t>一萬零五百三十七戶災民</a:t>
            </a:r>
            <a:r>
              <a:rPr lang="en-US" dirty="0" err="1"/>
              <a:t>被迫遷移至安置所（大愛村預定地</a:t>
            </a:r>
            <a:r>
              <a:rPr lang="en-US" dirty="0"/>
              <a:t>），</a:t>
            </a:r>
            <a:r>
              <a:rPr lang="en-US" dirty="0" err="1"/>
              <a:t>周邊並無相應民生、衛生或教育設施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F3C4A-2EFB-2FB4-D439-22F6D4ED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伊代災民生活狀況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13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FC8393E7-4139-D2DF-2F91-0AD1658D438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319974" y="195037"/>
            <a:ext cx="11102270" cy="7416825"/>
          </a:xfrm>
        </p:spPr>
        <p:txBody>
          <a:bodyPr/>
          <a:lstStyle/>
          <a:p>
            <a:r>
              <a:rPr lang="en-US" dirty="0" err="1"/>
              <a:t>設計以</a:t>
            </a:r>
            <a:r>
              <a:rPr lang="en-US" dirty="0" err="1">
                <a:solidFill>
                  <a:srgbClr val="FFC000"/>
                </a:solidFill>
              </a:rPr>
              <a:t>永久屋</a:t>
            </a:r>
            <a:r>
              <a:rPr lang="en-US" dirty="0" err="1"/>
              <a:t>為方向除了防颱，也</a:t>
            </a:r>
            <a:r>
              <a:rPr lang="en-US" dirty="0" err="1">
                <a:solidFill>
                  <a:srgbClr val="FFC000"/>
                </a:solidFill>
              </a:rPr>
              <a:t>選用當地常見建材</a:t>
            </a:r>
            <a:r>
              <a:rPr lang="en-US" dirty="0" err="1"/>
              <a:t>讓居民未來更易維護</a:t>
            </a:r>
            <a:r>
              <a:rPr lang="en-US" dirty="0"/>
              <a:t>。</a:t>
            </a:r>
          </a:p>
          <a:p>
            <a:r>
              <a:rPr lang="en-US" dirty="0" err="1"/>
              <a:t>考量當地民土風情，獨棟廁所、保留擴建、菜園空間</a:t>
            </a:r>
            <a:r>
              <a:rPr lang="en-US" dirty="0"/>
              <a:t>。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53FA5-1CBA-E038-4517-CA2E4B78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大愛村-防颱規格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406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FC8393E7-4139-D2DF-2F91-0AD1658D438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-65021" y="195037"/>
            <a:ext cx="12487265" cy="7416825"/>
          </a:xfrm>
        </p:spPr>
        <p:txBody>
          <a:bodyPr/>
          <a:lstStyle/>
          <a:p>
            <a:r>
              <a:rPr lang="en-US" dirty="0" err="1"/>
              <a:t>每戶廁所配有化糞池系統，</a:t>
            </a:r>
            <a:r>
              <a:rPr lang="en-US" dirty="0" err="1">
                <a:solidFill>
                  <a:srgbClr val="FFC000"/>
                </a:solidFill>
              </a:rPr>
              <a:t>減少如廁衛生問題</a:t>
            </a:r>
            <a:r>
              <a:rPr lang="en-US" dirty="0"/>
              <a:t>。</a:t>
            </a:r>
          </a:p>
          <a:p>
            <a:r>
              <a:rPr lang="en-US" dirty="0" err="1"/>
              <a:t>雨水桶收集系統</a:t>
            </a:r>
            <a:r>
              <a:rPr lang="en-US" dirty="0"/>
              <a:t>。</a:t>
            </a:r>
          </a:p>
          <a:p>
            <a:r>
              <a:rPr lang="en-US" dirty="0" err="1"/>
              <a:t>大愛村水資源設備調查</a:t>
            </a:r>
            <a:r>
              <a:rPr lang="en-US" dirty="0"/>
              <a:t>。</a:t>
            </a:r>
          </a:p>
          <a:p>
            <a:r>
              <a:rPr lang="en-US" dirty="0" err="1"/>
              <a:t>為缺乏衛生所的村落建設衛生所，減低就醫距離門檻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53FA5-1CBA-E038-4517-CA2E4B78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大愛村-健康與衛生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605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FC8393E7-4139-D2DF-2F91-0AD1658D438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704968" y="195037"/>
            <a:ext cx="9717276" cy="7416825"/>
          </a:xfrm>
        </p:spPr>
        <p:txBody>
          <a:bodyPr/>
          <a:lstStyle/>
          <a:p>
            <a:r>
              <a:rPr lang="en-US" dirty="0" err="1"/>
              <a:t>發放糧食與種子，解決短期與中期糧食問題</a:t>
            </a:r>
            <a:r>
              <a:rPr lang="en-US" dirty="0"/>
              <a:t>。</a:t>
            </a:r>
          </a:p>
          <a:p>
            <a:r>
              <a:rPr lang="en-US" dirty="0" err="1"/>
              <a:t>建設村落市集，建構與孵育當地經濟體</a:t>
            </a:r>
            <a:r>
              <a:rPr lang="en-US" dirty="0"/>
              <a:t>。</a:t>
            </a:r>
          </a:p>
          <a:p>
            <a:r>
              <a:rPr lang="en-US" dirty="0" err="1"/>
              <a:t>帶動居民投入大愛農場，學習農耕技術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53FA5-1CBA-E038-4517-CA2E4B78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大愛村-安生與農業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427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11" descr="A group of people riding bikes on a dirt road&#10;&#10;Description automatically generated with medium confidence">
            <a:extLst>
              <a:ext uri="{FF2B5EF4-FFF2-40B4-BE49-F238E27FC236}">
                <a16:creationId xmlns:a16="http://schemas.microsoft.com/office/drawing/2014/main" id="{F193381F-4D86-B412-0B60-F1F8BEDC7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123" y="31961"/>
            <a:ext cx="9275496" cy="35682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BA0DFA-45E4-9774-4473-75397CBF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各地大愛村現況</a:t>
            </a:r>
            <a:endParaRPr lang="en-US" dirty="0"/>
          </a:p>
        </p:txBody>
      </p:sp>
      <p:pic>
        <p:nvPicPr>
          <p:cNvPr id="4" name="ori12">
            <a:extLst>
              <a:ext uri="{FF2B5EF4-FFF2-40B4-BE49-F238E27FC236}">
                <a16:creationId xmlns:a16="http://schemas.microsoft.com/office/drawing/2014/main" id="{36D7AB59-C0AE-82F0-CF1F-B6FF4B5DE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774" y="3670300"/>
            <a:ext cx="9286194" cy="43819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24B23-35E5-83AF-6769-C16F6D812F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00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4E7E4D-CCD9-B70D-BD54-FE22FA85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援建進度：大愛村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35889-7A14-1839-6593-BE11C70400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F678015-A7D9-0842-88B0-27B3960FD9F1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7AFC0E-6A3E-582A-D8FA-60B7DE1DF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977188"/>
              </p:ext>
            </p:extLst>
          </p:nvPr>
        </p:nvGraphicFramePr>
        <p:xfrm>
          <a:off x="1582738" y="438994"/>
          <a:ext cx="9921874" cy="645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378">
                  <a:extLst>
                    <a:ext uri="{9D8B030D-6E8A-4147-A177-3AD203B41FA5}">
                      <a16:colId xmlns:a16="http://schemas.microsoft.com/office/drawing/2014/main" val="3287061764"/>
                    </a:ext>
                  </a:extLst>
                </a:gridCol>
                <a:gridCol w="2739773">
                  <a:extLst>
                    <a:ext uri="{9D8B030D-6E8A-4147-A177-3AD203B41FA5}">
                      <a16:colId xmlns:a16="http://schemas.microsoft.com/office/drawing/2014/main" val="1141168462"/>
                    </a:ext>
                  </a:extLst>
                </a:gridCol>
                <a:gridCol w="5334723">
                  <a:extLst>
                    <a:ext uri="{9D8B030D-6E8A-4147-A177-3AD203B41FA5}">
                      <a16:colId xmlns:a16="http://schemas.microsoft.com/office/drawing/2014/main" val="3950521393"/>
                    </a:ext>
                  </a:extLst>
                </a:gridCol>
              </a:tblGrid>
              <a:tr h="1243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進度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戶數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大愛村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227106"/>
                  </a:ext>
                </a:extLst>
              </a:tr>
              <a:tr h="1243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施工</a:t>
                      </a:r>
                      <a:endParaRPr lang="en-US" sz="5400" b="0" dirty="0">
                        <a:solidFill>
                          <a:srgbClr val="FFC000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1065戶</a:t>
                      </a: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1.庫拉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2.恩佳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3.梅圖希拉</a:t>
                      </a:r>
                    </a:p>
                  </a:txBody>
                  <a:tcPr marL="127000" marR="127000" marT="127000" marB="127000" anchor="ctr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63184"/>
                  </a:ext>
                </a:extLst>
              </a:tr>
              <a:tr h="1243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設計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2069戶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瓜拉瓜拉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665670"/>
                  </a:ext>
                </a:extLst>
              </a:tr>
              <a:tr h="1243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a typeface="DFKai-SB" panose="03000509000000000000" pitchFamily="49" charset="-120"/>
                        </a:rPr>
                        <a:t>總計</a:t>
                      </a:r>
                      <a:endParaRPr lang="en-US" sz="5400" b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a typeface="DFKai-SB" panose="03000509000000000000" pitchFamily="49" charset="-120"/>
                        </a:rPr>
                        <a:t>3134戶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a typeface="DFKai-SB" panose="03000509000000000000" pitchFamily="49" charset="-120"/>
                        </a:rPr>
                        <a:t>4村</a:t>
                      </a:r>
                    </a:p>
                  </a:txBody>
                  <a:tcPr marL="127000" marR="127000" marT="127000" marB="127000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276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252" y="342532"/>
            <a:ext cx="10323912" cy="739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194704" y="6900241"/>
            <a:ext cx="2026889" cy="769441"/>
          </a:xfrm>
          <a:prstGeom prst="wedgeRectCallout">
            <a:avLst>
              <a:gd name="adj1" fmla="val -15933"/>
              <a:gd name="adj2" fmla="val 50186"/>
            </a:avLst>
          </a:prstGeom>
          <a:solidFill>
            <a:srgbClr val="F0D9D9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44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rPr>
              <a:t>貝拉市</a:t>
            </a:r>
            <a:endParaRPr lang="en-US" altLang="zh-CN" sz="4400" dirty="0">
              <a:solidFill>
                <a:sysClr val="windowText" lastClr="000000"/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pic>
        <p:nvPicPr>
          <p:cNvPr id="15375" name="pic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4323736" y="1692545"/>
            <a:ext cx="566673" cy="50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8857114" y="6322750"/>
            <a:ext cx="566673" cy="50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062840" y="9553244"/>
            <a:ext cx="1107867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sz="599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2827" y="3005285"/>
            <a:ext cx="1619044" cy="1077094"/>
          </a:xfrm>
          <a:prstGeom prst="wedgeRectCallout">
            <a:avLst>
              <a:gd name="adj1" fmla="val 44294"/>
              <a:gd name="adj2" fmla="val -5853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2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rPr>
              <a:t>雅瑪鎮</a:t>
            </a:r>
            <a:endParaRPr lang="en-AU" altLang="zh-CN" sz="3200" dirty="0">
              <a:solidFill>
                <a:sysClr val="windowText" lastClr="000000"/>
              </a:solidFill>
              <a:latin typeface="DFKai-SB" charset="-120"/>
              <a:ea typeface="DFKai-SB" charset="-120"/>
              <a:cs typeface="DFKai-SB" charset="-120"/>
            </a:endParaRPr>
          </a:p>
          <a:p>
            <a:pPr eaLnBrk="0" hangingPunct="0">
              <a:defRPr/>
            </a:pPr>
            <a:r>
              <a:rPr lang="en-US" altLang="zh-CN" sz="32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rPr>
              <a:t>100</a:t>
            </a:r>
            <a:r>
              <a:rPr lang="zh-CN" altLang="en-US" sz="3200" dirty="0">
                <a:solidFill>
                  <a:sysClr val="windowText" lastClr="000000"/>
                </a:solidFill>
                <a:latin typeface="DFKai-SB" charset="-120"/>
                <a:ea typeface="DFKai-SB" charset="-120"/>
                <a:cs typeface="DFKai-SB" charset="-120"/>
              </a:rPr>
              <a:t>公里</a:t>
            </a:r>
            <a:endParaRPr lang="en-US" altLang="zh-CN" sz="3200" dirty="0">
              <a:solidFill>
                <a:sysClr val="windowText" lastClr="000000"/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14D99406-8DFA-461F-AA31-8BBEF6B3816A}"/>
              </a:ext>
            </a:extLst>
          </p:cNvPr>
          <p:cNvSpPr txBox="1"/>
          <p:nvPr/>
        </p:nvSpPr>
        <p:spPr>
          <a:xfrm>
            <a:off x="5553700" y="518571"/>
            <a:ext cx="3790672" cy="1323439"/>
          </a:xfrm>
          <a:prstGeom prst="wedgeRectCallout">
            <a:avLst>
              <a:gd name="adj1" fmla="val -62509"/>
              <a:gd name="adj2" fmla="val 43967"/>
            </a:avLst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梅圖希拉大愛村</a:t>
            </a:r>
            <a:br>
              <a:rPr lang="en-AU" altLang="zh-CN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</a:b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（</a:t>
            </a:r>
            <a:r>
              <a:rPr lang="en-US" altLang="zh-TW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376</a:t>
            </a: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戶）</a:t>
            </a:r>
            <a:endParaRPr lang="en-US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sp>
        <p:nvSpPr>
          <p:cNvPr id="13" name="直排文字版面配置區 12">
            <a:extLst>
              <a:ext uri="{FF2B5EF4-FFF2-40B4-BE49-F238E27FC236}">
                <a16:creationId xmlns:a16="http://schemas.microsoft.com/office/drawing/2014/main" id="{EE9E7994-4ACA-4F93-A3E7-D94C9A5D004B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>
            <a:off x="12239910" y="400376"/>
            <a:ext cx="1696790" cy="6838454"/>
          </a:xfrm>
        </p:spPr>
        <p:txBody>
          <a:bodyPr/>
          <a:lstStyle/>
          <a:p>
            <a:pPr defTabSz="448900">
              <a:spcBef>
                <a:spcPts val="0"/>
              </a:spcBef>
              <a:buClr>
                <a:srgbClr val="00CC99">
                  <a:lumMod val="40000"/>
                  <a:lumOff val="60000"/>
                </a:srgbClr>
              </a:buClr>
              <a:defRPr/>
            </a:pPr>
            <a:r>
              <a:rPr kumimoji="0" lang="zh-CN" altLang="en-US" sz="6599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大愛村位置</a:t>
            </a:r>
            <a:endParaRPr lang="zh-TW" altLang="en-US" sz="6599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E105E051-EB8A-5C43-A118-F5F97701BE95}"/>
              </a:ext>
            </a:extLst>
          </p:cNvPr>
          <p:cNvSpPr txBox="1"/>
          <p:nvPr/>
        </p:nvSpPr>
        <p:spPr>
          <a:xfrm>
            <a:off x="6397034" y="2299993"/>
            <a:ext cx="2787371" cy="1323439"/>
          </a:xfrm>
          <a:prstGeom prst="wedgeRectCallout">
            <a:avLst>
              <a:gd name="adj1" fmla="val -61171"/>
              <a:gd name="adj2" fmla="val 49719"/>
            </a:avLst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恩佳</a:t>
            </a: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大愛村</a:t>
            </a:r>
            <a:endParaRPr lang="en-AU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  <a:p>
            <a:pPr algn="ctr" eaLnBrk="0" hangingPunct="0">
              <a:defRPr/>
            </a:pP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（</a:t>
            </a:r>
            <a:r>
              <a:rPr lang="en-US" altLang="zh-CN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4</a:t>
            </a:r>
            <a:r>
              <a:rPr lang="en-US" altLang="zh-TW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68</a:t>
            </a: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戶）</a:t>
            </a:r>
            <a:endParaRPr lang="en-US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pic>
        <p:nvPicPr>
          <p:cNvPr id="27" name="Picture 2" descr="C:\Users\釋德融\Desktop\大愛村.png">
            <a:extLst>
              <a:ext uri="{FF2B5EF4-FFF2-40B4-BE49-F238E27FC236}">
                <a16:creationId xmlns:a16="http://schemas.microsoft.com/office/drawing/2014/main" id="{73FBB126-302D-5D48-8E13-5888D99E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823" y="1632852"/>
            <a:ext cx="816008" cy="6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釋德融\Desktop\大愛村.png">
            <a:extLst>
              <a:ext uri="{FF2B5EF4-FFF2-40B4-BE49-F238E27FC236}">
                <a16:creationId xmlns:a16="http://schemas.microsoft.com/office/drawing/2014/main" id="{7A1AB205-C293-B046-458C-B0BF8268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836" y="3268270"/>
            <a:ext cx="816008" cy="6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2">
            <a:extLst>
              <a:ext uri="{FF2B5EF4-FFF2-40B4-BE49-F238E27FC236}">
                <a16:creationId xmlns:a16="http://schemas.microsoft.com/office/drawing/2014/main" id="{9C001AB4-7EBF-8DCB-79B4-162F6ABBCF83}"/>
              </a:ext>
            </a:extLst>
          </p:cNvPr>
          <p:cNvSpPr txBox="1"/>
          <p:nvPr/>
        </p:nvSpPr>
        <p:spPr>
          <a:xfrm>
            <a:off x="1416456" y="6322750"/>
            <a:ext cx="4052083" cy="1323439"/>
          </a:xfrm>
          <a:prstGeom prst="wedgeRectCallout">
            <a:avLst>
              <a:gd name="adj1" fmla="val 58461"/>
              <a:gd name="adj2" fmla="val 17644"/>
            </a:avLst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瓜拉瓜拉大愛村</a:t>
            </a:r>
            <a:endParaRPr lang="en-AU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  <a:p>
            <a:pPr algn="ctr" eaLnBrk="0" hangingPunct="0">
              <a:defRPr/>
            </a:pP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（</a:t>
            </a:r>
            <a:r>
              <a:rPr lang="en-US" altLang="zh-CN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1985</a:t>
            </a: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戶）</a:t>
            </a:r>
            <a:endParaRPr lang="en-US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pic>
        <p:nvPicPr>
          <p:cNvPr id="18" name="Picture 2" descr="C:\Users\釋德融\Desktop\大愛村.png">
            <a:extLst>
              <a:ext uri="{FF2B5EF4-FFF2-40B4-BE49-F238E27FC236}">
                <a16:creationId xmlns:a16="http://schemas.microsoft.com/office/drawing/2014/main" id="{11959A81-E341-7E4A-A4D3-81373966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5308" y="6885344"/>
            <a:ext cx="816008" cy="6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釋德融\Desktop\大愛村.png">
            <a:extLst>
              <a:ext uri="{FF2B5EF4-FFF2-40B4-BE49-F238E27FC236}">
                <a16:creationId xmlns:a16="http://schemas.microsoft.com/office/drawing/2014/main" id="{4A5A0D52-FDE9-4DCC-140C-A76022A3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859" y="2110422"/>
            <a:ext cx="816008" cy="66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>
            <a:fillRect/>
          </a:stretch>
        </p:blipFill>
        <p:spPr bwMode="auto">
          <a:xfrm>
            <a:off x="4323736" y="2481551"/>
            <a:ext cx="566673" cy="5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0">
            <a:extLst>
              <a:ext uri="{FF2B5EF4-FFF2-40B4-BE49-F238E27FC236}">
                <a16:creationId xmlns:a16="http://schemas.microsoft.com/office/drawing/2014/main" id="{CFB488FB-7DCB-3B22-B970-1BB595E09395}"/>
              </a:ext>
            </a:extLst>
          </p:cNvPr>
          <p:cNvSpPr txBox="1"/>
          <p:nvPr/>
        </p:nvSpPr>
        <p:spPr>
          <a:xfrm>
            <a:off x="1298978" y="975683"/>
            <a:ext cx="2818319" cy="1323439"/>
          </a:xfrm>
          <a:prstGeom prst="wedgeRectCallout">
            <a:avLst>
              <a:gd name="adj1" fmla="val 46986"/>
              <a:gd name="adj2" fmla="val 61662"/>
            </a:avLst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庫拉大愛村</a:t>
            </a:r>
            <a:br>
              <a:rPr lang="en-AU" altLang="zh-CN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</a:b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（</a:t>
            </a:r>
            <a:r>
              <a:rPr lang="en-US" altLang="zh-CN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175</a:t>
            </a:r>
            <a:r>
              <a:rPr lang="zh-CN" altLang="en-US" sz="4000" b="0" dirty="0">
                <a:solidFill>
                  <a:schemeClr val="bg1">
                    <a:lumMod val="85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戶）</a:t>
            </a:r>
            <a:endParaRPr lang="en-US" altLang="zh-CN" sz="4000" b="0" dirty="0">
              <a:solidFill>
                <a:schemeClr val="bg1">
                  <a:lumMod val="85000"/>
                </a:schemeClr>
              </a:solidFill>
              <a:latin typeface="DFKai-SB" charset="-120"/>
              <a:ea typeface="DFKai-SB" charset="-120"/>
              <a:cs typeface="DFKai-SB" charset="-12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51D679-EFD8-26A8-ED78-570FB0F43DF5}"/>
              </a:ext>
            </a:extLst>
          </p:cNvPr>
          <p:cNvSpPr>
            <a:spLocks noChangeAspect="1"/>
          </p:cNvSpPr>
          <p:nvPr/>
        </p:nvSpPr>
        <p:spPr bwMode="auto">
          <a:xfrm>
            <a:off x="955909" y="499921"/>
            <a:ext cx="648000" cy="648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31EF13-1942-EC8B-0E2E-312539F0FBFF}"/>
              </a:ext>
            </a:extLst>
          </p:cNvPr>
          <p:cNvSpPr>
            <a:spLocks noChangeAspect="1"/>
          </p:cNvSpPr>
          <p:nvPr/>
        </p:nvSpPr>
        <p:spPr bwMode="auto">
          <a:xfrm>
            <a:off x="5944010" y="1946516"/>
            <a:ext cx="648000" cy="64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4800" dirty="0">
                <a:solidFill>
                  <a:schemeClr val="tx1"/>
                </a:solidFill>
              </a:rPr>
              <a:t>2</a:t>
            </a:r>
            <a:endParaRPr kumimoji="0" lang="en-US" sz="4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554EF0-EF86-FEDC-B703-B3A34107266F}"/>
              </a:ext>
            </a:extLst>
          </p:cNvPr>
          <p:cNvSpPr>
            <a:spLocks noChangeAspect="1"/>
          </p:cNvSpPr>
          <p:nvPr/>
        </p:nvSpPr>
        <p:spPr bwMode="auto">
          <a:xfrm>
            <a:off x="5107766" y="206592"/>
            <a:ext cx="648000" cy="64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4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DC3E1C-162E-8762-D1CB-5996C6494900}"/>
              </a:ext>
            </a:extLst>
          </p:cNvPr>
          <p:cNvSpPr>
            <a:spLocks noChangeAspect="1"/>
          </p:cNvSpPr>
          <p:nvPr/>
        </p:nvSpPr>
        <p:spPr bwMode="auto">
          <a:xfrm>
            <a:off x="1160182" y="5968079"/>
            <a:ext cx="648000" cy="648000"/>
          </a:xfrm>
          <a:prstGeom prst="ellipse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4800" dirty="0">
                <a:solidFill>
                  <a:schemeClr val="tx1"/>
                </a:solidFill>
              </a:rPr>
              <a:t>4</a:t>
            </a:r>
            <a:endParaRPr kumimoji="0" lang="en-US" sz="4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54466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656416-9A0D-0CD4-FF16-18798129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大愛村現況</a:t>
            </a:r>
            <a:endParaRPr lang="en-US" dirty="0"/>
          </a:p>
        </p:txBody>
      </p:sp>
      <p:pic>
        <p:nvPicPr>
          <p:cNvPr id="4" name="Picture 3" descr="A picture containing ground, floor, empty&#10;&#10;Description automatically generated">
            <a:extLst>
              <a:ext uri="{FF2B5EF4-FFF2-40B4-BE49-F238E27FC236}">
                <a16:creationId xmlns:a16="http://schemas.microsoft.com/office/drawing/2014/main" id="{A3D7A496-BBD5-95D9-FD74-B1075FEC6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70" y="63173"/>
            <a:ext cx="5385858" cy="4039394"/>
          </a:xfrm>
          <a:prstGeom prst="rect">
            <a:avLst/>
          </a:prstGeom>
        </p:spPr>
      </p:pic>
      <p:sp>
        <p:nvSpPr>
          <p:cNvPr id="8" name="Vertical Title 6">
            <a:extLst>
              <a:ext uri="{FF2B5EF4-FFF2-40B4-BE49-F238E27FC236}">
                <a16:creationId xmlns:a16="http://schemas.microsoft.com/office/drawing/2014/main" id="{37FC148E-FE7C-59A3-956F-181DAD556221}"/>
              </a:ext>
            </a:extLst>
          </p:cNvPr>
          <p:cNvSpPr txBox="1">
            <a:spLocks/>
          </p:cNvSpPr>
          <p:nvPr/>
        </p:nvSpPr>
        <p:spPr>
          <a:xfrm>
            <a:off x="6620244" y="222970"/>
            <a:ext cx="6468544" cy="1152128"/>
          </a:xfrm>
          <a:prstGeom prst="rect">
            <a:avLst/>
          </a:prstGeom>
        </p:spPr>
        <p:txBody>
          <a:bodyPr vert="horz"/>
          <a:lstStyle>
            <a:lvl1pPr algn="l" defTabSz="449263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kumimoji="1" lang="en-US" altLang="en-US" sz="66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  <a:lvl2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2pPr>
            <a:lvl3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3pPr>
            <a:lvl4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4pPr>
            <a:lvl5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5pPr>
            <a:lvl6pPr marL="4572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6pPr>
            <a:lvl7pPr marL="9144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7pPr>
            <a:lvl8pPr marL="13716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8pPr>
            <a:lvl9pPr marL="18288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9pPr>
          </a:lstStyle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一片黃土</a:t>
            </a:r>
            <a:endParaRPr lang="en-AU" altLang="zh-TW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帳篷棲身</a:t>
            </a:r>
          </a:p>
        </p:txBody>
      </p:sp>
      <p:sp>
        <p:nvSpPr>
          <p:cNvPr id="9" name="Vertical Title 6">
            <a:extLst>
              <a:ext uri="{FF2B5EF4-FFF2-40B4-BE49-F238E27FC236}">
                <a16:creationId xmlns:a16="http://schemas.microsoft.com/office/drawing/2014/main" id="{507685A7-7211-1202-8519-B72A729D2758}"/>
              </a:ext>
            </a:extLst>
          </p:cNvPr>
          <p:cNvSpPr txBox="1">
            <a:spLocks/>
          </p:cNvSpPr>
          <p:nvPr/>
        </p:nvSpPr>
        <p:spPr>
          <a:xfrm>
            <a:off x="1279476" y="5512172"/>
            <a:ext cx="6468544" cy="1152128"/>
          </a:xfrm>
          <a:prstGeom prst="rect">
            <a:avLst/>
          </a:prstGeom>
        </p:spPr>
        <p:txBody>
          <a:bodyPr vert="horz"/>
          <a:lstStyle>
            <a:lvl1pPr algn="l" defTabSz="449263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kumimoji="1" lang="en-US" altLang="en-US" sz="6600" b="0" i="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  <a:lvl2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2pPr>
            <a:lvl3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3pPr>
            <a:lvl4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4pPr>
            <a:lvl5pPr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5pPr>
            <a:lvl6pPr marL="4572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6pPr>
            <a:lvl7pPr marL="9144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7pPr>
            <a:lvl8pPr marL="13716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8pPr>
            <a:lvl9pPr marL="1828800" algn="l" defTabSz="449263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itchFamily="18" charset="0"/>
              <a:defRPr sz="6000">
                <a:solidFill>
                  <a:srgbClr val="95EFA2"/>
                </a:solidFill>
                <a:latin typeface="Times New Roman" pitchFamily="18" charset="0"/>
                <a:ea typeface="文鼎顏楷" charset="0"/>
                <a:cs typeface="文鼎顏楷" charset="0"/>
              </a:defRPr>
            </a:lvl9pPr>
          </a:lstStyle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綠意盎然</a:t>
            </a:r>
            <a:endParaRPr lang="en-AU" altLang="zh-TW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建物堅固</a:t>
            </a:r>
            <a:endParaRPr lang="en-AU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直排內容版面配置區 3">
            <a:extLst>
              <a:ext uri="{FF2B5EF4-FFF2-40B4-BE49-F238E27FC236}">
                <a16:creationId xmlns:a16="http://schemas.microsoft.com/office/drawing/2014/main" id="{84BEA965-93AA-4E2E-6A9C-D3DDF03467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4289" y="4000988"/>
            <a:ext cx="7560840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圖片 20">
            <a:extLst>
              <a:ext uri="{FF2B5EF4-FFF2-40B4-BE49-F238E27FC236}">
                <a16:creationId xmlns:a16="http://schemas.microsoft.com/office/drawing/2014/main" id="{ADF75229-4A96-492C-B976-71F1A718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68263"/>
            <a:ext cx="9467850" cy="796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mozam" descr="一張含有 地圖 的圖片&#10;&#10;自動產生的描述">
            <a:extLst>
              <a:ext uri="{FF2B5EF4-FFF2-40B4-BE49-F238E27FC236}">
                <a16:creationId xmlns:a16="http://schemas.microsoft.com/office/drawing/2014/main" id="{EFE0661E-1CBE-4500-B025-FCBAC3402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823913"/>
            <a:ext cx="38195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malawi" descr="一張含有 地圖, 文字 的圖片&#10;&#10;自動產生的描述">
            <a:extLst>
              <a:ext uri="{FF2B5EF4-FFF2-40B4-BE49-F238E27FC236}">
                <a16:creationId xmlns:a16="http://schemas.microsoft.com/office/drawing/2014/main" id="{74C1D71D-3D18-42C3-92D0-BB0A82A08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034">
            <a:off x="5781675" y="239713"/>
            <a:ext cx="1052513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malawi disaster">
            <a:extLst>
              <a:ext uri="{FF2B5EF4-FFF2-40B4-BE49-F238E27FC236}">
                <a16:creationId xmlns:a16="http://schemas.microsoft.com/office/drawing/2014/main" id="{48D22174-4787-4FD5-BA00-D53F8347B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" b="134"/>
          <a:stretch>
            <a:fillRect/>
          </a:stretch>
        </p:blipFill>
        <p:spPr bwMode="auto">
          <a:xfrm>
            <a:off x="6069013" y="1887538"/>
            <a:ext cx="10842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imbabwe">
            <a:extLst>
              <a:ext uri="{FF2B5EF4-FFF2-40B4-BE49-F238E27FC236}">
                <a16:creationId xmlns:a16="http://schemas.microsoft.com/office/drawing/2014/main" id="{3826A575-5BFD-4282-80C2-92187A0CD476}"/>
              </a:ext>
            </a:extLst>
          </p:cNvPr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67313" y="2225614"/>
            <a:ext cx="2816248" cy="2188922"/>
          </a:xfrm>
          <a:prstGeom prst="rect">
            <a:avLst/>
          </a:prstGeom>
          <a:effectLst>
            <a:glow rad="88900">
              <a:srgbClr val="C00000"/>
            </a:glow>
          </a:effectLst>
        </p:spPr>
      </p:pic>
      <p:pic>
        <p:nvPicPr>
          <p:cNvPr id="80903" name="idai">
            <a:extLst>
              <a:ext uri="{FF2B5EF4-FFF2-40B4-BE49-F238E27FC236}">
                <a16:creationId xmlns:a16="http://schemas.microsoft.com/office/drawing/2014/main" id="{4D59E5B2-03A1-45FE-AA92-C764965C1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812800"/>
            <a:ext cx="39719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AB15CD0-119B-4B72-BC88-B050FE307F5B}"/>
              </a:ext>
            </a:extLst>
          </p:cNvPr>
          <p:cNvGrpSpPr>
            <a:grpSpLocks/>
          </p:cNvGrpSpPr>
          <p:nvPr/>
        </p:nvGrpSpPr>
        <p:grpSpPr bwMode="auto">
          <a:xfrm>
            <a:off x="974725" y="581025"/>
            <a:ext cx="10920413" cy="4568825"/>
            <a:chOff x="974864" y="581218"/>
            <a:chExt cx="10919805" cy="456882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17DEF9E-3094-427C-8ADB-8E0240CF5353}"/>
                </a:ext>
              </a:extLst>
            </p:cNvPr>
            <p:cNvSpPr/>
            <p:nvPr/>
          </p:nvSpPr>
          <p:spPr>
            <a:xfrm>
              <a:off x="1011375" y="4419796"/>
              <a:ext cx="3565326" cy="73025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</a:rPr>
                <a:t>重災區</a:t>
              </a:r>
              <a:r>
                <a:rPr lang="en-US" altLang="zh-CN" sz="4800" dirty="0">
                  <a:solidFill>
                    <a:srgbClr val="FFC000"/>
                  </a:solidFill>
                </a:rPr>
                <a:t>344</a:t>
              </a:r>
              <a:r>
                <a:rPr lang="zh-TW" altLang="en-US" sz="3600" dirty="0">
                  <a:solidFill>
                    <a:schemeClr val="bg1">
                      <a:lumMod val="85000"/>
                    </a:schemeClr>
                  </a:solidFill>
                </a:rPr>
                <a:t>往生</a:t>
              </a:r>
              <a:endParaRPr lang="en-US" altLang="zh-CN" sz="3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CA01574-0A86-4E1C-A36F-87D98F0F2810}"/>
                </a:ext>
              </a:extLst>
            </p:cNvPr>
            <p:cNvSpPr/>
            <p:nvPr/>
          </p:nvSpPr>
          <p:spPr>
            <a:xfrm>
              <a:off x="974864" y="2173482"/>
              <a:ext cx="2098558" cy="9223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2715" dirty="0">
                  <a:solidFill>
                    <a:schemeClr val="tx1"/>
                  </a:solidFill>
                </a:rPr>
                <a:t>首都哈拉雷</a:t>
              </a:r>
              <a:endParaRPr lang="en-US" altLang="zh-CN" sz="2715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zh-CN" altLang="en-US" sz="2715" dirty="0">
                  <a:solidFill>
                    <a:schemeClr val="tx1"/>
                  </a:solidFill>
                </a:rPr>
                <a:t>志工地區</a:t>
              </a:r>
              <a:endParaRPr lang="zh-TW" altLang="en-US" sz="2715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98BB1EEF-C6C9-4E7E-8DE3-A3CAB7568706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3073685" y="2634662"/>
              <a:ext cx="2194351" cy="299607"/>
            </a:xfrm>
            <a:prstGeom prst="line">
              <a:avLst/>
            </a:prstGeom>
            <a:ln w="76200">
              <a:solidFill>
                <a:srgbClr val="FFC000"/>
              </a:solidFill>
              <a:tailEnd type="triangle" w="lg" len="lg"/>
            </a:ln>
            <a:effectLst>
              <a:glow rad="50800">
                <a:srgbClr val="00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A6B5834D-EE50-4284-BFD3-34BE12C6395D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4577489" y="3678392"/>
              <a:ext cx="1176610" cy="1106666"/>
            </a:xfrm>
            <a:prstGeom prst="line">
              <a:avLst/>
            </a:prstGeom>
            <a:ln w="76200">
              <a:solidFill>
                <a:srgbClr val="FFC000"/>
              </a:solidFill>
              <a:tailEnd type="triangle" w="lg" len="lg"/>
            </a:ln>
            <a:effectLst>
              <a:glow rad="50800">
                <a:srgbClr val="00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926" name="矩形 36">
              <a:extLst>
                <a:ext uri="{FF2B5EF4-FFF2-40B4-BE49-F238E27FC236}">
                  <a16:creationId xmlns:a16="http://schemas.microsoft.com/office/drawing/2014/main" id="{885089C7-1B07-4F52-9863-59A00CCEF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84" y="3457683"/>
              <a:ext cx="1924747" cy="75199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algn="just" defTabSz="449263">
                <a:lnSpc>
                  <a:spcPct val="150000"/>
                </a:lnSpc>
                <a:buClr>
                  <a:srgbClr val="85FFE0"/>
                </a:buClr>
                <a:buSzPct val="120000"/>
                <a:buFont typeface="Times New Roman" panose="02020603050405020304" pitchFamily="18" charset="0"/>
                <a:buChar char="•"/>
                <a:defRPr sz="6200">
                  <a:solidFill>
                    <a:srgbClr val="D9D9D9"/>
                  </a:solidFill>
                  <a:latin typeface="Times New Roman" panose="02020603050405020304" pitchFamily="18" charset="0"/>
                  <a:ea typeface="細明體" panose="02020509000000000000" pitchFamily="49" charset="-120"/>
                </a:defRPr>
              </a:lvl1pPr>
              <a:lvl2pPr marL="1492250" indent="-914400" defTabSz="449263">
                <a:lnSpc>
                  <a:spcPct val="150000"/>
                </a:lnSpc>
                <a:spcBef>
                  <a:spcPts val="1125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4500">
                  <a:solidFill>
                    <a:srgbClr val="D9D9D9"/>
                  </a:solidFill>
                  <a:latin typeface="Times New Roman" panose="02020603050405020304" pitchFamily="18" charset="0"/>
                  <a:ea typeface="細明體" panose="02020509000000000000" pitchFamily="49" charset="-120"/>
                </a:defRPr>
              </a:lvl2pPr>
              <a:lvl3pPr marL="1670050" indent="-514350" defTabSz="449263">
                <a:lnSpc>
                  <a:spcPct val="150000"/>
                </a:lnSpc>
                <a:spcBef>
                  <a:spcPts val="775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31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2254250" indent="-514350" defTabSz="449263">
                <a:lnSpc>
                  <a:spcPct val="150000"/>
                </a:lnSpc>
                <a:spcBef>
                  <a:spcPts val="650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838450" indent="-514350" defTabSz="449263">
                <a:lnSpc>
                  <a:spcPct val="150000"/>
                </a:lnSpc>
                <a:spcBef>
                  <a:spcPts val="650"/>
                </a:spcBef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32956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37528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42100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4667250" indent="-514350" defTabSz="449263" eaLnBrk="0" fontAlgn="base" hangingPunct="0">
                <a:lnSpc>
                  <a:spcPct val="150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85FFE0"/>
                </a:buClr>
                <a:buSzPct val="120000"/>
                <a:buFont typeface="Arial" panose="020B0604020202020204" pitchFamily="34" charset="0"/>
                <a:buChar char="•"/>
                <a:defRPr sz="2600">
                  <a:solidFill>
                    <a:srgbClr val="D9D9D9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algn="l" eaLnBrk="1" hangingPunct="1">
                <a:lnSpc>
                  <a:spcPct val="100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kumimoji="0" lang="zh-CN" altLang="en-US" sz="4400">
                  <a:ea typeface="新細明體" panose="02020500000000000000" pitchFamily="18" charset="-120"/>
                </a:rPr>
                <a:t>辛巴威</a:t>
              </a:r>
              <a:endParaRPr kumimoji="0" lang="zh-TW" altLang="en-US" sz="4400">
                <a:ea typeface="新細明體" panose="02020500000000000000" pitchFamily="18" charset="-12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1B214E1-02D0-420A-BD89-78462FF29404}"/>
                </a:ext>
              </a:extLst>
            </p:cNvPr>
            <p:cNvSpPr/>
            <p:nvPr/>
          </p:nvSpPr>
          <p:spPr>
            <a:xfrm>
              <a:off x="9340523" y="581218"/>
              <a:ext cx="2554146" cy="123666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</a:rPr>
                <a:t>馬達加斯加</a:t>
              </a:r>
              <a:endParaRPr lang="en-US" altLang="zh-CN" sz="3600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>
                <a:defRPr/>
              </a:pPr>
              <a:r>
                <a:rPr lang="en-US" altLang="zh-CN" sz="4800" dirty="0">
                  <a:solidFill>
                    <a:srgbClr val="FFC000"/>
                  </a:solidFill>
                </a:rPr>
                <a:t>1</a:t>
              </a:r>
              <a:r>
                <a:rPr lang="zh-TW" altLang="en-US" sz="3600" dirty="0">
                  <a:solidFill>
                    <a:schemeClr val="bg1">
                      <a:lumMod val="85000"/>
                    </a:schemeClr>
                  </a:solidFill>
                </a:rPr>
                <a:t>往生</a:t>
              </a:r>
              <a:endParaRPr lang="en-US" altLang="zh-CN" sz="3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3E0EA229-3E65-4CB2-9394-A3D06C1EB3A0}"/>
              </a:ext>
            </a:extLst>
          </p:cNvPr>
          <p:cNvSpPr/>
          <p:nvPr/>
        </p:nvSpPr>
        <p:spPr bwMode="auto">
          <a:xfrm>
            <a:off x="4976813" y="7010400"/>
            <a:ext cx="1052512" cy="5810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kumimoji="0" lang="zh-CN" altLang="en-US" sz="3200" dirty="0">
                <a:solidFill>
                  <a:schemeClr val="tx1"/>
                </a:solidFill>
              </a:rPr>
              <a:t>德本</a:t>
            </a:r>
            <a:endParaRPr kumimoji="0"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80906" name="等腰三角形 48">
            <a:extLst>
              <a:ext uri="{FF2B5EF4-FFF2-40B4-BE49-F238E27FC236}">
                <a16:creationId xmlns:a16="http://schemas.microsoft.com/office/drawing/2014/main" id="{8EFBE88D-1827-4D8A-B9C7-76E8A4C0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5299075"/>
            <a:ext cx="234950" cy="233363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TW" altLang="en-US" sz="6000" b="1">
              <a:solidFill>
                <a:schemeClr val="bg1"/>
              </a:solidFill>
              <a:ea typeface="新細明體" panose="02020500000000000000" pitchFamily="18" charset="-120"/>
            </a:endParaRPr>
          </a:p>
        </p:txBody>
      </p:sp>
      <p:sp>
        <p:nvSpPr>
          <p:cNvPr id="52" name="標題 51">
            <a:extLst>
              <a:ext uri="{FF2B5EF4-FFF2-40B4-BE49-F238E27FC236}">
                <a16:creationId xmlns:a16="http://schemas.microsoft.com/office/drawing/2014/main" id="{F69503CA-3966-4838-8819-B3706E38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88" y="261938"/>
            <a:ext cx="1201737" cy="7654925"/>
          </a:xfrm>
        </p:spPr>
        <p:txBody>
          <a:bodyPr/>
          <a:lstStyle/>
          <a:p>
            <a:pPr>
              <a:defRPr/>
            </a:pPr>
            <a:r>
              <a:rPr lang="zh-CN"/>
              <a:t>受災區域</a:t>
            </a:r>
            <a:endParaRPr lang="zh-TW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3DF263E-2CCC-4FAD-930D-54EB37D7160D}"/>
              </a:ext>
            </a:extLst>
          </p:cNvPr>
          <p:cNvGrpSpPr>
            <a:grpSpLocks/>
          </p:cNvGrpSpPr>
          <p:nvPr/>
        </p:nvGrpSpPr>
        <p:grpSpPr bwMode="auto">
          <a:xfrm>
            <a:off x="3160713" y="100013"/>
            <a:ext cx="3370262" cy="2433637"/>
            <a:chOff x="3161463" y="99941"/>
            <a:chExt cx="3369266" cy="2433387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3C182CF-8A0F-4B73-81F6-F59EBF584194}"/>
                </a:ext>
              </a:extLst>
            </p:cNvPr>
            <p:cNvSpPr/>
            <p:nvPr/>
          </p:nvSpPr>
          <p:spPr bwMode="auto">
            <a:xfrm>
              <a:off x="3978783" y="99941"/>
              <a:ext cx="1880632" cy="7317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449263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kumimoji="0" lang="zh-CN" altLang="en-US" sz="4400" dirty="0">
                  <a:solidFill>
                    <a:schemeClr val="bg1">
                      <a:lumMod val="85000"/>
                    </a:schemeClr>
                  </a:solidFill>
                </a:rPr>
                <a:t>馬拉威</a:t>
              </a:r>
              <a:endParaRPr kumimoji="0" lang="zh-TW" altLang="en-US" sz="4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13142E0-0F92-49C2-9FAA-E1F9E3B8A5CD}"/>
                </a:ext>
              </a:extLst>
            </p:cNvPr>
            <p:cNvSpPr/>
            <p:nvPr/>
          </p:nvSpPr>
          <p:spPr>
            <a:xfrm>
              <a:off x="3161463" y="823767"/>
              <a:ext cx="2867764" cy="752398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</a:rPr>
                <a:t>南部</a:t>
              </a:r>
              <a:r>
                <a:rPr lang="en-US" altLang="zh-CN" sz="4800" dirty="0">
                  <a:solidFill>
                    <a:srgbClr val="FFC000"/>
                  </a:solidFill>
                </a:rPr>
                <a:t>60</a:t>
              </a:r>
              <a:r>
                <a:rPr lang="zh-TW" altLang="en-US" sz="3600" dirty="0">
                  <a:solidFill>
                    <a:schemeClr val="bg1">
                      <a:lumMod val="85000"/>
                    </a:schemeClr>
                  </a:solidFill>
                </a:rPr>
                <a:t>往生</a:t>
              </a:r>
              <a:endParaRPr lang="en-US" altLang="zh-CN" sz="3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CCF241C3-07A8-4A9A-B28D-92CE1B8D3EA2}"/>
                </a:ext>
              </a:extLst>
            </p:cNvPr>
            <p:cNvCxnSpPr>
              <a:cxnSpLocks/>
            </p:cNvCxnSpPr>
            <p:nvPr/>
          </p:nvCxnSpPr>
          <p:spPr>
            <a:xfrm>
              <a:off x="5393458" y="1615009"/>
              <a:ext cx="1137271" cy="918319"/>
            </a:xfrm>
            <a:prstGeom prst="line">
              <a:avLst/>
            </a:prstGeom>
            <a:ln w="76200">
              <a:solidFill>
                <a:srgbClr val="FFC000"/>
              </a:solidFill>
              <a:tailEnd type="triangle" w="lg" len="lg"/>
            </a:ln>
            <a:effectLst>
              <a:glow rad="50800">
                <a:srgbClr val="00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27315323-0DDE-41B7-B752-E9A20E87EAD9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3603625"/>
            <a:ext cx="5680075" cy="3159125"/>
            <a:chOff x="5829643" y="3603809"/>
            <a:chExt cx="5680185" cy="315829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64DE8A6-F697-439D-B5F8-B5592A62793D}"/>
                </a:ext>
              </a:extLst>
            </p:cNvPr>
            <p:cNvSpPr/>
            <p:nvPr/>
          </p:nvSpPr>
          <p:spPr>
            <a:xfrm>
              <a:off x="7952172" y="4389415"/>
              <a:ext cx="3557656" cy="129347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</a:rPr>
                <a:t>重災區</a:t>
              </a:r>
              <a:r>
                <a:rPr lang="zh-CN" altLang="en-US" sz="3600" b="1" dirty="0">
                  <a:solidFill>
                    <a:schemeClr val="bg1">
                      <a:lumMod val="85000"/>
                    </a:schemeClr>
                  </a:solidFill>
                </a:rPr>
                <a:t>貝拉市</a:t>
              </a:r>
              <a:endParaRPr lang="en-US" altLang="zh-CN" sz="3600" b="1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>
                <a:defRPr/>
              </a:pPr>
              <a:r>
                <a:rPr lang="en-US" altLang="zh-CN" sz="4800" dirty="0">
                  <a:solidFill>
                    <a:srgbClr val="FFC000"/>
                  </a:solidFill>
                </a:rPr>
                <a:t>602</a:t>
              </a:r>
              <a:r>
                <a:rPr lang="zh-TW" altLang="en-US" sz="3600" dirty="0">
                  <a:solidFill>
                    <a:schemeClr val="bg1">
                      <a:lumMod val="85000"/>
                    </a:schemeClr>
                  </a:solidFill>
                </a:rPr>
                <a:t>往生</a:t>
              </a:r>
              <a:endParaRPr lang="en-US" altLang="zh-CN" sz="3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21EEB3E3-F73E-4FB3-BFB6-12C856561197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6465663" y="3710537"/>
              <a:ext cx="1486230" cy="1326006"/>
            </a:xfrm>
            <a:prstGeom prst="line">
              <a:avLst/>
            </a:prstGeom>
            <a:ln w="76200">
              <a:solidFill>
                <a:srgbClr val="FFC000"/>
              </a:solidFill>
              <a:tailEnd type="triangle" w="lg" len="lg"/>
            </a:ln>
            <a:effectLst>
              <a:glow rad="50800">
                <a:srgbClr val="00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405DBEB-7624-4044-B365-B810DE0D682C}"/>
                </a:ext>
              </a:extLst>
            </p:cNvPr>
            <p:cNvSpPr/>
            <p:nvPr/>
          </p:nvSpPr>
          <p:spPr bwMode="auto">
            <a:xfrm>
              <a:off x="8026786" y="3603809"/>
              <a:ext cx="2522587" cy="7522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449263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kumimoji="0" lang="zh-CN" altLang="en-US" sz="4400" dirty="0">
                  <a:solidFill>
                    <a:schemeClr val="bg1">
                      <a:lumMod val="85000"/>
                    </a:schemeClr>
                  </a:solidFill>
                </a:rPr>
                <a:t>莫三比克</a:t>
              </a:r>
              <a:endParaRPr kumimoji="0" lang="zh-TW" altLang="en-US" sz="44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B0E63B1E-5667-4125-851A-5E4C614772C7}"/>
                </a:ext>
              </a:extLst>
            </p:cNvPr>
            <p:cNvSpPr/>
            <p:nvPr/>
          </p:nvSpPr>
          <p:spPr>
            <a:xfrm>
              <a:off x="6353528" y="5840009"/>
              <a:ext cx="2435272" cy="92209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42" tIns="51721" rIns="103442" bIns="51721" anchor="ctr" anchorCtr="1"/>
            <a:lstStyle/>
            <a:p>
              <a:pPr algn="ctr">
                <a:defRPr/>
              </a:pPr>
              <a:r>
                <a:rPr lang="zh-CN" altLang="en-US" sz="3200" dirty="0">
                  <a:solidFill>
                    <a:schemeClr val="tx1"/>
                  </a:solidFill>
                </a:rPr>
                <a:t>首都馬普托</a:t>
              </a:r>
              <a:endParaRPr lang="en-US" altLang="zh-CN" sz="320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zh-CN" altLang="en-US" sz="3200" dirty="0">
                  <a:solidFill>
                    <a:schemeClr val="tx1"/>
                  </a:solidFill>
                </a:rPr>
                <a:t>志工地區</a:t>
              </a:r>
              <a:endParaRPr lang="zh-TW" alt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E27F6BAC-D2F2-477B-B42A-D069CBDBE0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9643" y="5283330"/>
              <a:ext cx="531866" cy="517539"/>
            </a:xfrm>
            <a:prstGeom prst="line">
              <a:avLst/>
            </a:prstGeom>
            <a:ln w="76200">
              <a:solidFill>
                <a:srgbClr val="FFC000"/>
              </a:solidFill>
              <a:tailEnd type="triangle" w="lg" len="lg"/>
            </a:ln>
            <a:effectLst>
              <a:glow rad="50800">
                <a:srgbClr val="00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7CE8143E-130C-412A-81B6-D9B152963D30}"/>
              </a:ext>
            </a:extLst>
          </p:cNvPr>
          <p:cNvSpPr/>
          <p:nvPr/>
        </p:nvSpPr>
        <p:spPr bwMode="auto">
          <a:xfrm>
            <a:off x="4051300" y="5576888"/>
            <a:ext cx="925513" cy="5111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kumimoji="0" lang="zh-CN" altLang="en-US" sz="2800" dirty="0">
                <a:solidFill>
                  <a:schemeClr val="tx1"/>
                </a:solidFill>
              </a:rPr>
              <a:t>約堡</a:t>
            </a:r>
            <a:endParaRPr kumimoji="0"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80911" name="等腰三角形 68">
            <a:extLst>
              <a:ext uri="{FF2B5EF4-FFF2-40B4-BE49-F238E27FC236}">
                <a16:creationId xmlns:a16="http://schemas.microsoft.com/office/drawing/2014/main" id="{5C88441D-56D0-4737-BF7B-AC240897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8" y="6680200"/>
            <a:ext cx="233362" cy="231775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just" defTabSz="449263">
              <a:lnSpc>
                <a:spcPct val="150000"/>
              </a:lnSpc>
              <a:buClr>
                <a:srgbClr val="85FFE0"/>
              </a:buClr>
              <a:buSzPct val="120000"/>
              <a:buFont typeface="Times New Roman" panose="02020603050405020304" pitchFamily="18" charset="0"/>
              <a:buChar char="•"/>
              <a:defRPr sz="62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1pPr>
            <a:lvl2pPr marL="1492250" indent="-914400" defTabSz="449263">
              <a:lnSpc>
                <a:spcPct val="150000"/>
              </a:lnSpc>
              <a:spcBef>
                <a:spcPts val="112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4500">
                <a:solidFill>
                  <a:srgbClr val="D9D9D9"/>
                </a:solidFill>
                <a:latin typeface="Times New Roman" panose="02020603050405020304" pitchFamily="18" charset="0"/>
                <a:ea typeface="細明體" panose="02020509000000000000" pitchFamily="49" charset="-120"/>
              </a:defRPr>
            </a:lvl2pPr>
            <a:lvl3pPr marL="1670050" indent="-514350" defTabSz="449263">
              <a:lnSpc>
                <a:spcPct val="150000"/>
              </a:lnSpc>
              <a:spcBef>
                <a:spcPts val="775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31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22542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838450" indent="-514350" defTabSz="449263">
              <a:lnSpc>
                <a:spcPct val="150000"/>
              </a:lnSpc>
              <a:spcBef>
                <a:spcPts val="650"/>
              </a:spcBef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32956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7528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42100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667250" indent="-514350" defTabSz="449263" eaLnBrk="0" fontAlgn="base" hangingPunct="0">
              <a:lnSpc>
                <a:spcPct val="150000"/>
              </a:lnSpc>
              <a:spcBef>
                <a:spcPts val="650"/>
              </a:spcBef>
              <a:spcAft>
                <a:spcPct val="0"/>
              </a:spcAft>
              <a:buClr>
                <a:srgbClr val="85FFE0"/>
              </a:buClr>
              <a:buSzPct val="120000"/>
              <a:buFont typeface="Arial" panose="020B0604020202020204" pitchFamily="34" charset="0"/>
              <a:buChar char="•"/>
              <a:defRPr sz="2600">
                <a:solidFill>
                  <a:srgbClr val="D9D9D9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TW" altLang="en-US" sz="6000" b="1">
              <a:solidFill>
                <a:schemeClr val="bg1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B60151-8A8D-4521-B8C2-FAF9812EF540}"/>
              </a:ext>
            </a:extLst>
          </p:cNvPr>
          <p:cNvSpPr/>
          <p:nvPr/>
        </p:nvSpPr>
        <p:spPr bwMode="auto">
          <a:xfrm>
            <a:off x="6775450" y="6846888"/>
            <a:ext cx="7016750" cy="1044575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 anchorCtr="1"/>
          <a:lstStyle/>
          <a:p>
            <a:pPr defTabSz="449263" eaLnBrk="1" hangingPunct="1">
              <a:buClr>
                <a:srgbClr val="000000"/>
              </a:buClr>
              <a:buSzPct val="100000"/>
              <a:defRPr/>
            </a:pPr>
            <a:r>
              <a:rPr kumimoji="0" lang="zh-CN" altLang="en-US" sz="6000" dirty="0">
                <a:solidFill>
                  <a:srgbClr val="D9D9D9"/>
                </a:solidFill>
                <a:latin typeface="+mj-ea"/>
                <a:ea typeface="+mj-ea"/>
              </a:rPr>
              <a:t>往生總數</a:t>
            </a:r>
            <a:r>
              <a:rPr lang="en-US" altLang="zh-CN" sz="7200" dirty="0">
                <a:solidFill>
                  <a:srgbClr val="FFC000"/>
                </a:solidFill>
                <a:latin typeface="+mj-ea"/>
                <a:ea typeface="+mj-ea"/>
              </a:rPr>
              <a:t>1,007</a:t>
            </a:r>
            <a:r>
              <a:rPr kumimoji="0" lang="zh-CN" altLang="en-US" sz="7200" dirty="0">
                <a:solidFill>
                  <a:srgbClr val="FFC000"/>
                </a:solidFill>
                <a:latin typeface="+mj-ea"/>
                <a:ea typeface="+mj-ea"/>
              </a:rPr>
              <a:t>人</a:t>
            </a:r>
            <a:endParaRPr kumimoji="0" lang="zh-TW" altLang="en-US" sz="6000" dirty="0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80913" name="投影片編號版面配置區 5">
            <a:extLst>
              <a:ext uri="{FF2B5EF4-FFF2-40B4-BE49-F238E27FC236}">
                <a16:creationId xmlns:a16="http://schemas.microsoft.com/office/drawing/2014/main" id="{1A9D6C32-29D0-4FAD-9FD8-4BD91CA3B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558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0130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702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27475" indent="-269875" defTabSz="1049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D1BBB58-523B-43C7-9207-709CFC68672F}" type="slidenum">
              <a:rPr kumimoji="0" lang="zh-TW" altLang="en-US" sz="5400">
                <a:solidFill>
                  <a:srgbClr val="FFC000"/>
                </a:solidFill>
                <a:ea typeface="BiauKai"/>
              </a:rPr>
              <a:pPr/>
              <a:t>7</a:t>
            </a:fld>
            <a:endParaRPr kumimoji="0" lang="zh-TW" altLang="en-US" sz="5400">
              <a:solidFill>
                <a:srgbClr val="FFC000"/>
              </a:solidFill>
              <a:ea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149519F-D0EE-A3FF-84E1-D88934E2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484" y="1249561"/>
            <a:ext cx="11449272" cy="644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ertical Title 6">
            <a:extLst>
              <a:ext uri="{FF2B5EF4-FFF2-40B4-BE49-F238E27FC236}">
                <a16:creationId xmlns:a16="http://schemas.microsoft.com/office/drawing/2014/main" id="{3547FE7F-9AA9-7C8E-A8DB-1EE0D22F2D50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algn="ctr"/>
            <a:r>
              <a:rPr lang="en-US" dirty="0" err="1"/>
              <a:t>帳篷</a:t>
            </a:r>
            <a:r>
              <a:rPr lang="en-US" dirty="0"/>
              <a:t>-&gt;</a:t>
            </a:r>
            <a:r>
              <a:rPr lang="en-US" dirty="0" err="1"/>
              <a:t>茅草屋</a:t>
            </a:r>
            <a:r>
              <a:rPr lang="en-US" dirty="0"/>
              <a:t>-&gt;</a:t>
            </a:r>
            <a:r>
              <a:rPr lang="en-US" dirty="0" err="1"/>
              <a:t>大愛屋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D8281E-71D3-A1EA-BF38-B3AAF2466FF4}"/>
              </a:ext>
            </a:extLst>
          </p:cNvPr>
          <p:cNvSpPr/>
          <p:nvPr/>
        </p:nvSpPr>
        <p:spPr bwMode="auto">
          <a:xfrm>
            <a:off x="7688188" y="4429522"/>
            <a:ext cx="1524000" cy="15240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rgbClr val="D9D9D9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CB934B-6310-C886-47E8-F9CFB8E81E18}"/>
              </a:ext>
            </a:extLst>
          </p:cNvPr>
          <p:cNvSpPr/>
          <p:nvPr/>
        </p:nvSpPr>
        <p:spPr bwMode="auto">
          <a:xfrm>
            <a:off x="9344372" y="4021045"/>
            <a:ext cx="1524000" cy="152400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rgbClr val="D9D9D9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E5990D-D47A-7540-8732-13B69B8026C8}"/>
              </a:ext>
            </a:extLst>
          </p:cNvPr>
          <p:cNvSpPr/>
          <p:nvPr/>
        </p:nvSpPr>
        <p:spPr bwMode="auto">
          <a:xfrm rot="21377198">
            <a:off x="1031745" y="2164562"/>
            <a:ext cx="8621506" cy="1524000"/>
          </a:xfrm>
          <a:prstGeom prst="ellipse">
            <a:avLst/>
          </a:prstGeom>
          <a:noFill/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rgbClr val="D9D9D9"/>
              </a:solidFill>
              <a:effectLst/>
              <a:latin typeface="Times New Roman" pitchFamily="18" charset="0"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2412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Content Placeholder 4">
            <a:extLst>
              <a:ext uri="{FF2B5EF4-FFF2-40B4-BE49-F238E27FC236}">
                <a16:creationId xmlns:a16="http://schemas.microsoft.com/office/drawing/2014/main" id="{6F67CB1A-2545-5E5F-F8B3-88C616D88BC9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0685613" y="203702"/>
            <a:ext cx="2954655" cy="7416825"/>
          </a:xfrm>
        </p:spPr>
        <p:txBody>
          <a:bodyPr/>
          <a:lstStyle/>
          <a:p>
            <a:r>
              <a:rPr lang="en-US" dirty="0" err="1"/>
              <a:t>一戶：一主屋與一棟廁所</a:t>
            </a:r>
            <a:r>
              <a:rPr lang="en-US" dirty="0"/>
              <a:t>。</a:t>
            </a:r>
          </a:p>
        </p:txBody>
      </p:sp>
      <p:pic>
        <p:nvPicPr>
          <p:cNvPr id="4" name="圖片 2">
            <a:extLst>
              <a:ext uri="{FF2B5EF4-FFF2-40B4-BE49-F238E27FC236}">
                <a16:creationId xmlns:a16="http://schemas.microsoft.com/office/drawing/2014/main" id="{842E5155-2E5D-B156-552F-71D30F8CA0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476" y="2671242"/>
            <a:ext cx="10508928" cy="43218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19DDCA-DF9A-ED5C-4037-BBC57F7A3BF5}"/>
              </a:ext>
            </a:extLst>
          </p:cNvPr>
          <p:cNvSpPr/>
          <p:nvPr/>
        </p:nvSpPr>
        <p:spPr bwMode="auto">
          <a:xfrm>
            <a:off x="9247634" y="6983064"/>
            <a:ext cx="2540000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/>
          <a:lstStyle/>
          <a:p>
            <a:pPr marL="0" marR="0" indent="0" algn="l" defTabSz="44958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Times New Roman" panose="02020603050405020304" pitchFamily="18" charset="0"/>
                <a:ea typeface="DFKai-SB" panose="03000509000000000000" pitchFamily="49" charset="-120"/>
              </a:rPr>
              <a:t>大愛屋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Times New Roman" panose="02020603050405020304" pitchFamily="18" charset="0"/>
              <a:ea typeface="DFKai-SB" panose="03000509000000000000" pitchFamily="49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5C821-4CC5-71C8-B8C9-2A22478B1F0D}"/>
              </a:ext>
            </a:extLst>
          </p:cNvPr>
          <p:cNvSpPr/>
          <p:nvPr/>
        </p:nvSpPr>
        <p:spPr bwMode="auto">
          <a:xfrm>
            <a:off x="1644540" y="6983064"/>
            <a:ext cx="1944216" cy="1016000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ctr" anchorCtr="1" compatLnSpc="1"/>
          <a:lstStyle/>
          <a:p>
            <a:pPr marL="0" marR="0" indent="0" algn="l" defTabSz="44958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Times New Roman" panose="02020603050405020304" pitchFamily="18" charset="0"/>
                <a:ea typeface="DFKai-SB" panose="03000509000000000000" pitchFamily="49" charset="-120"/>
              </a:rPr>
              <a:t>廁所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D9D9D9"/>
              </a:solidFill>
              <a:effectLst/>
              <a:latin typeface="Times New Roman" panose="02020603050405020304" pitchFamily="18" charset="0"/>
              <a:ea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204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F98D6D0E-55B5-A24C-227A-EA02274199DA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0848285" y="203702"/>
            <a:ext cx="2791983" cy="7416825"/>
          </a:xfrm>
        </p:spPr>
        <p:txBody>
          <a:bodyPr/>
          <a:lstStyle/>
          <a:p>
            <a:r>
              <a:rPr lang="en-US" dirty="0" err="1"/>
              <a:t>庫拉大愛村第一期十二戶大愛屋</a:t>
            </a:r>
            <a:r>
              <a:rPr lang="en-US" dirty="0"/>
              <a:t>。</a:t>
            </a:r>
          </a:p>
        </p:txBody>
      </p:sp>
      <p:pic>
        <p:nvPicPr>
          <p:cNvPr id="4" name="圖片 5">
            <a:extLst>
              <a:ext uri="{FF2B5EF4-FFF2-40B4-BE49-F238E27FC236}">
                <a16:creationId xmlns:a16="http://schemas.microsoft.com/office/drawing/2014/main" id="{722C9CC3-E14B-9725-E667-24F47A44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7" y="3626928"/>
            <a:ext cx="10343678" cy="42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1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ri12" descr="A picture containing sky, outdoor, ground, tool&#10;&#10;Description automatically generated">
            <a:extLst>
              <a:ext uri="{FF2B5EF4-FFF2-40B4-BE49-F238E27FC236}">
                <a16:creationId xmlns:a16="http://schemas.microsoft.com/office/drawing/2014/main" id="{CAC76BCF-4B3F-F368-38DC-7E76B48BE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476" y="36733"/>
            <a:ext cx="5300131" cy="3975100"/>
          </a:xfrm>
          <a:prstGeom prst="rect">
            <a:avLst/>
          </a:prstGeom>
        </p:spPr>
      </p:pic>
      <p:pic>
        <p:nvPicPr>
          <p:cNvPr id="5" name="ori14" descr="A picture containing sky, outdoor, ground, wooden&#10;&#10;Description automatically generated">
            <a:extLst>
              <a:ext uri="{FF2B5EF4-FFF2-40B4-BE49-F238E27FC236}">
                <a16:creationId xmlns:a16="http://schemas.microsoft.com/office/drawing/2014/main" id="{DB168091-EA73-23DD-4D0E-F17C194D9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476" y="4068983"/>
            <a:ext cx="5300131" cy="3975100"/>
          </a:xfrm>
          <a:prstGeom prst="rect">
            <a:avLst/>
          </a:prstGeom>
        </p:spPr>
      </p:pic>
      <p:sp>
        <p:nvSpPr>
          <p:cNvPr id="34" name="Vertical Content Placeholder 33">
            <a:extLst>
              <a:ext uri="{FF2B5EF4-FFF2-40B4-BE49-F238E27FC236}">
                <a16:creationId xmlns:a16="http://schemas.microsoft.com/office/drawing/2014/main" id="{10EDCD41-1458-3212-3E1E-2C01A64B4A6C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44947" y="195037"/>
            <a:ext cx="4177297" cy="7416825"/>
          </a:xfrm>
        </p:spPr>
        <p:txBody>
          <a:bodyPr/>
          <a:lstStyle/>
          <a:p>
            <a:r>
              <a:rPr lang="en-US" dirty="0" err="1"/>
              <a:t>今年四月二十三日開工，計四百七十六戶</a:t>
            </a:r>
            <a:endParaRPr lang="en-US" dirty="0"/>
          </a:p>
          <a:p>
            <a:r>
              <a:rPr lang="en-US" dirty="0" err="1">
                <a:solidFill>
                  <a:srgbClr val="FFC000"/>
                </a:solidFill>
              </a:rPr>
              <a:t>九十一戶施工中</a:t>
            </a:r>
            <a:r>
              <a:rPr lang="en-US" dirty="0">
                <a:solidFill>
                  <a:srgbClr val="FFC000"/>
                </a:solidFill>
              </a:rPr>
              <a:t>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7998E-63CC-A47C-BD25-52EAF04A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恩佳大愛村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33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rtical Content Placeholder 5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C1ED5D5A-BE65-6D4E-8F10-262C5201F1F1}"/>
              </a:ext>
            </a:extLst>
          </p:cNvPr>
          <p:cNvPicPr>
            <a:picLocks noGrp="1" noChangeAspect="1"/>
          </p:cNvPicPr>
          <p:nvPr>
            <p:ph orient="vert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02" y="2429061"/>
            <a:ext cx="13376323" cy="5209575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EB02BB4-95E4-4891-85E1-79E881296F98}"/>
              </a:ext>
            </a:extLst>
          </p:cNvPr>
          <p:cNvSpPr txBox="1"/>
          <p:nvPr/>
        </p:nvSpPr>
        <p:spPr>
          <a:xfrm>
            <a:off x="1207468" y="293077"/>
            <a:ext cx="13072311" cy="1015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恩佳大愛村</a:t>
            </a:r>
            <a:r>
              <a:rPr lang="en-US" altLang="zh-TW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現況</a:t>
            </a:r>
            <a:endParaRPr lang="zh-TW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8">
            <a:extLst>
              <a:ext uri="{FF2B5EF4-FFF2-40B4-BE49-F238E27FC236}">
                <a16:creationId xmlns:a16="http://schemas.microsoft.com/office/drawing/2014/main" id="{C28CB0B3-6C62-7C04-6D64-092248253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42" y="2023170"/>
            <a:ext cx="13537504" cy="57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90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2">
            <a:extLst>
              <a:ext uri="{FF2B5EF4-FFF2-40B4-BE49-F238E27FC236}">
                <a16:creationId xmlns:a16="http://schemas.microsoft.com/office/drawing/2014/main" id="{9176E986-5076-135F-891B-3C80DA04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596" y="4280383"/>
            <a:ext cx="4139663" cy="3606741"/>
          </a:xfrm>
          <a:prstGeom prst="rect">
            <a:avLst/>
          </a:prstGeom>
        </p:spPr>
      </p:pic>
      <p:pic>
        <p:nvPicPr>
          <p:cNvPr id="6" name="ori22">
            <a:extLst>
              <a:ext uri="{FF2B5EF4-FFF2-40B4-BE49-F238E27FC236}">
                <a16:creationId xmlns:a16="http://schemas.microsoft.com/office/drawing/2014/main" id="{C3F607A8-591F-6BEC-54F9-383C1CC4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68" y="105260"/>
            <a:ext cx="7358615" cy="40752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7D5D13-A267-8BE7-F924-4EA527DE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恩佳大愛村施工照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B734357-A5D1-98B7-C27D-EEA4F6835C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75</a:t>
            </a:fld>
            <a:endParaRPr lang="en-US" dirty="0"/>
          </a:p>
        </p:txBody>
      </p:sp>
      <p:pic>
        <p:nvPicPr>
          <p:cNvPr id="29" name="圖片 6">
            <a:extLst>
              <a:ext uri="{FF2B5EF4-FFF2-40B4-BE49-F238E27FC236}">
                <a16:creationId xmlns:a16="http://schemas.microsoft.com/office/drawing/2014/main" id="{206C5771-45A7-4675-B0B2-4C0E5B9DD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459" y="4347604"/>
            <a:ext cx="3990830" cy="34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47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22">
            <a:extLst>
              <a:ext uri="{FF2B5EF4-FFF2-40B4-BE49-F238E27FC236}">
                <a16:creationId xmlns:a16="http://schemas.microsoft.com/office/drawing/2014/main" id="{0B661861-4F78-A2D5-24A2-2CB778158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540" y="2239194"/>
            <a:ext cx="5904656" cy="5134483"/>
          </a:xfrm>
          <a:prstGeom prst="rect">
            <a:avLst/>
          </a:prstGeom>
        </p:spPr>
      </p:pic>
      <p:sp>
        <p:nvSpPr>
          <p:cNvPr id="13" name="Vertical Content Placeholder 12">
            <a:extLst>
              <a:ext uri="{FF2B5EF4-FFF2-40B4-BE49-F238E27FC236}">
                <a16:creationId xmlns:a16="http://schemas.microsoft.com/office/drawing/2014/main" id="{84EAC02A-F462-6E9D-538F-6FAEB4DA3DD8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8244947" y="195037"/>
            <a:ext cx="4177297" cy="7416825"/>
          </a:xfrm>
        </p:spPr>
        <p:txBody>
          <a:bodyPr/>
          <a:lstStyle/>
          <a:p>
            <a:r>
              <a:rPr lang="en-US" dirty="0" err="1"/>
              <a:t>今年四月三十日開工，總計三百七十六戶</a:t>
            </a:r>
            <a:endParaRPr lang="en-US" dirty="0"/>
          </a:p>
          <a:p>
            <a:r>
              <a:rPr lang="en-US" dirty="0" err="1">
                <a:solidFill>
                  <a:srgbClr val="FFC000"/>
                </a:solidFill>
              </a:rPr>
              <a:t>一百一十二戶施工中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7998E-63CC-A47C-BD25-52EAF04A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梅圖希拉大愛村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83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rtical Content Placeholder 5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C1ED5D5A-BE65-6D4E-8F10-262C5201F1F1}"/>
              </a:ext>
            </a:extLst>
          </p:cNvPr>
          <p:cNvPicPr>
            <a:picLocks noGrp="1" noChangeAspect="1"/>
          </p:cNvPicPr>
          <p:nvPr>
            <p:ph orient="vert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02" y="2429061"/>
            <a:ext cx="13376323" cy="5209575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EB02BB4-95E4-4891-85E1-79E881296F98}"/>
              </a:ext>
            </a:extLst>
          </p:cNvPr>
          <p:cNvSpPr txBox="1"/>
          <p:nvPr/>
        </p:nvSpPr>
        <p:spPr>
          <a:xfrm>
            <a:off x="1207468" y="293077"/>
            <a:ext cx="13072311" cy="1015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999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charset="-120"/>
                <a:ea typeface="DFKai-SB" charset="-120"/>
                <a:cs typeface="DFKai-SB" charset="-120"/>
              </a:rPr>
              <a:t>梅圖希拉</a:t>
            </a:r>
            <a:r>
              <a:rPr lang="zh-TW" altLang="en-US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大愛村</a:t>
            </a:r>
            <a:r>
              <a:rPr lang="en-US" altLang="zh-TW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5999" b="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現況</a:t>
            </a:r>
            <a:endParaRPr lang="zh-TW" altLang="en-US" sz="5999" dirty="0">
              <a:solidFill>
                <a:schemeClr val="accent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Vertical Content Placeholder 5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A4CB3E88-1BD9-656C-0477-CDB0D6881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22" y="2428875"/>
            <a:ext cx="13377863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8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i11" descr="A picture containing sky, outdoor, jumping, trick&#10;&#10;Description automatically generated">
            <a:extLst>
              <a:ext uri="{FF2B5EF4-FFF2-40B4-BE49-F238E27FC236}">
                <a16:creationId xmlns:a16="http://schemas.microsoft.com/office/drawing/2014/main" id="{9E2A5F40-E332-F7A3-6D04-B22775B20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216" y="29451"/>
            <a:ext cx="6557256" cy="3992398"/>
          </a:xfrm>
          <a:prstGeom prst="rect">
            <a:avLst/>
          </a:prstGeom>
        </p:spPr>
      </p:pic>
      <p:pic>
        <p:nvPicPr>
          <p:cNvPr id="3" name="ori12">
            <a:extLst>
              <a:ext uri="{FF2B5EF4-FFF2-40B4-BE49-F238E27FC236}">
                <a16:creationId xmlns:a16="http://schemas.microsoft.com/office/drawing/2014/main" id="{5DE12E69-C648-53DC-6C4E-F24A97194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840" y="4076700"/>
            <a:ext cx="6560008" cy="3957802"/>
          </a:xfrm>
          <a:prstGeom prst="rect">
            <a:avLst/>
          </a:prstGeom>
        </p:spPr>
      </p:pic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210509C6-FAEE-7501-8C17-90C3F68F6CA8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2233088" y="203702"/>
            <a:ext cx="1407180" cy="7416825"/>
          </a:xfrm>
        </p:spPr>
        <p:txBody>
          <a:bodyPr/>
          <a:lstStyle/>
          <a:p>
            <a:r>
              <a:rPr lang="en-US" dirty="0" err="1"/>
              <a:t>周邊建築物多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1AE605-ECB0-E040-E4F1-4BE880A52C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EE2AF3-E285-8148-8CB2-5384FAB969A7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6403F732-C24A-9D80-B82E-C50636726E8F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704968" y="195037"/>
            <a:ext cx="9717276" cy="7416825"/>
          </a:xfrm>
        </p:spPr>
        <p:txBody>
          <a:bodyPr/>
          <a:lstStyle/>
          <a:p>
            <a:r>
              <a:rPr lang="en-US" dirty="0" err="1"/>
              <a:t>廠商原本擔心需要，遷移居民會很困難</a:t>
            </a:r>
            <a:r>
              <a:rPr lang="en-US" dirty="0"/>
              <a:t>。</a:t>
            </a:r>
          </a:p>
          <a:p>
            <a:r>
              <a:rPr lang="en-US" dirty="0" err="1"/>
              <a:t>沒想到，居民們接到志工通知，主動為了</a:t>
            </a:r>
            <a:br>
              <a:rPr lang="en-US" dirty="0"/>
            </a:br>
            <a:r>
              <a:rPr lang="en-US" dirty="0" err="1"/>
              <a:t>大愛屋拆</a:t>
            </a:r>
            <a:br>
              <a:rPr lang="en-US" dirty="0"/>
            </a:br>
            <a:r>
              <a:rPr lang="en-US" dirty="0" err="1"/>
              <a:t>除臨時屋</a:t>
            </a:r>
            <a:r>
              <a:rPr lang="en-US" dirty="0"/>
              <a:t>。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41D5F7-A86E-62C2-982E-4A639AB3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歡喜迎接大愛屋</a:t>
            </a:r>
            <a:endParaRPr lang="en-US" dirty="0"/>
          </a:p>
        </p:txBody>
      </p:sp>
      <p:pic>
        <p:nvPicPr>
          <p:cNvPr id="5" name="圖片 3">
            <a:extLst>
              <a:ext uri="{FF2B5EF4-FFF2-40B4-BE49-F238E27FC236}">
                <a16:creationId xmlns:a16="http://schemas.microsoft.com/office/drawing/2014/main" id="{5477F554-6AF4-B1C3-F3FB-8F1104E7B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460" y="4298367"/>
            <a:ext cx="5040560" cy="37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8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1" descr="C:\Users\釋德融\Desktop\20190530志策會莫三報告\idai-surge.jpg">
            <a:extLst>
              <a:ext uri="{FF2B5EF4-FFF2-40B4-BE49-F238E27FC236}">
                <a16:creationId xmlns:a16="http://schemas.microsoft.com/office/drawing/2014/main" id="{CFE30046-BDE0-4F7C-9069-1B357EC4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6050"/>
            <a:ext cx="13293725" cy="778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C5B5C65-B38C-4D26-9C42-C1441A1E08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3D492D76-C268-472B-B2C6-4CB46C783020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8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Content Placeholder 5">
            <a:extLst>
              <a:ext uri="{FF2B5EF4-FFF2-40B4-BE49-F238E27FC236}">
                <a16:creationId xmlns:a16="http://schemas.microsoft.com/office/drawing/2014/main" id="{6FCA6246-A394-1E53-1BFE-592488166702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319974" y="195037"/>
            <a:ext cx="11102270" cy="7416825"/>
          </a:xfrm>
        </p:spPr>
        <p:txBody>
          <a:bodyPr/>
          <a:lstStyle/>
          <a:p>
            <a:r>
              <a:rPr lang="en-US" dirty="0" err="1"/>
              <a:t>給予「安身」之處，也要培育「安生」的技能</a:t>
            </a:r>
            <a:r>
              <a:rPr lang="en-US" dirty="0"/>
              <a:t>。</a:t>
            </a:r>
          </a:p>
          <a:p>
            <a:r>
              <a:rPr lang="en-US" dirty="0" err="1"/>
              <a:t>以工代賑：本土工程師負責教學，透過蓋廁所，</a:t>
            </a:r>
            <a:r>
              <a:rPr lang="en-US" dirty="0" err="1">
                <a:solidFill>
                  <a:srgbClr val="FFC000"/>
                </a:solidFill>
              </a:rPr>
              <a:t>培育七十五位志工，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建築工程一技之長</a:t>
            </a:r>
            <a:r>
              <a:rPr lang="en-US" dirty="0"/>
              <a:t>。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18596A-0B55-FF98-3E1E-B99922B1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大愛村以工代賑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046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22">
            <a:extLst>
              <a:ext uri="{FF2B5EF4-FFF2-40B4-BE49-F238E27FC236}">
                <a16:creationId xmlns:a16="http://schemas.microsoft.com/office/drawing/2014/main" id="{02895D2A-C255-A098-352A-2A15904B2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0" y="1825362"/>
            <a:ext cx="5901966" cy="4426475"/>
          </a:xfrm>
          <a:prstGeom prst="rect">
            <a:avLst/>
          </a:prstGeom>
        </p:spPr>
      </p:pic>
      <p:pic>
        <p:nvPicPr>
          <p:cNvPr id="7" name="ori21">
            <a:extLst>
              <a:ext uri="{FF2B5EF4-FFF2-40B4-BE49-F238E27FC236}">
                <a16:creationId xmlns:a16="http://schemas.microsoft.com/office/drawing/2014/main" id="{9F55DCC1-CD72-54C0-63EE-B36B12D75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33" y="1825020"/>
            <a:ext cx="5909034" cy="4427160"/>
          </a:xfrm>
          <a:prstGeom prst="rect">
            <a:avLst/>
          </a:prstGeom>
        </p:spPr>
      </p:pic>
      <p:sp>
        <p:nvSpPr>
          <p:cNvPr id="8" name="Vertical Content Placeholder 7">
            <a:extLst>
              <a:ext uri="{FF2B5EF4-FFF2-40B4-BE49-F238E27FC236}">
                <a16:creationId xmlns:a16="http://schemas.microsoft.com/office/drawing/2014/main" id="{57547E81-E203-7970-394B-7A9B82D583B8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2070608" y="203702"/>
            <a:ext cx="1569660" cy="7416825"/>
          </a:xfrm>
        </p:spPr>
        <p:txBody>
          <a:bodyPr/>
          <a:lstStyle/>
          <a:p>
            <a:r>
              <a:rPr lang="en-US" dirty="0" err="1"/>
              <a:t>從零開始教起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92321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0F9A6A-E107-4F15-8D75-219FD1E22200}"/>
              </a:ext>
            </a:extLst>
          </p:cNvPr>
          <p:cNvSpPr txBox="1"/>
          <p:nvPr/>
        </p:nvSpPr>
        <p:spPr>
          <a:xfrm>
            <a:off x="1135461" y="171885"/>
            <a:ext cx="125286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庫拉大愛村廁所</a:t>
            </a:r>
            <a:r>
              <a:rPr lang="en-US" altLang="zh-TW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以工代賑與職訓</a:t>
            </a:r>
          </a:p>
          <a:p>
            <a:pPr algn="l"/>
            <a:r>
              <a:rPr lang="zh-TW" altLang="en-US" sz="4800" b="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滲水井及化糞池施工</a:t>
            </a:r>
            <a:endParaRPr lang="en-US" altLang="zh-TW" sz="4800" b="0" dirty="0">
              <a:solidFill>
                <a:schemeClr val="bg1">
                  <a:lumMod val="8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5DFDD5-8BBF-4251-8898-39691D87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092" y="2843092"/>
            <a:ext cx="6620512" cy="49602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44CCA9D-A02E-D399-846F-CAAAF400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27" y="2840506"/>
            <a:ext cx="6620512" cy="49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6038"/>
      </p:ext>
    </p:extLst>
  </p:cSld>
  <p:clrMapOvr>
    <a:masterClrMapping/>
  </p:clrMapOvr>
  <p:transition advTm="6188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41BED9C-7E72-D7F8-AA18-48FBC569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500" y="2448414"/>
            <a:ext cx="5032631" cy="5063856"/>
          </a:xfrm>
          <a:prstGeom prst="rect">
            <a:avLst/>
          </a:prstGeom>
        </p:spPr>
      </p:pic>
      <p:sp>
        <p:nvSpPr>
          <p:cNvPr id="6" name="文字方塊 11">
            <a:extLst>
              <a:ext uri="{FF2B5EF4-FFF2-40B4-BE49-F238E27FC236}">
                <a16:creationId xmlns:a16="http://schemas.microsoft.com/office/drawing/2014/main" id="{1FB19ABF-4079-7DB5-0B73-BD3CE5F0EA76}"/>
              </a:ext>
            </a:extLst>
          </p:cNvPr>
          <p:cNvSpPr txBox="1"/>
          <p:nvPr/>
        </p:nvSpPr>
        <p:spPr>
          <a:xfrm>
            <a:off x="1135461" y="171885"/>
            <a:ext cx="125286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庫拉大愛村廁所</a:t>
            </a:r>
            <a:r>
              <a:rPr lang="en-US" altLang="zh-TW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6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以工代賑與職訓</a:t>
            </a:r>
            <a:endParaRPr lang="en-US" altLang="zh-TW" sz="6600" b="0" dirty="0">
              <a:solidFill>
                <a:schemeClr val="accent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4800" b="0" dirty="0">
                <a:solidFill>
                  <a:schemeClr val="bg1">
                    <a:lumMod val="8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外牆粉刷與油漆</a:t>
            </a:r>
            <a:endParaRPr lang="en-US" altLang="zh-TW" sz="4800" b="0" dirty="0">
              <a:solidFill>
                <a:schemeClr val="bg1">
                  <a:lumMod val="8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884696-83BF-5200-396B-DBBD566DC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0116" y="2448414"/>
            <a:ext cx="5527948" cy="51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5861"/>
      </p:ext>
    </p:extLst>
  </p:cSld>
  <p:clrMapOvr>
    <a:masterClrMapping/>
  </p:clrMapOvr>
  <p:transition advTm="6188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ri22" descr="A picture containing ground, outdoor, dirt, stone&#10;&#10;Description automatically generated">
            <a:extLst>
              <a:ext uri="{FF2B5EF4-FFF2-40B4-BE49-F238E27FC236}">
                <a16:creationId xmlns:a16="http://schemas.microsoft.com/office/drawing/2014/main" id="{E1692204-EE0A-0925-34A2-59EF383766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600" y="2239194"/>
            <a:ext cx="5633268" cy="4031653"/>
          </a:xfrm>
          <a:prstGeom prst="rect">
            <a:avLst/>
          </a:prstGeom>
        </p:spPr>
      </p:pic>
      <p:pic>
        <p:nvPicPr>
          <p:cNvPr id="6" name="ori21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E03D0F22-B363-8B45-1406-9E2612E52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334" y="2237826"/>
            <a:ext cx="6053316" cy="40330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85E4A-2128-16C3-D5B7-AC7EB9261EFD}"/>
              </a:ext>
            </a:extLst>
          </p:cNvPr>
          <p:cNvSpPr txBox="1"/>
          <p:nvPr/>
        </p:nvSpPr>
        <p:spPr>
          <a:xfrm>
            <a:off x="1415334" y="25553"/>
            <a:ext cx="11760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60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近期終於看見成果</a:t>
            </a:r>
            <a:endParaRPr lang="en-US" altLang="zh-TW" sz="6000" b="0" dirty="0">
              <a:solidFill>
                <a:schemeClr val="accent1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25526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Content Placeholder 3">
            <a:extLst>
              <a:ext uri="{FF2B5EF4-FFF2-40B4-BE49-F238E27FC236}">
                <a16:creationId xmlns:a16="http://schemas.microsoft.com/office/drawing/2014/main" id="{88A49A2D-FDAF-6584-9A7D-733DE3270237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704968" y="195037"/>
            <a:ext cx="9717276" cy="7416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【</a:t>
            </a:r>
            <a:r>
              <a:rPr lang="en-US" dirty="0" err="1"/>
              <a:t>學校】</a:t>
            </a:r>
            <a:r>
              <a:rPr lang="en-US" dirty="0" err="1">
                <a:solidFill>
                  <a:srgbClr val="FFC000"/>
                </a:solidFill>
              </a:rPr>
              <a:t>鎖定二十三校、四萬五千二百一十位學童</a:t>
            </a:r>
            <a:r>
              <a:rPr lang="en-US" dirty="0"/>
              <a:t>：</a:t>
            </a:r>
          </a:p>
          <a:p>
            <a:r>
              <a:rPr lang="en-US" dirty="0" err="1"/>
              <a:t>防颱規格校舍</a:t>
            </a:r>
            <a:r>
              <a:rPr lang="en-US" dirty="0"/>
              <a:t>。</a:t>
            </a:r>
          </a:p>
          <a:p>
            <a:r>
              <a:rPr lang="en-US" dirty="0" err="1"/>
              <a:t>提升校園衛生健康</a:t>
            </a:r>
            <a:r>
              <a:rPr lang="en-US" dirty="0"/>
              <a:t>。</a:t>
            </a:r>
          </a:p>
          <a:p>
            <a:r>
              <a:rPr lang="en-US" dirty="0" err="1"/>
              <a:t>提升孩童就學率與升業率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330AA9-8448-DA39-FCDE-5E728F0E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援建案的影響力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086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22881C50-5330-4C45-88CD-A8D34275A53E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689900" y="195037"/>
            <a:ext cx="9732344" cy="74168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2021年教育部資料顯示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&lt;50%國民完成小學學歷</a:t>
            </a:r>
            <a:r>
              <a:rPr lang="en-US" dirty="0">
                <a:latin typeface="Calibri" panose="020F0502020204030204" pitchFamily="34" charset="0"/>
              </a:rPr>
              <a:t>，其中更只有8%有上過中學。</a:t>
            </a:r>
          </a:p>
          <a:p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國家識字率47%</a:t>
            </a:r>
            <a:r>
              <a:rPr lang="en-US" dirty="0">
                <a:latin typeface="Calibri" panose="020F0502020204030204" pitchFamily="34" charset="0"/>
              </a:rPr>
              <a:t>，女性只有28%識字（男性60%)。</a:t>
            </a:r>
          </a:p>
        </p:txBody>
      </p:sp>
      <p:sp>
        <p:nvSpPr>
          <p:cNvPr id="6" name="Vertical Title 5">
            <a:extLst>
              <a:ext uri="{FF2B5EF4-FFF2-40B4-BE49-F238E27FC236}">
                <a16:creationId xmlns:a16="http://schemas.microsoft.com/office/drawing/2014/main" id="{7AFB0D9C-E3C6-2541-8057-FC8BBD5F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莫三比克的</a:t>
            </a:r>
            <a:r>
              <a:rPr lang="en-US" dirty="0" err="1">
                <a:latin typeface="Calibri" panose="020F0502020204030204" pitchFamily="34" charset="0"/>
              </a:rPr>
              <a:t>教育困境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24DF21-042F-4804-B5E7-211071B87C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A7E70D2-F3C6-41E6-A8A0-394357C4448D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1026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60364-4B93-AA47-BE7E-240987A95742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304905" y="195037"/>
            <a:ext cx="11117339" cy="74168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94%女孩會報名小學，但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&lt;50%可以讀到五年級、只有1%</a:t>
            </a:r>
            <a:r>
              <a:rPr lang="zh-TW" altLang="en-US" dirty="0">
                <a:solidFill>
                  <a:srgbClr val="FFC000"/>
                </a:solidFill>
                <a:latin typeface="Calibri" panose="020F0502020204030204" pitchFamily="34" charset="0"/>
              </a:rPr>
              <a:t>升學至</a:t>
            </a:r>
            <a:r>
              <a:rPr lang="en-US" dirty="0" err="1">
                <a:solidFill>
                  <a:srgbClr val="FFC000"/>
                </a:solidFill>
                <a:latin typeface="Calibri" panose="020F0502020204030204" pitchFamily="34" charset="0"/>
              </a:rPr>
              <a:t>大學</a:t>
            </a:r>
            <a:r>
              <a:rPr lang="en-US" dirty="0">
                <a:latin typeface="Calibri" panose="020F0502020204030204" pitchFamily="34" charset="0"/>
              </a:rPr>
              <a:t>。</a:t>
            </a:r>
          </a:p>
          <a:p>
            <a:r>
              <a:rPr lang="en-US" dirty="0" err="1">
                <a:latin typeface="Calibri" panose="020F0502020204030204" pitchFamily="34" charset="0"/>
              </a:rPr>
              <a:t>唸完小學的孩童，仍有三分之二缺乏基本識字、寫字、數學能力</a:t>
            </a:r>
            <a:r>
              <a:rPr lang="en-US" dirty="0">
                <a:latin typeface="Calibri" panose="020F0502020204030204" pitchFamily="34" charset="0"/>
              </a:rPr>
              <a:t>。</a:t>
            </a: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DC79A-8DD0-5145-9B4B-0B2B67C3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莫三比克的</a:t>
            </a:r>
            <a:r>
              <a:rPr lang="en-US" altLang="zh-TW" dirty="0" err="1">
                <a:latin typeface="Calibri" panose="020F0502020204030204" pitchFamily="34" charset="0"/>
              </a:rPr>
              <a:t>教育困境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EE25CF-2A4B-494F-A8D9-48CDBA58AD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A7E70D2-F3C6-41E6-A8A0-394357C4448D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071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90C2D-6548-7F4A-A72E-BD4AF837CB4B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4074894" y="195037"/>
            <a:ext cx="8347350" cy="7416825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教育部長曾與迪諾分享，</a:t>
            </a:r>
            <a:r>
              <a:rPr lang="en-US" dirty="0" err="1">
                <a:solidFill>
                  <a:srgbClr val="FFC000"/>
                </a:solidFill>
                <a:latin typeface="Calibri" panose="020F0502020204030204" pitchFamily="34" charset="0"/>
              </a:rPr>
              <a:t>全國短缺超過三萬間教室</a:t>
            </a:r>
            <a:r>
              <a:rPr lang="en-US" dirty="0" err="1">
                <a:latin typeface="Calibri" panose="020F0502020204030204" pitchFamily="34" charset="0"/>
              </a:rPr>
              <a:t>。在首都馬普托，也還有學生是在樹下或臨時帳篷教室上課</a:t>
            </a:r>
            <a:r>
              <a:rPr lang="en-US" dirty="0">
                <a:latin typeface="Calibri" panose="020F0502020204030204" pitchFamily="34" charset="0"/>
              </a:rPr>
              <a:t>。</a:t>
            </a: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667FF4-5FBE-BC49-84E3-9BFE6412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</a:rPr>
              <a:t>缺乏硬體的挑戰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FD3F40-C919-437F-A4CE-B01EE89ADC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A7E70D2-F3C6-41E6-A8A0-394357C4448D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5380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7C957D12-42EA-2816-9224-3042D72CC7DC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6859952" y="195037"/>
            <a:ext cx="5562292" cy="7416825"/>
          </a:xfrm>
        </p:spPr>
        <p:txBody>
          <a:bodyPr/>
          <a:lstStyle/>
          <a:p>
            <a:r>
              <a:rPr lang="en-US" dirty="0" err="1"/>
              <a:t>以聯合國人居署防災規格為基礎，</a:t>
            </a:r>
            <a:r>
              <a:rPr lang="en-US" dirty="0" err="1">
                <a:solidFill>
                  <a:srgbClr val="FFC000"/>
                </a:solidFill>
              </a:rPr>
              <a:t>落實抗三級颱風設計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，使校舍可成為避難所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4245A-DAB4-6EEF-9FC9-838455DF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學校−防颱校舍</a:t>
            </a:r>
            <a:endParaRPr lang="en-US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318ECCD-5238-E52F-14D2-055C1037B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66" y="169087"/>
            <a:ext cx="6670287" cy="4578192"/>
          </a:xfrm>
          <a:prstGeom prst="rect">
            <a:avLst/>
          </a:prstGeom>
        </p:spPr>
      </p:pic>
      <p:pic>
        <p:nvPicPr>
          <p:cNvPr id="6" name="pic1">
            <a:extLst>
              <a:ext uri="{FF2B5EF4-FFF2-40B4-BE49-F238E27FC236}">
                <a16:creationId xmlns:a16="http://schemas.microsoft.com/office/drawing/2014/main" id="{0E15D100-2509-ED8A-3273-2C0844249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13" y="5047506"/>
            <a:ext cx="6805294" cy="2636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73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1" descr="C:\Users\釋德融\Desktop\20190530志策會莫三報告\image.jpg">
            <a:extLst>
              <a:ext uri="{FF2B5EF4-FFF2-40B4-BE49-F238E27FC236}">
                <a16:creationId xmlns:a16="http://schemas.microsoft.com/office/drawing/2014/main" id="{1EF2ED16-061B-489C-B9DE-7272EA4E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31750"/>
            <a:ext cx="74422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2" descr="C:\Users\釋德融\Desktop\20190530志策會莫三報告\9fc5f572-723b-4dc1-87fc-775337a89542.jpg">
            <a:extLst>
              <a:ext uri="{FF2B5EF4-FFF2-40B4-BE49-F238E27FC236}">
                <a16:creationId xmlns:a16="http://schemas.microsoft.com/office/drawing/2014/main" id="{C00D6CC6-02E1-4817-B862-56BA0827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4056063"/>
            <a:ext cx="74358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F283B0E-0DDB-4175-9803-0E2EDD38552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31749" y="-20638"/>
            <a:ext cx="1455738" cy="963613"/>
          </a:xfrm>
        </p:spPr>
        <p:txBody>
          <a:bodyPr/>
          <a:lstStyle/>
          <a:p>
            <a:pPr defTabSz="1049731" fontAlgn="auto">
              <a:spcAft>
                <a:spcPts val="0"/>
              </a:spcAft>
              <a:buFont typeface="文鼎中圓" pitchFamily="49" charset="-120"/>
              <a:buNone/>
              <a:defRPr/>
            </a:pPr>
            <a:fld id="{FA8239EB-5411-46E6-8EA5-0D33A27AA780}" type="slidenum">
              <a:rPr lang="zh-TW" altLang="en-US">
                <a:effectLst>
                  <a:glow rad="101600">
                    <a:srgbClr val="000000"/>
                  </a:glow>
                </a:effectLst>
                <a:latin typeface=""/>
              </a:rPr>
              <a:pPr defTabSz="1049731" fontAlgn="auto">
                <a:spcAft>
                  <a:spcPts val="0"/>
                </a:spcAft>
                <a:buFont typeface="文鼎中圓" pitchFamily="49" charset="-120"/>
                <a:buNone/>
                <a:defRPr/>
              </a:pPr>
              <a:t>9</a:t>
            </a:fld>
            <a:endParaRPr lang="zh-TW" altLang="en-US">
              <a:effectLst>
                <a:glow rad="101600">
                  <a:srgbClr val="000000"/>
                </a:glow>
              </a:effectLst>
              <a:latin typeface=""/>
            </a:endParaRP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7C957D12-42EA-2816-9224-3042D72CC7DC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1319974" y="195037"/>
            <a:ext cx="11102270" cy="7416825"/>
          </a:xfrm>
        </p:spPr>
        <p:txBody>
          <a:bodyPr/>
          <a:lstStyle/>
          <a:p>
            <a:r>
              <a:rPr lang="en-US" dirty="0" err="1"/>
              <a:t>建造</a:t>
            </a:r>
            <a:r>
              <a:rPr lang="en-US" dirty="0" err="1">
                <a:solidFill>
                  <a:srgbClr val="FFC000"/>
                </a:solidFill>
              </a:rPr>
              <a:t>符合學生人數的廁所設施</a:t>
            </a:r>
            <a:r>
              <a:rPr lang="en-US" dirty="0"/>
              <a:t>。</a:t>
            </a:r>
          </a:p>
          <a:p>
            <a:r>
              <a:rPr lang="en-US" dirty="0" err="1"/>
              <a:t>供水設施（鑿井和自來水</a:t>
            </a:r>
            <a:r>
              <a:rPr lang="en-US" dirty="0"/>
              <a:t>），</a:t>
            </a:r>
            <a:r>
              <a:rPr lang="en-US" dirty="0" err="1">
                <a:solidFill>
                  <a:srgbClr val="FFC000"/>
                </a:solidFill>
              </a:rPr>
              <a:t>提供乾淨水資源</a:t>
            </a:r>
            <a:r>
              <a:rPr lang="en-US" dirty="0"/>
              <a:t>。</a:t>
            </a:r>
          </a:p>
          <a:p>
            <a:r>
              <a:rPr lang="en-US" dirty="0" err="1"/>
              <a:t>女性衛生計畫，提供環保衛生棉與正確月經健康教育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4245A-DAB4-6EEF-9FC9-838455DF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學校−校園衛生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490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7C957D12-42EA-2816-9224-3042D72CC7DC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-65021" y="195037"/>
            <a:ext cx="12487265" cy="7416825"/>
          </a:xfrm>
        </p:spPr>
        <p:txBody>
          <a:bodyPr/>
          <a:lstStyle/>
          <a:p>
            <a:r>
              <a:rPr lang="en-US" dirty="0" err="1"/>
              <a:t>提供符合學生人數的教室數量及更寬闊的教室空間</a:t>
            </a:r>
            <a:r>
              <a:rPr lang="en-US" dirty="0"/>
              <a:t>。</a:t>
            </a:r>
          </a:p>
          <a:p>
            <a:r>
              <a:rPr lang="en-US" dirty="0" err="1"/>
              <a:t>品格教育，靜思語入校園</a:t>
            </a:r>
            <a:r>
              <a:rPr lang="en-US" dirty="0"/>
              <a:t>。</a:t>
            </a:r>
          </a:p>
          <a:p>
            <a:r>
              <a:rPr lang="en-US" dirty="0" err="1">
                <a:solidFill>
                  <a:srgbClr val="FFC000"/>
                </a:solidFill>
              </a:rPr>
              <a:t>透過硬體建設與志工關懷，終結水資源、衛生、糧食導致學生輟學的問題</a:t>
            </a:r>
            <a:r>
              <a:rPr lang="en-US" dirty="0"/>
              <a:t>。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4245A-DAB4-6EEF-9FC9-838455DF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學校−就學率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999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4E7E4D-CCD9-B70D-BD54-FE22FA85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援建進度：學校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35889-7A14-1839-6593-BE11C70400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F678015-A7D9-0842-88B0-27B3960FD9F1}" type="slidenum">
              <a:rPr lang="en-US" smtClean="0"/>
              <a:t>92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7AFC0E-6A3E-582A-D8FA-60B7DE1DF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29624"/>
              </p:ext>
            </p:extLst>
          </p:nvPr>
        </p:nvGraphicFramePr>
        <p:xfrm>
          <a:off x="1582738" y="518592"/>
          <a:ext cx="10541557" cy="688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660">
                  <a:extLst>
                    <a:ext uri="{9D8B030D-6E8A-4147-A177-3AD203B41FA5}">
                      <a16:colId xmlns:a16="http://schemas.microsoft.com/office/drawing/2014/main" val="3287061764"/>
                    </a:ext>
                  </a:extLst>
                </a:gridCol>
                <a:gridCol w="1822899">
                  <a:extLst>
                    <a:ext uri="{9D8B030D-6E8A-4147-A177-3AD203B41FA5}">
                      <a16:colId xmlns:a16="http://schemas.microsoft.com/office/drawing/2014/main" val="403657020"/>
                    </a:ext>
                  </a:extLst>
                </a:gridCol>
                <a:gridCol w="6561998">
                  <a:extLst>
                    <a:ext uri="{9D8B030D-6E8A-4147-A177-3AD203B41FA5}">
                      <a16:colId xmlns:a16="http://schemas.microsoft.com/office/drawing/2014/main" val="3950521393"/>
                    </a:ext>
                  </a:extLst>
                </a:gridCol>
              </a:tblGrid>
              <a:tr h="1123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進度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數量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學校類別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227106"/>
                  </a:ext>
                </a:extLst>
              </a:tr>
              <a:tr h="1123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完工</a:t>
                      </a:r>
                      <a:endParaRPr lang="en-US" sz="5400" b="0" dirty="0">
                        <a:solidFill>
                          <a:srgbClr val="FFC000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mpd="sng">
                      <a:solidFill>
                        <a:srgbClr val="D9D9D9"/>
                      </a:solidFill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1" dirty="0">
                          <a:solidFill>
                            <a:srgbClr val="FFC000"/>
                          </a:solidFill>
                          <a:latin typeface="DFKai-SB" panose="03000509000000000000" pitchFamily="49" charset="-120"/>
                          <a:ea typeface="DFKai-SB" panose="03000509000000000000" pitchFamily="49" charset="-120"/>
                        </a:rPr>
                        <a:t>1</a:t>
                      </a:r>
                    </a:p>
                  </a:txBody>
                  <a:tcPr marL="127000" marR="127000" marT="127000" marB="127000" anchor="ctr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8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1大學</a:t>
                      </a:r>
                      <a:r>
                        <a:rPr lang="en-US" sz="40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（修繕）</a:t>
                      </a:r>
                      <a:endParaRPr lang="en-US" sz="48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31845"/>
                  </a:ext>
                </a:extLst>
              </a:tr>
              <a:tr h="1268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施工</a:t>
                      </a:r>
                      <a:endParaRPr lang="en-US" sz="5400" b="0" dirty="0">
                        <a:solidFill>
                          <a:srgbClr val="FFC000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FFC000"/>
                          </a:solidFill>
                          <a:latin typeface="DFKai-SB" panose="03000509000000000000" pitchFamily="49" charset="-120"/>
                          <a:ea typeface="DFKai-SB" panose="03000509000000000000" pitchFamily="49" charset="-120"/>
                        </a:rPr>
                        <a:t>4</a:t>
                      </a: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3小學、1中學</a:t>
                      </a:r>
                    </a:p>
                  </a:txBody>
                  <a:tcPr marL="127000" marR="127000" marT="127000" marB="127000" anchor="ctr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63184"/>
                  </a:ext>
                </a:extLst>
              </a:tr>
              <a:tr h="1123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設計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rgbClr val="D9D9D9"/>
                          </a:solidFill>
                          <a:latin typeface="DFKai-SB" panose="03000509000000000000" pitchFamily="49" charset="-120"/>
                          <a:ea typeface="DFKai-SB" panose="03000509000000000000" pitchFamily="49" charset="-120"/>
                        </a:rPr>
                        <a:t>16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10小學、6中學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665670"/>
                  </a:ext>
                </a:extLst>
              </a:tr>
              <a:tr h="1123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規劃</a:t>
                      </a:r>
                      <a:endParaRPr lang="en-US" sz="54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1" dirty="0">
                          <a:solidFill>
                            <a:srgbClr val="D9D9D9"/>
                          </a:solidFill>
                          <a:latin typeface="DFKai-SB" panose="03000509000000000000" pitchFamily="49" charset="-120"/>
                          <a:ea typeface="DFKai-SB" panose="03000509000000000000" pitchFamily="49" charset="-120"/>
                        </a:rPr>
                        <a:t>2</a:t>
                      </a:r>
                    </a:p>
                  </a:txBody>
                  <a:tcPr marL="127000" marR="127000" marT="127000" marB="127000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8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1小學、1技職</a:t>
                      </a:r>
                      <a:r>
                        <a:rPr lang="en-US" sz="4000" b="0" dirty="0">
                          <a:solidFill>
                            <a:srgbClr val="D9D9D9"/>
                          </a:solidFill>
                          <a:ea typeface="DFKai-SB" panose="03000509000000000000" pitchFamily="49" charset="-120"/>
                        </a:rPr>
                        <a:t>（增建）</a:t>
                      </a:r>
                      <a:endParaRPr lang="en-US" sz="4800" b="0" dirty="0">
                        <a:solidFill>
                          <a:srgbClr val="D9D9D9"/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mpd="sng">
                      <a:solidFill>
                        <a:srgbClr val="D9D9D9"/>
                      </a:solidFill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702577"/>
                  </a:ext>
                </a:extLst>
              </a:tr>
              <a:tr h="1123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a typeface="DFKai-SB" panose="03000509000000000000" pitchFamily="49" charset="-120"/>
                        </a:rPr>
                        <a:t>總計</a:t>
                      </a:r>
                      <a:endParaRPr lang="en-US" sz="5400" b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a typeface="DFKai-SB" panose="03000509000000000000" pitchFamily="49" charset="-120"/>
                      </a:endParaRP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a typeface="DFKai-SB" panose="03000509000000000000" pitchFamily="49" charset="-120"/>
                        </a:rPr>
                        <a:t>23校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5400" b="0" dirty="0">
                          <a:solidFill>
                            <a:srgbClr val="FFC000"/>
                          </a:solidFill>
                          <a:ea typeface="DFKai-SB" panose="03000509000000000000" pitchFamily="49" charset="-120"/>
                        </a:rPr>
                        <a:t>23校</a:t>
                      </a:r>
                    </a:p>
                  </a:txBody>
                  <a:tcPr marL="127000" marR="127000" marT="127000" marB="127000">
                    <a:lnL w="57150" cmpd="sng">
                      <a:solidFill>
                        <a:srgbClr val="D9D9D9"/>
                      </a:solidFill>
                    </a:lnL>
                    <a:lnR w="57150" cmpd="sng">
                      <a:solidFill>
                        <a:srgbClr val="D9D9D9"/>
                      </a:solidFill>
                    </a:lnR>
                    <a:lnT w="57150" cmpd="sng">
                      <a:solidFill>
                        <a:srgbClr val="D9D9D9"/>
                      </a:solidFill>
                    </a:lnT>
                    <a:lnB w="57150" cmpd="sng">
                      <a:solidFill>
                        <a:srgbClr val="D9D9D9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209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11" descr="A group of people wearing safety vests&#10;&#10;Description automatically generated with medium confidence">
            <a:extLst>
              <a:ext uri="{FF2B5EF4-FFF2-40B4-BE49-F238E27FC236}">
                <a16:creationId xmlns:a16="http://schemas.microsoft.com/office/drawing/2014/main" id="{F32BAAF0-C76C-8C48-978D-9E656837C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31" y="-253340"/>
            <a:ext cx="9139236" cy="3756256"/>
          </a:xfrm>
          <a:prstGeom prst="rect">
            <a:avLst/>
          </a:prstGeom>
        </p:spPr>
      </p:pic>
      <p:pic>
        <p:nvPicPr>
          <p:cNvPr id="5" name="ori12" descr="A group of people wearing safety vests&#10;&#10;Description automatically generated with medium confidence">
            <a:extLst>
              <a:ext uri="{FF2B5EF4-FFF2-40B4-BE49-F238E27FC236}">
                <a16:creationId xmlns:a16="http://schemas.microsoft.com/office/drawing/2014/main" id="{E5D5F65E-CDB2-7941-84FE-25E737AE9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231" y="4424848"/>
            <a:ext cx="9140487" cy="4193029"/>
          </a:xfrm>
          <a:prstGeom prst="rect">
            <a:avLst/>
          </a:prstGeom>
        </p:spPr>
      </p:pic>
      <p:sp>
        <p:nvSpPr>
          <p:cNvPr id="2" name="Vertical Content Placeholder 1">
            <a:extLst>
              <a:ext uri="{FF2B5EF4-FFF2-40B4-BE49-F238E27FC236}">
                <a16:creationId xmlns:a16="http://schemas.microsoft.com/office/drawing/2014/main" id="{EB16F4FE-40F2-F7CD-6338-8299C3A896BA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2325231" y="3008936"/>
            <a:ext cx="9140487" cy="1683538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800" dirty="0" err="1">
                <a:solidFill>
                  <a:srgbClr val="FFC000"/>
                </a:solidFill>
              </a:rPr>
              <a:t>見證新舊校舍的轉變</a:t>
            </a:r>
            <a:endParaRPr lang="en-US" sz="48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FFC000"/>
                </a:solidFill>
              </a:rPr>
              <a:t>3校將造福1891位學生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D8016-77E9-B68C-73C1-6BBA27E8A7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D9C09D-02BC-A94B-9F16-0B84F8D7EE2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16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9046" y="1152257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674"/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1.</a:t>
            </a:r>
            <a:r>
              <a:rPr lang="zh-CN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庫拉小學</a:t>
            </a:r>
            <a:r>
              <a:rPr lang="zh-TW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 </a:t>
            </a:r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99%</a:t>
            </a:r>
            <a:endParaRPr lang="zh-TW" altLang="en-US" sz="6600" b="0" dirty="0">
              <a:solidFill>
                <a:srgbClr val="85FFE0"/>
              </a:solidFill>
              <a:latin typeface="標楷體" panose="03000509000000000000" pitchFamily="65" charset="-120"/>
              <a:ea typeface="DFKai-SB" panose="03000509000000000000" pitchFamily="49" charset="-12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5093152" y="1754333"/>
            <a:ext cx="3915476" cy="1001316"/>
          </a:xfrm>
        </p:spPr>
        <p:txBody>
          <a:bodyPr/>
          <a:lstStyle>
            <a:lvl1pPr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+mj-lt"/>
                <a:ea typeface="DFKai-SB" panose="03000509000000000000" pitchFamily="65" charset="-120"/>
                <a:cs typeface="+mj-cs"/>
              </a:defRPr>
            </a:lvl1pPr>
            <a:lvl2pPr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文鼎顏楷" charset="0"/>
              </a:defRPr>
            </a:lvl2pPr>
            <a:lvl3pPr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文鼎顏楷" charset="0"/>
              </a:defRPr>
            </a:lvl3pPr>
            <a:lvl4pPr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文鼎顏楷" charset="0"/>
              </a:defRPr>
            </a:lvl4pPr>
            <a:lvl5pPr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文鼎顏楷" charset="0"/>
              </a:defRPr>
            </a:lvl5pPr>
            <a:lvl6pPr marL="457200"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6pPr>
            <a:lvl7pPr marL="914400"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7pPr>
            <a:lvl8pPr marL="1371600"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8pPr>
            <a:lvl9pPr marL="1828800" algn="l" defTabSz="448945" rtl="0" eaLnBrk="1" fontAlgn="base" hangingPunct="1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9pPr>
          </a:lstStyle>
          <a:p>
            <a:endParaRPr lang="zh-TW" altLang="en-US" sz="4400" kern="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5871883-81C6-4EE0-9FC6-3327547CE185}"/>
              </a:ext>
            </a:extLst>
          </p:cNvPr>
          <p:cNvGrpSpPr/>
          <p:nvPr/>
        </p:nvGrpSpPr>
        <p:grpSpPr>
          <a:xfrm>
            <a:off x="408435" y="3300342"/>
            <a:ext cx="12123717" cy="4535683"/>
            <a:chOff x="1132214" y="3476333"/>
            <a:chExt cx="12125113" cy="45362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25AC8A2-925D-4941-BA63-A4CED2027787}"/>
                </a:ext>
              </a:extLst>
            </p:cNvPr>
            <p:cNvSpPr/>
            <p:nvPr/>
          </p:nvSpPr>
          <p:spPr bwMode="auto">
            <a:xfrm>
              <a:off x="2511642" y="6903030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2019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0F4D41-76ED-5B4C-BF41-68FBD9EF8BF0}"/>
                </a:ext>
              </a:extLst>
            </p:cNvPr>
            <p:cNvSpPr/>
            <p:nvPr/>
          </p:nvSpPr>
          <p:spPr bwMode="auto">
            <a:xfrm>
              <a:off x="10717327" y="6996539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2022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  <p:sp>
          <p:nvSpPr>
            <p:cNvPr id="10" name="Arrow: Right 9"/>
            <p:cNvSpPr/>
            <p:nvPr/>
          </p:nvSpPr>
          <p:spPr bwMode="auto">
            <a:xfrm>
              <a:off x="7343435" y="5103365"/>
              <a:ext cx="863997" cy="79199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9980" tIns="46790" rIns="89980" bIns="46790" numCol="1" rtlCol="0" anchor="ctr" anchorCtr="1" compatLnSpc="1"/>
            <a:lstStyle/>
            <a:p>
              <a:pPr defTabSz="912404"/>
              <a:endParaRPr lang="zh-TW" altLang="en-US" sz="4000">
                <a:solidFill>
                  <a:srgbClr val="000000"/>
                </a:solidFill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214" y="3476333"/>
              <a:ext cx="5901406" cy="3637219"/>
            </a:xfrm>
            <a:prstGeom prst="rect">
              <a:avLst/>
            </a:prstGeom>
          </p:spPr>
        </p:pic>
      </p:grpSp>
      <p:sp>
        <p:nvSpPr>
          <p:cNvPr id="5" name="文字方塊 20">
            <a:extLst>
              <a:ext uri="{FF2B5EF4-FFF2-40B4-BE49-F238E27FC236}">
                <a16:creationId xmlns:a16="http://schemas.microsoft.com/office/drawing/2014/main" id="{44477348-0E8A-0CF2-1A72-64765A8C6800}"/>
              </a:ext>
            </a:extLst>
          </p:cNvPr>
          <p:cNvSpPr txBox="1"/>
          <p:nvPr/>
        </p:nvSpPr>
        <p:spPr>
          <a:xfrm>
            <a:off x="704124" y="57417"/>
            <a:ext cx="12383951" cy="110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施工中學校</a:t>
            </a:r>
            <a:r>
              <a:rPr lang="en-US" altLang="zh-TW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en-US" altLang="zh-TW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所村小</a:t>
            </a:r>
            <a:endParaRPr lang="zh-TW" altLang="en-US" sz="5999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6E79126-4DBF-9F66-8E36-DB831CD0C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552" y="3276703"/>
            <a:ext cx="6467250" cy="3636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36A9C-0C1F-13AA-492F-7752EB307B58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DB768F20-8AEE-4E71-ADDF-85F4488E91BF}" type="slidenum">
              <a:rPr lang="en-GB" altLang="en-US" smtClean="0"/>
              <a:pPr>
                <a:defRPr/>
              </a:pPr>
              <a:t>94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663270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40291CA-9B77-4BCE-BC40-B0F6D5CBA6DE}"/>
              </a:ext>
            </a:extLst>
          </p:cNvPr>
          <p:cNvGrpSpPr/>
          <p:nvPr/>
        </p:nvGrpSpPr>
        <p:grpSpPr>
          <a:xfrm>
            <a:off x="187081" y="3189429"/>
            <a:ext cx="13418039" cy="4678100"/>
            <a:chOff x="259906" y="2707014"/>
            <a:chExt cx="13419583" cy="4678638"/>
          </a:xfrm>
        </p:grpSpPr>
        <p:sp>
          <p:nvSpPr>
            <p:cNvPr id="11" name="Arrow: Right 10"/>
            <p:cNvSpPr/>
            <p:nvPr/>
          </p:nvSpPr>
          <p:spPr bwMode="auto">
            <a:xfrm>
              <a:off x="6051607" y="4071804"/>
              <a:ext cx="863997" cy="79199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9980" tIns="46790" rIns="89980" bIns="46790" numCol="1" rtlCol="0" anchor="ctr" anchorCtr="1" compatLnSpc="1"/>
            <a:lstStyle/>
            <a:p>
              <a:pPr defTabSz="912404"/>
              <a:endParaRPr lang="zh-TW" altLang="en-US" sz="4000">
                <a:solidFill>
                  <a:srgbClr val="000000"/>
                </a:solidFill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78595A3-717D-488D-9C26-DD1E85E1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5605" y="2755501"/>
              <a:ext cx="6763884" cy="380468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A17041-2EB8-AA4E-AD3C-20C174BD91A4}"/>
                </a:ext>
              </a:extLst>
            </p:cNvPr>
            <p:cNvSpPr/>
            <p:nvPr/>
          </p:nvSpPr>
          <p:spPr bwMode="auto">
            <a:xfrm>
              <a:off x="9273158" y="6369652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2022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  <p:pic>
          <p:nvPicPr>
            <p:cNvPr id="14" name="ori22">
              <a:extLst>
                <a:ext uri="{FF2B5EF4-FFF2-40B4-BE49-F238E27FC236}">
                  <a16:creationId xmlns:a16="http://schemas.microsoft.com/office/drawing/2014/main" id="{59FCA210-9899-2A4D-9ECC-E6F18C6E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906" y="2707014"/>
              <a:ext cx="5744766" cy="3829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EC38D-9DBA-3847-900E-F93A8CAB9B7D}"/>
                </a:ext>
              </a:extLst>
            </p:cNvPr>
            <p:cNvSpPr/>
            <p:nvPr/>
          </p:nvSpPr>
          <p:spPr bwMode="auto">
            <a:xfrm>
              <a:off x="1744317" y="6343650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2019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3C11895C-C00A-426E-B61B-E9D618E73BD1}"/>
              </a:ext>
            </a:extLst>
          </p:cNvPr>
          <p:cNvSpPr txBox="1"/>
          <p:nvPr/>
        </p:nvSpPr>
        <p:spPr>
          <a:xfrm>
            <a:off x="713961" y="1014978"/>
            <a:ext cx="69557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674"/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2.</a:t>
            </a:r>
            <a:r>
              <a:rPr lang="zh-TW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格雷莎</a:t>
            </a:r>
            <a:r>
              <a:rPr lang="zh-CN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小學</a:t>
            </a:r>
            <a:r>
              <a:rPr lang="zh-TW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 </a:t>
            </a:r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99%</a:t>
            </a:r>
            <a:endParaRPr lang="zh-TW" altLang="en-US" sz="6600" b="0" dirty="0">
              <a:solidFill>
                <a:srgbClr val="85FFE0"/>
              </a:solidFill>
              <a:latin typeface="標楷體" panose="03000509000000000000" pitchFamily="65" charset="-120"/>
              <a:ea typeface="DFKai-SB" panose="03000509000000000000" pitchFamily="49" charset="-120"/>
            </a:endParaRPr>
          </a:p>
        </p:txBody>
      </p:sp>
      <p:sp>
        <p:nvSpPr>
          <p:cNvPr id="3" name="文字方塊 20">
            <a:extLst>
              <a:ext uri="{FF2B5EF4-FFF2-40B4-BE49-F238E27FC236}">
                <a16:creationId xmlns:a16="http://schemas.microsoft.com/office/drawing/2014/main" id="{41EB67C9-1265-3ABF-DA92-582137FF4664}"/>
              </a:ext>
            </a:extLst>
          </p:cNvPr>
          <p:cNvSpPr txBox="1"/>
          <p:nvPr/>
        </p:nvSpPr>
        <p:spPr>
          <a:xfrm>
            <a:off x="704124" y="65499"/>
            <a:ext cx="12383951" cy="110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施工中學校</a:t>
            </a:r>
            <a:r>
              <a:rPr lang="en-US" altLang="zh-TW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en-US" altLang="zh-TW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所村小</a:t>
            </a:r>
            <a:endParaRPr lang="zh-TW" altLang="en-US" sz="5999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4C37C-224E-F654-A3FF-E0D22C932CB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fld id="{DB768F20-8AEE-4E71-ADDF-85F4488E91BF}" type="slidenum">
              <a:rPr lang="en-GB" altLang="en-US" smtClean="0"/>
              <a:pPr>
                <a:defRPr/>
              </a:pPr>
              <a:t>95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80137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B1600F4-B7E4-4930-A5A9-EB6AC19DB416}"/>
              </a:ext>
            </a:extLst>
          </p:cNvPr>
          <p:cNvGrpSpPr/>
          <p:nvPr/>
        </p:nvGrpSpPr>
        <p:grpSpPr>
          <a:xfrm>
            <a:off x="272126" y="3103398"/>
            <a:ext cx="11180110" cy="4875946"/>
            <a:chOff x="390213" y="2671024"/>
            <a:chExt cx="11181396" cy="4876507"/>
          </a:xfrm>
        </p:grpSpPr>
        <p:sp>
          <p:nvSpPr>
            <p:cNvPr id="17" name="Arrow: Right 16"/>
            <p:cNvSpPr/>
            <p:nvPr/>
          </p:nvSpPr>
          <p:spPr bwMode="auto">
            <a:xfrm>
              <a:off x="5725416" y="4162853"/>
              <a:ext cx="863997" cy="79199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9980" tIns="46790" rIns="89980" bIns="46790" numCol="1" rtlCol="0" anchor="ctr" anchorCtr="1" compatLnSpc="1"/>
            <a:lstStyle/>
            <a:p>
              <a:pPr defTabSz="912404"/>
              <a:endParaRPr lang="zh-TW" altLang="en-US" sz="4000">
                <a:solidFill>
                  <a:srgbClr val="000000"/>
                </a:solidFill>
                <a:latin typeface="Arial" panose="020B0604020202020204" pitchFamily="34" charset="0"/>
                <a:ea typeface="PMingLiU" panose="02020500000000000000" pitchFamily="18" charset="-12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213" y="2671024"/>
              <a:ext cx="5299668" cy="39747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21E304-7DF6-FD4D-9F70-1EE7B6106834}"/>
                </a:ext>
              </a:extLst>
            </p:cNvPr>
            <p:cNvSpPr/>
            <p:nvPr/>
          </p:nvSpPr>
          <p:spPr bwMode="auto">
            <a:xfrm>
              <a:off x="1809042" y="6531531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2019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F58687-7A35-CD44-B508-DEF2AD7C2175}"/>
                </a:ext>
              </a:extLst>
            </p:cNvPr>
            <p:cNvSpPr/>
            <p:nvPr/>
          </p:nvSpPr>
          <p:spPr bwMode="auto">
            <a:xfrm>
              <a:off x="9031609" y="6500486"/>
              <a:ext cx="2540000" cy="1016000"/>
            </a:xfrm>
            <a:prstGeom prst="rect">
              <a:avLst/>
            </a:prstGeom>
            <a:solidFill>
              <a:srgbClr val="2D2D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89990" tIns="46795" rIns="89990" bIns="46795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2722"/>
              <a:r>
                <a:rPr lang="en-US" sz="5999" b="0" dirty="0">
                  <a:solidFill>
                    <a:srgbClr val="D9D9D9"/>
                  </a:solidFill>
                  <a:ea typeface="DFKai-SB" panose="03000509000000000000" pitchFamily="49" charset="-120"/>
                </a:rPr>
                <a:t>2022</a:t>
              </a:r>
              <a:endParaRPr kumimoji="1" lang="en-US" sz="5999" b="0" dirty="0">
                <a:solidFill>
                  <a:srgbClr val="D9D9D9"/>
                </a:solidFill>
                <a:latin typeface="Arial" charset="0"/>
                <a:ea typeface="DFKai-SB" panose="03000509000000000000" pitchFamily="49" charset="-120"/>
              </a:endParaRPr>
            </a:p>
          </p:txBody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C8729014-330D-40A3-BFCE-3BCB1D939D31}"/>
              </a:ext>
            </a:extLst>
          </p:cNvPr>
          <p:cNvSpPr txBox="1"/>
          <p:nvPr/>
        </p:nvSpPr>
        <p:spPr>
          <a:xfrm>
            <a:off x="704124" y="1001094"/>
            <a:ext cx="7802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674"/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3.</a:t>
            </a:r>
            <a:r>
              <a:rPr lang="zh-TW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喬輕馬拉</a:t>
            </a:r>
            <a:r>
              <a:rPr lang="zh-CN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小學</a:t>
            </a:r>
            <a:r>
              <a:rPr lang="zh-TW" altLang="en-US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 </a:t>
            </a:r>
            <a:r>
              <a:rPr lang="en-US" altLang="zh-TW" sz="6600" b="0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</a:rPr>
              <a:t>99%</a:t>
            </a:r>
            <a:endParaRPr lang="zh-TW" altLang="en-US" sz="6600" b="0" dirty="0">
              <a:solidFill>
                <a:srgbClr val="85FFE0"/>
              </a:solidFill>
              <a:latin typeface="標楷體" panose="03000509000000000000" pitchFamily="65" charset="-120"/>
              <a:ea typeface="DFKai-SB" panose="03000509000000000000" pitchFamily="49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7372ABF-4142-423B-BA46-C884B9141F48}"/>
              </a:ext>
            </a:extLst>
          </p:cNvPr>
          <p:cNvSpPr txBox="1"/>
          <p:nvPr/>
        </p:nvSpPr>
        <p:spPr>
          <a:xfrm>
            <a:off x="704124" y="65499"/>
            <a:ext cx="12383951" cy="110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施工中學校</a:t>
            </a:r>
            <a:r>
              <a:rPr lang="en-US" altLang="zh-TW" sz="65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en-US" altLang="zh-TW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sz="5999" b="0" dirty="0">
                <a:solidFill>
                  <a:srgbClr val="4F81BD">
                    <a:lumMod val="40000"/>
                    <a:lumOff val="60000"/>
                  </a:srgb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所村小</a:t>
            </a:r>
            <a:endParaRPr lang="zh-TW" altLang="en-US" sz="5999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7CE479-8B2A-662C-D43B-0FDB63A1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75" y="3044685"/>
            <a:ext cx="7068710" cy="39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64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i11">
            <a:extLst>
              <a:ext uri="{FF2B5EF4-FFF2-40B4-BE49-F238E27FC236}">
                <a16:creationId xmlns:a16="http://schemas.microsoft.com/office/drawing/2014/main" id="{8D121F2B-C762-2BE6-0AAD-FBA6DF042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849" y="80196"/>
            <a:ext cx="4603787" cy="2589631"/>
          </a:xfrm>
          <a:prstGeom prst="rect">
            <a:avLst/>
          </a:prstGeom>
        </p:spPr>
      </p:pic>
      <p:pic>
        <p:nvPicPr>
          <p:cNvPr id="8" name="ori12">
            <a:extLst>
              <a:ext uri="{FF2B5EF4-FFF2-40B4-BE49-F238E27FC236}">
                <a16:creationId xmlns:a16="http://schemas.microsoft.com/office/drawing/2014/main" id="{59D5B253-B80B-5B43-DAC2-CC7D9825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849" y="2707058"/>
            <a:ext cx="4603786" cy="2589631"/>
          </a:xfrm>
          <a:prstGeom prst="rect">
            <a:avLst/>
          </a:prstGeom>
        </p:spPr>
      </p:pic>
      <p:pic>
        <p:nvPicPr>
          <p:cNvPr id="6" name="pic2">
            <a:extLst>
              <a:ext uri="{FF2B5EF4-FFF2-40B4-BE49-F238E27FC236}">
                <a16:creationId xmlns:a16="http://schemas.microsoft.com/office/drawing/2014/main" id="{E92ACC93-7040-8004-1D22-6A6C932355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577" y="5368142"/>
            <a:ext cx="4606330" cy="2733707"/>
          </a:xfrm>
          <a:prstGeom prst="rect">
            <a:avLst/>
          </a:prstGeom>
        </p:spPr>
      </p:pic>
      <p:sp>
        <p:nvSpPr>
          <p:cNvPr id="35" name="Vertical Content Placeholder 34">
            <a:extLst>
              <a:ext uri="{FF2B5EF4-FFF2-40B4-BE49-F238E27FC236}">
                <a16:creationId xmlns:a16="http://schemas.microsoft.com/office/drawing/2014/main" id="{F0D27309-5A9F-AAE5-F4A7-0486FEB69213}"/>
              </a:ext>
            </a:extLst>
          </p:cNvPr>
          <p:cNvSpPr>
            <a:spLocks noGrp="1"/>
          </p:cNvSpPr>
          <p:nvPr>
            <p:ph orient="vert" sz="quarter" idx="13"/>
          </p:nvPr>
        </p:nvSpPr>
        <p:spPr>
          <a:xfrm>
            <a:off x="6859952" y="195037"/>
            <a:ext cx="5562292" cy="7416825"/>
          </a:xfrm>
        </p:spPr>
        <p:txBody>
          <a:bodyPr/>
          <a:lstStyle/>
          <a:p>
            <a:r>
              <a:rPr lang="en-US" dirty="0" err="1"/>
              <a:t>遭遇夏季氣旋、原物料上漲導致工程延宕，但三所村小預計今年</a:t>
            </a:r>
            <a:r>
              <a:rPr lang="zh-TW" altLang="en-US" dirty="0"/>
              <a:t>八月將陸續完工。</a:t>
            </a:r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ED337452-5818-8D22-66AA-CE708D5E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三所小學即將落成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925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13">
            <a:extLst>
              <a:ext uri="{FF2B5EF4-FFF2-40B4-BE49-F238E27FC236}">
                <a16:creationId xmlns:a16="http://schemas.microsoft.com/office/drawing/2014/main" id="{06D240F4-8C75-DC48-BDF3-F55005BD9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61" y="1980535"/>
            <a:ext cx="6081065" cy="383509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A06AB4-5ED2-4302-B662-29461651003B}"/>
              </a:ext>
            </a:extLst>
          </p:cNvPr>
          <p:cNvSpPr txBox="1"/>
          <p:nvPr/>
        </p:nvSpPr>
        <p:spPr>
          <a:xfrm>
            <a:off x="500970" y="163130"/>
            <a:ext cx="107178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kumimoji="1" lang="zh-TW" altLang="en-US" sz="6600" b="0" spc="473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  <a:cs typeface="UnDotum"/>
              </a:rPr>
              <a:t>喬輕馬拉小學</a:t>
            </a:r>
            <a:r>
              <a:rPr lang="en-US" altLang="zh-TW" sz="6600" b="0" spc="473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  <a:cs typeface="UnDotum"/>
              </a:rPr>
              <a:t>-</a:t>
            </a:r>
            <a:r>
              <a:rPr kumimoji="1" lang="zh-TW" altLang="en-US" sz="6600" b="0" spc="473" dirty="0">
                <a:solidFill>
                  <a:srgbClr val="85FFE0"/>
                </a:solidFill>
                <a:latin typeface="標楷體" panose="03000509000000000000" pitchFamily="65" charset="-120"/>
                <a:ea typeface="DFKai-SB" panose="03000509000000000000" pitchFamily="49" charset="-120"/>
                <a:cs typeface="UnDotum"/>
              </a:rPr>
              <a:t>聯外道路</a:t>
            </a:r>
            <a:endParaRPr kumimoji="1" lang="zh-TW" altLang="en-US" sz="6600" b="0" dirty="0">
              <a:solidFill>
                <a:srgbClr val="85FFE0"/>
              </a:solidFill>
              <a:latin typeface="標楷體" panose="03000509000000000000" pitchFamily="65" charset="-120"/>
              <a:ea typeface="DFKai-SB" panose="03000509000000000000" pitchFamily="49" charset="-120"/>
              <a:cs typeface="UnDotum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49B746-4823-8264-E63F-2C204C82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102" y="1980535"/>
            <a:ext cx="6986757" cy="38350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3E96BD1-176A-5E48-97D1-7CA94217FB21}"/>
              </a:ext>
            </a:extLst>
          </p:cNvPr>
          <p:cNvSpPr/>
          <p:nvPr/>
        </p:nvSpPr>
        <p:spPr bwMode="auto">
          <a:xfrm>
            <a:off x="3726197" y="5719177"/>
            <a:ext cx="6986757" cy="1015883"/>
          </a:xfrm>
          <a:prstGeom prst="rect">
            <a:avLst/>
          </a:prstGeom>
          <a:solidFill>
            <a:srgbClr val="2D2D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29" tIns="45715" rIns="91429" bIns="45715" numCol="1" rtlCol="0" anchor="ctr" anchorCtr="1" compatLnSpc="1">
            <a:prstTxWarp prst="textNoShape">
              <a:avLst/>
            </a:prstTxWarp>
          </a:bodyPr>
          <a:lstStyle/>
          <a:p>
            <a:pPr defTabSz="449218">
              <a:buClr>
                <a:srgbClr val="000000"/>
              </a:buClr>
              <a:buSzPct val="100000"/>
            </a:pPr>
            <a:r>
              <a:rPr lang="en-US" sz="4400" b="0" dirty="0">
                <a:solidFill>
                  <a:srgbClr val="D9D9D9"/>
                </a:solidFill>
                <a:ea typeface="DFKai-SB" panose="03000509000000000000" pitchFamily="49" charset="-120"/>
              </a:rPr>
              <a:t>遭逢氣旋12～4月道路中斷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1C9F8FC-521D-40BF-9F8C-4834D1C06617}"/>
              </a:ext>
            </a:extLst>
          </p:cNvPr>
          <p:cNvSpPr txBox="1"/>
          <p:nvPr/>
        </p:nvSpPr>
        <p:spPr>
          <a:xfrm>
            <a:off x="3224114" y="6650219"/>
            <a:ext cx="8351967" cy="101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999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 pitchFamily="49" charset="-120"/>
              </a:rPr>
              <a:t>5</a:t>
            </a:r>
            <a:r>
              <a:rPr lang="zh-TW" altLang="en-US" sz="5999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 pitchFamily="49" charset="-120"/>
              </a:rPr>
              <a:t>月底水退，</a:t>
            </a:r>
            <a:r>
              <a:rPr lang="en-US" altLang="zh-TW" sz="5999" b="0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 pitchFamily="49" charset="-120"/>
              </a:rPr>
              <a:t>路可以通</a:t>
            </a:r>
            <a:r>
              <a:rPr lang="zh-TW" altLang="en-US" sz="5999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 pitchFamily="49" charset="-120"/>
              </a:rPr>
              <a:t>過</a:t>
            </a:r>
            <a:r>
              <a:rPr lang="en-US" altLang="zh-TW" sz="5999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 pitchFamily="49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0888562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ri21" descr="A picture containing outdoor, watercraft, transport, boat&#10;&#10;Description automatically generated">
            <a:extLst>
              <a:ext uri="{FF2B5EF4-FFF2-40B4-BE49-F238E27FC236}">
                <a16:creationId xmlns:a16="http://schemas.microsoft.com/office/drawing/2014/main" id="{2D7F5C75-B285-76E5-D9CE-31400B6FD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917" y="451246"/>
            <a:ext cx="6546446" cy="3481346"/>
          </a:xfrm>
          <a:prstGeom prst="rect">
            <a:avLst/>
          </a:prstGeom>
        </p:spPr>
      </p:pic>
      <p:pic>
        <p:nvPicPr>
          <p:cNvPr id="29" name="ori22" descr="A group of people standing in water&#10;&#10;Description automatically generated with low confidence">
            <a:extLst>
              <a:ext uri="{FF2B5EF4-FFF2-40B4-BE49-F238E27FC236}">
                <a16:creationId xmlns:a16="http://schemas.microsoft.com/office/drawing/2014/main" id="{1C0C084C-21CA-61C1-3893-E93D86A8F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9586" y="4015553"/>
            <a:ext cx="6538777" cy="366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D7802E-9185-0531-8D39-40646B70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團隊難行能行</a:t>
            </a:r>
            <a:endParaRPr lang="en-US"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1A3217D8-34F9-4DC3-DC22-7F00CBAAB0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BC36057-CF86-2E4F-A0CE-23318752C9AE}" type="slidenum">
              <a:rPr lang="en-US" smtClean="0"/>
              <a:t>99</a:t>
            </a:fld>
            <a:endParaRPr lang="en-US" dirty="0"/>
          </a:p>
        </p:txBody>
      </p:sp>
      <p:pic>
        <p:nvPicPr>
          <p:cNvPr id="10" name="pic2" descr="A picture containing water, outdoor, grass, river&#10;&#10;Description automatically generated">
            <a:extLst>
              <a:ext uri="{FF2B5EF4-FFF2-40B4-BE49-F238E27FC236}">
                <a16:creationId xmlns:a16="http://schemas.microsoft.com/office/drawing/2014/main" id="{5AA36984-E2FF-DDDE-F04C-2A44BB57B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244" y="451246"/>
            <a:ext cx="4874798" cy="72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Times New Roman"/>
        <a:ea typeface="文鼎顏楷"/>
        <a:cs typeface="文鼎顏楷"/>
      </a:majorFont>
      <a:minorFont>
        <a:latin typeface="Times New Roman"/>
        <a:ea typeface="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6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6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「向 上人報告暨請示」簡報模式  -  Compatibility Mode" id="{42025C25-0290-7C4E-B4C5-23127FE265F2}" vid="{0C5B3D4D-6920-0C4E-B694-ADFEDF3ED40C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049952-A8C4-4DD3-B2BF-9CD79EFF63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3F07CE8-1814-43C1-AFF6-1D5DEB8C43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佈景主題</Template>
  <TotalTime>1285</TotalTime>
  <Words>2885</Words>
  <Application>Microsoft Office PowerPoint</Application>
  <PresentationFormat>自訂</PresentationFormat>
  <Paragraphs>553</Paragraphs>
  <Slides>130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130</vt:i4>
      </vt:variant>
    </vt:vector>
  </HeadingPairs>
  <TitlesOfParts>
    <vt:vector size="147" baseType="lpstr">
      <vt:lpstr>BiauKai</vt:lpstr>
      <vt:lpstr>UnDotum</vt:lpstr>
      <vt:lpstr>文鼎中圓</vt:lpstr>
      <vt:lpstr>文鼎顏楷</vt:lpstr>
      <vt:lpstr>細明體</vt:lpstr>
      <vt:lpstr>細明體</vt:lpstr>
      <vt:lpstr>新細明體</vt:lpstr>
      <vt:lpstr>新細明體</vt:lpstr>
      <vt:lpstr>標楷體</vt:lpstr>
      <vt:lpstr>標楷體</vt:lpstr>
      <vt:lpstr>Arial</vt:lpstr>
      <vt:lpstr>Calibri</vt:lpstr>
      <vt:lpstr>Impact</vt:lpstr>
      <vt:lpstr>Times New Roman</vt:lpstr>
      <vt:lpstr>Verdana</vt:lpstr>
      <vt:lpstr>Wingdings</vt:lpstr>
      <vt:lpstr>Office 佈景主題</vt:lpstr>
      <vt:lpstr>PowerPoint 簡報</vt:lpstr>
      <vt:lpstr>PowerPoint 簡報</vt:lpstr>
      <vt:lpstr>非洲南部</vt:lpstr>
      <vt:lpstr>熱帶氣旋「伊代」 威力同強颱</vt:lpstr>
      <vt:lpstr>PowerPoint 簡報</vt:lpstr>
      <vt:lpstr>二零一九年三月 伊代氣旋 一百八十五萬人受災 五百間學校損毀  </vt:lpstr>
      <vt:lpstr>受災區域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我的家，在我腳下</vt:lpstr>
      <vt:lpstr>全毀的教堂，只剩下信仰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災後一片黃土</vt:lpstr>
      <vt:lpstr>破裂的學校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新教室。。。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伊代中長期援助方向</vt:lpstr>
      <vt:lpstr>伊代氣旋援建案</vt:lpstr>
      <vt:lpstr>PowerPoint 簡報</vt:lpstr>
      <vt:lpstr>援建案的影響力</vt:lpstr>
      <vt:lpstr>伊代災民生活狀況</vt:lpstr>
      <vt:lpstr>大愛村-防颱規格</vt:lpstr>
      <vt:lpstr>大愛村-健康與衛生</vt:lpstr>
      <vt:lpstr>大愛村-安生與農業</vt:lpstr>
      <vt:lpstr>各地大愛村現況</vt:lpstr>
      <vt:lpstr>援建進度：大愛村</vt:lpstr>
      <vt:lpstr>PowerPoint 簡報</vt:lpstr>
      <vt:lpstr>大愛村現況</vt:lpstr>
      <vt:lpstr>帳篷-&gt;茅草屋-&gt;大愛屋</vt:lpstr>
      <vt:lpstr>PowerPoint 簡報</vt:lpstr>
      <vt:lpstr>PowerPoint 簡報</vt:lpstr>
      <vt:lpstr>恩佳大愛村</vt:lpstr>
      <vt:lpstr>PowerPoint 簡報</vt:lpstr>
      <vt:lpstr>恩佳大愛村施工照</vt:lpstr>
      <vt:lpstr>梅圖希拉大愛村</vt:lpstr>
      <vt:lpstr>PowerPoint 簡報</vt:lpstr>
      <vt:lpstr>PowerPoint 簡報</vt:lpstr>
      <vt:lpstr>歡喜迎接大愛屋</vt:lpstr>
      <vt:lpstr>大愛村以工代賑</vt:lpstr>
      <vt:lpstr>PowerPoint 簡報</vt:lpstr>
      <vt:lpstr>PowerPoint 簡報</vt:lpstr>
      <vt:lpstr>PowerPoint 簡報</vt:lpstr>
      <vt:lpstr>PowerPoint 簡報</vt:lpstr>
      <vt:lpstr>援建案的影響力</vt:lpstr>
      <vt:lpstr>莫三比克的教育困境</vt:lpstr>
      <vt:lpstr>莫三比克的教育困境</vt:lpstr>
      <vt:lpstr>缺乏硬體的挑戰</vt:lpstr>
      <vt:lpstr>學校−防颱校舍</vt:lpstr>
      <vt:lpstr>學校−校園衛生</vt:lpstr>
      <vt:lpstr>學校−就學率</vt:lpstr>
      <vt:lpstr>援建進度：學校</vt:lpstr>
      <vt:lpstr>PowerPoint 簡報</vt:lpstr>
      <vt:lpstr>PowerPoint 簡報</vt:lpstr>
      <vt:lpstr>PowerPoint 簡報</vt:lpstr>
      <vt:lpstr>PowerPoint 簡報</vt:lpstr>
      <vt:lpstr>三所小學即將落成</vt:lpstr>
      <vt:lpstr>PowerPoint 簡報</vt:lpstr>
      <vt:lpstr>團隊難行能行</vt:lpstr>
      <vt:lpstr>小學水井計畫</vt:lpstr>
      <vt:lpstr>庫拉小學水井-2021年2月1日落成</vt:lpstr>
      <vt:lpstr>「感恩上人、感恩慈濟，學生不再需要為了喝水而蹺課，可以安心上課了！」</vt:lpstr>
      <vt:lpstr>幼兒營養計畫</vt:lpstr>
      <vt:lpstr>現場讓孩童嘗試</vt:lpstr>
      <vt:lpstr>PowerPoint 簡報</vt:lpstr>
      <vt:lpstr>其他學校援建進度</vt:lpstr>
      <vt:lpstr>災後僅剩三間教室</vt:lpstr>
      <vt:lpstr>莫凡比斯中學全景</vt:lpstr>
      <vt:lpstr>溫馨故事</vt:lpstr>
      <vt:lpstr>日不落 愛的接力</vt:lpstr>
      <vt:lpstr>精進不缺席</vt:lpstr>
      <vt:lpstr>總工程師−艾默森</vt:lpstr>
      <vt:lpstr>投入慈善的心得</vt:lpstr>
      <vt:lpstr>PowerPoint 簡報</vt:lpstr>
      <vt:lpstr>PowerPoint 簡報</vt:lpstr>
      <vt:lpstr>PowerPoint 簡報</vt:lpstr>
      <vt:lpstr>PowerPoint 簡報</vt:lpstr>
      <vt:lpstr>轉「識」成智</vt:lpstr>
      <vt:lpstr>PowerPoint 簡報</vt:lpstr>
      <vt:lpstr>PowerPoint 簡報</vt:lpstr>
      <vt:lpstr>翻轉非洲</vt:lpstr>
      <vt:lpstr>PowerPoint 簡報</vt:lpstr>
      <vt:lpstr>PowerPoint 簡報</vt:lpstr>
      <vt:lpstr>不求自身得安樂</vt:lpstr>
      <vt:lpstr>只願眾生得離苦</vt:lpstr>
      <vt:lpstr>翻轉從教育開始</vt:lpstr>
      <vt:lpstr>苦既拔已 復為說法</vt:lpstr>
      <vt:lpstr>莫三比克的成長</vt:lpstr>
      <vt:lpstr>從一生無量</vt:lpstr>
      <vt:lpstr>佛心師志 一步一印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 Kao</dc:creator>
  <cp:lastModifiedBy>宗翰 呂</cp:lastModifiedBy>
  <cp:revision>6</cp:revision>
  <cp:lastPrinted>2016-03-25T07:27:30Z</cp:lastPrinted>
  <dcterms:created xsi:type="dcterms:W3CDTF">2022-07-10T02:39:10Z</dcterms:created>
  <dcterms:modified xsi:type="dcterms:W3CDTF">2022-08-25T08:39:16Z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00080050060000000000010279900207f7000400038000</vt:lpwstr>
  </property>
</Properties>
</file>