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964" r:id="rId2"/>
    <p:sldMasterId id="2147484025" r:id="rId3"/>
    <p:sldMasterId id="2147486976" r:id="rId4"/>
    <p:sldMasterId id="2147486988" r:id="rId5"/>
    <p:sldMasterId id="2147487000" r:id="rId6"/>
    <p:sldMasterId id="2147487042" r:id="rId7"/>
    <p:sldMasterId id="2147487085" r:id="rId8"/>
  </p:sldMasterIdLst>
  <p:notesMasterIdLst>
    <p:notesMasterId r:id="rId49"/>
  </p:notesMasterIdLst>
  <p:handoutMasterIdLst>
    <p:handoutMasterId r:id="rId50"/>
  </p:handoutMasterIdLst>
  <p:sldIdLst>
    <p:sldId id="1335" r:id="rId9"/>
    <p:sldId id="1270" r:id="rId10"/>
    <p:sldId id="1365" r:id="rId11"/>
    <p:sldId id="1366" r:id="rId12"/>
    <p:sldId id="1367" r:id="rId13"/>
    <p:sldId id="1368" r:id="rId14"/>
    <p:sldId id="1369" r:id="rId15"/>
    <p:sldId id="1370" r:id="rId16"/>
    <p:sldId id="1352" r:id="rId17"/>
    <p:sldId id="1364" r:id="rId18"/>
    <p:sldId id="1348" r:id="rId19"/>
    <p:sldId id="1371" r:id="rId20"/>
    <p:sldId id="1377" r:id="rId21"/>
    <p:sldId id="1360" r:id="rId22"/>
    <p:sldId id="1378" r:id="rId23"/>
    <p:sldId id="1379" r:id="rId24"/>
    <p:sldId id="1401" r:id="rId25"/>
    <p:sldId id="1393" r:id="rId26"/>
    <p:sldId id="1381" r:id="rId27"/>
    <p:sldId id="1390" r:id="rId28"/>
    <p:sldId id="1383" r:id="rId29"/>
    <p:sldId id="1355" r:id="rId30"/>
    <p:sldId id="1386" r:id="rId31"/>
    <p:sldId id="1387" r:id="rId32"/>
    <p:sldId id="1394" r:id="rId33"/>
    <p:sldId id="1395" r:id="rId34"/>
    <p:sldId id="1396" r:id="rId35"/>
    <p:sldId id="1398" r:id="rId36"/>
    <p:sldId id="1399" r:id="rId37"/>
    <p:sldId id="1388" r:id="rId38"/>
    <p:sldId id="1397" r:id="rId39"/>
    <p:sldId id="1400" r:id="rId40"/>
    <p:sldId id="1385" r:id="rId41"/>
    <p:sldId id="1384" r:id="rId42"/>
    <p:sldId id="1357" r:id="rId43"/>
    <p:sldId id="1392" r:id="rId44"/>
    <p:sldId id="1391" r:id="rId45"/>
    <p:sldId id="1375" r:id="rId46"/>
    <p:sldId id="1389" r:id="rId47"/>
    <p:sldId id="1268" r:id="rId48"/>
  </p:sldIdLst>
  <p:sldSz cx="13792200" cy="8078788"/>
  <p:notesSz cx="6796088" cy="9925050"/>
  <p:defaultTextStyle>
    <a:defPPr>
      <a:defRPr lang="en-GB"/>
    </a:defPPr>
    <a:lvl1pPr algn="l" defTabSz="449154"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1pPr>
    <a:lvl2pPr marL="457089" algn="l" defTabSz="449154"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2pPr>
    <a:lvl3pPr marL="914176" algn="l" defTabSz="449154"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3pPr>
    <a:lvl4pPr marL="1371265" algn="l" defTabSz="449154"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4pPr>
    <a:lvl5pPr marL="1828352" algn="l" defTabSz="449154"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5pPr>
    <a:lvl6pPr marL="2285441" algn="l" defTabSz="914176"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6pPr>
    <a:lvl7pPr marL="2742528" algn="l" defTabSz="914176"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7pPr>
    <a:lvl8pPr marL="3199618" algn="l" defTabSz="914176"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8pPr>
    <a:lvl9pPr marL="3656706" algn="l" defTabSz="914176"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 xmlns:p15="http://schemas.microsoft.com/office/powerpoint/2012/main">
        <p15:guide id="1" orient="horz" pos="2182">
          <p15:clr>
            <a:srgbClr val="A4A3A4"/>
          </p15:clr>
        </p15:guide>
        <p15:guide id="2" orient="horz" pos="231">
          <p15:clr>
            <a:srgbClr val="A4A3A4"/>
          </p15:clr>
        </p15:guide>
        <p15:guide id="3" orient="horz" pos="4767">
          <p15:clr>
            <a:srgbClr val="A4A3A4"/>
          </p15:clr>
        </p15:guide>
        <p15:guide id="4" orient="horz" pos="413">
          <p15:clr>
            <a:srgbClr val="A4A3A4"/>
          </p15:clr>
        </p15:guide>
        <p15:guide id="5" orient="horz" pos="3724">
          <p15:clr>
            <a:srgbClr val="A4A3A4"/>
          </p15:clr>
        </p15:guide>
        <p15:guide id="6" pos="307">
          <p15:clr>
            <a:srgbClr val="A4A3A4"/>
          </p15:clr>
        </p15:guide>
        <p15:guide id="7" pos="8517">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5554B"/>
    <a:srgbClr val="6666FF"/>
    <a:srgbClr val="FFFF99"/>
    <a:srgbClr val="FFFFD5"/>
    <a:srgbClr val="00FFCC"/>
    <a:srgbClr val="95EFA2"/>
    <a:srgbClr val="6699FF"/>
    <a:srgbClr val="00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149" autoAdjust="0"/>
    <p:restoredTop sz="73161" autoAdjust="0"/>
  </p:normalViewPr>
  <p:slideViewPr>
    <p:cSldViewPr>
      <p:cViewPr>
        <p:scale>
          <a:sx n="30" d="100"/>
          <a:sy n="30" d="100"/>
        </p:scale>
        <p:origin x="-1164" y="-304"/>
      </p:cViewPr>
      <p:guideLst>
        <p:guide orient="horz" pos="2182"/>
        <p:guide orient="horz" pos="231"/>
        <p:guide orient="horz" pos="4767"/>
        <p:guide orient="horz" pos="413"/>
        <p:guide orient="horz" pos="3724"/>
        <p:guide pos="308"/>
        <p:guide pos="8518"/>
      </p:guideLst>
    </p:cSldViewPr>
  </p:slideViewPr>
  <p:outlineViewPr>
    <p:cViewPr varScale="1">
      <p:scale>
        <a:sx n="170" d="200"/>
        <a:sy n="170" d="200"/>
      </p:scale>
      <p:origin x="168" y="426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38" d="100"/>
          <a:sy n="38" d="100"/>
        </p:scale>
        <p:origin x="-2407"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BF009A89-F9D3-4CD7-ADED-2DB142FE3DF6}">
      <dgm:prSet phldrT="[文字]"/>
      <dgm:spPr/>
      <dgm:t>
        <a:bodyPr/>
        <a:lstStyle/>
        <a:p>
          <a:r>
            <a:rPr lang="zh-TW" altLang="en-US"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活潑中不失文雅，文雅中要有佛法</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AF9F6AAE-E1FC-47AF-B21A-4A2290C7CB34}" type="parTrans" cxnId="{56B41B69-E44E-4AF9-B349-9ECFA4917C0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727746D-275F-47E4-BAF7-7EEE1C84C84F}" type="sibTrans" cxnId="{56B41B69-E44E-4AF9-B349-9ECFA4917C0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5C21DB5-C5CC-4817-BD01-352D5741E1A3}">
      <dgm:prSet phldrT="[文字]" custT="1"/>
      <dgm:spPr/>
      <dgm:t>
        <a:bodyPr/>
        <a:lstStyle/>
        <a:p>
          <a:r>
            <a:rPr lang="zh-TW" altLang="en-US" sz="54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內</a:t>
          </a:r>
          <a:r>
            <a:rPr lang="zh-TW" altLang="en-US" sz="5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場流程精質化</a:t>
          </a:r>
          <a:endParaRPr lang="zh-TW" altLang="en-US" sz="5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CFD06A6-A397-4290-8542-083EEC92DA6D}" type="parTrans" cxnId="{43993DE3-D2CB-4C49-A8DD-8A85165F3FD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59DCFBA8-69E1-4C39-94B3-1CCB0911C7A6}" type="sibTrans" cxnId="{43993DE3-D2CB-4C49-A8DD-8A85165F3FD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3BF4299-ABAD-479E-A414-856F6FBD698A}">
      <dgm:prSet phldrT="[文字]" custT="1"/>
      <dgm:spPr/>
      <dgm:t>
        <a:bodyPr/>
        <a:lstStyle/>
        <a:p>
          <a:r>
            <a:rPr lang="zh-TW" altLang="en-US" sz="5000" dirty="0" smtClean="0">
              <a:solidFill>
                <a:schemeClr val="accent4"/>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規劃闔家參與的活動</a:t>
          </a:r>
          <a:endParaRPr lang="zh-TW" altLang="en-US" sz="5000" dirty="0">
            <a:solidFill>
              <a:schemeClr val="accent4"/>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3ECC835-3476-44BD-B972-556F95644765}" type="parTrans" cxnId="{D3B8B3CE-5D1A-47B7-8016-04ADBECDA0E6}">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FFA27465-418A-4792-803E-1F1D70AC2723}" type="sibTrans" cxnId="{D3B8B3CE-5D1A-47B7-8016-04ADBECDA0E6}">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25F67115-F314-4A6C-A318-D6CB026C49BE}">
      <dgm:prSet phldrT="[文字]" custT="1"/>
      <dgm:spPr/>
      <dgm:t>
        <a:bodyPr/>
        <a:lstStyle/>
        <a:p>
          <a:r>
            <a:rPr lang="zh-TW" altLang="en-US" sz="5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廣邀會眾</a:t>
          </a:r>
          <a:endParaRPr lang="zh-TW" altLang="en-US" sz="5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F79765E7-8066-4AC0-A87A-546EB6B799F9}" type="parTrans" cxnId="{77CC57D6-549F-4FB3-AFD6-DDE62D7D54D7}">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A0C6406-BAD4-466C-A7D8-A9842549FC36}" type="sibTrans" cxnId="{77CC57D6-549F-4FB3-AFD6-DDE62D7D54D7}">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9EFF9AA-4B48-4A56-B6DA-3EDF56D408F3}">
      <dgm:prSet phldrT="[文字]" custT="1"/>
      <dgm:spPr/>
      <dgm:t>
        <a:bodyPr/>
        <a:lstStyle/>
        <a:p>
          <a:r>
            <a:rPr lang="zh-TW" altLang="en-US" sz="44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各功能團體組成工作團隊</a:t>
          </a:r>
          <a:endParaRPr lang="zh-TW" altLang="en-US" sz="4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63FF579-D4FD-4F34-B7A4-0FF33FAD01EB}" type="parTrans" cxnId="{DACC811F-F7EB-4DE9-BFB5-E96F05F524DC}">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94E21B5-514E-47EE-B321-05C320CC93E9}" type="sibTrans" cxnId="{DACC811F-F7EB-4DE9-BFB5-E96F05F524DC}">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8DAD0E8-4912-479E-A8BB-5B1D6C954761}">
      <dgm:prSet phldrT="[文字]"/>
      <dgm:spPr/>
      <dgm:t>
        <a:bodyPr/>
        <a:lstStyle/>
        <a:p>
          <a:r>
            <a:rPr lang="zh-TW" altLang="en-US"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從會眾角度思考，讓會眾有感動</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051D746-4862-4E7A-AF25-3E513BEA515A}" type="parTrans" cxnId="{FF5506E5-A769-426D-B97F-498749484461}">
      <dgm:prSet/>
      <dgm:spPr/>
      <dgm:t>
        <a:bodyPr/>
        <a:lstStyle/>
        <a:p>
          <a:endParaRPr lang="zh-TW" altLang="en-US"/>
        </a:p>
      </dgm:t>
    </dgm:pt>
    <dgm:pt modelId="{C15D1388-A8B0-4E7C-99C7-CB540E8E1A28}" type="sibTrans" cxnId="{FF5506E5-A769-426D-B97F-498749484461}">
      <dgm:prSet/>
      <dgm:spPr/>
      <dgm:t>
        <a:bodyPr/>
        <a:lstStyle/>
        <a:p>
          <a:endParaRPr lang="zh-TW" altLang="en-US"/>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31774946-EFFF-42F8-8EBC-084B4B47B39B}" type="pres">
      <dgm:prSet presAssocID="{BF009A89-F9D3-4CD7-ADED-2DB142FE3DF6}" presName="node" presStyleLbl="node1" presStyleIdx="0" presStyleCnt="6">
        <dgm:presLayoutVars>
          <dgm:bulletEnabled val="1"/>
        </dgm:presLayoutVars>
      </dgm:prSet>
      <dgm:spPr/>
      <dgm:t>
        <a:bodyPr/>
        <a:lstStyle/>
        <a:p>
          <a:endParaRPr lang="zh-TW" altLang="en-US"/>
        </a:p>
      </dgm:t>
    </dgm:pt>
    <dgm:pt modelId="{D3D0A64C-1E1A-4A8F-8CDB-E640A0DE8FFA}" type="pres">
      <dgm:prSet presAssocID="{C727746D-275F-47E4-BAF7-7EEE1C84C84F}" presName="sibTrans" presStyleCnt="0"/>
      <dgm:spPr/>
      <dgm:t>
        <a:bodyPr/>
        <a:lstStyle/>
        <a:p>
          <a:endParaRPr lang="zh-TW" altLang="en-US"/>
        </a:p>
      </dgm:t>
    </dgm:pt>
    <dgm:pt modelId="{A75D72D8-243D-4271-82CC-81DD27685AC4}" type="pres">
      <dgm:prSet presAssocID="{48DAD0E8-4912-479E-A8BB-5B1D6C954761}" presName="node" presStyleLbl="node1" presStyleIdx="1" presStyleCnt="6">
        <dgm:presLayoutVars>
          <dgm:bulletEnabled val="1"/>
        </dgm:presLayoutVars>
      </dgm:prSet>
      <dgm:spPr/>
      <dgm:t>
        <a:bodyPr/>
        <a:lstStyle/>
        <a:p>
          <a:endParaRPr lang="zh-TW" altLang="en-US"/>
        </a:p>
      </dgm:t>
    </dgm:pt>
    <dgm:pt modelId="{C064C4C7-6506-4F9D-8701-745C5D6A5E11}" type="pres">
      <dgm:prSet presAssocID="{C15D1388-A8B0-4E7C-99C7-CB540E8E1A28}" presName="sibTrans" presStyleCnt="0"/>
      <dgm:spPr/>
      <dgm:t>
        <a:bodyPr/>
        <a:lstStyle/>
        <a:p>
          <a:endParaRPr lang="zh-TW" altLang="en-US"/>
        </a:p>
      </dgm:t>
    </dgm:pt>
    <dgm:pt modelId="{67E81EB6-C532-4430-A571-1C78EDE56E2D}" type="pres">
      <dgm:prSet presAssocID="{C5C21DB5-C5CC-4817-BD01-352D5741E1A3}" presName="node" presStyleLbl="node1" presStyleIdx="2" presStyleCnt="6">
        <dgm:presLayoutVars>
          <dgm:bulletEnabled val="1"/>
        </dgm:presLayoutVars>
      </dgm:prSet>
      <dgm:spPr/>
      <dgm:t>
        <a:bodyPr/>
        <a:lstStyle/>
        <a:p>
          <a:endParaRPr lang="zh-TW" altLang="en-US"/>
        </a:p>
      </dgm:t>
    </dgm:pt>
    <dgm:pt modelId="{E8460B16-E612-42F8-9420-1F5491150CC7}" type="pres">
      <dgm:prSet presAssocID="{59DCFBA8-69E1-4C39-94B3-1CCB0911C7A6}" presName="sibTrans" presStyleCnt="0"/>
      <dgm:spPr/>
      <dgm:t>
        <a:bodyPr/>
        <a:lstStyle/>
        <a:p>
          <a:endParaRPr lang="zh-TW" altLang="en-US"/>
        </a:p>
      </dgm:t>
    </dgm:pt>
    <dgm:pt modelId="{574B6888-BEC2-44D7-B0FE-1DAF6E3A677F}" type="pres">
      <dgm:prSet presAssocID="{C3BF4299-ABAD-479E-A414-856F6FBD698A}" presName="node" presStyleLbl="node1" presStyleIdx="3" presStyleCnt="6">
        <dgm:presLayoutVars>
          <dgm:bulletEnabled val="1"/>
        </dgm:presLayoutVars>
      </dgm:prSet>
      <dgm:spPr/>
      <dgm:t>
        <a:bodyPr/>
        <a:lstStyle/>
        <a:p>
          <a:endParaRPr lang="zh-TW" altLang="en-US"/>
        </a:p>
      </dgm:t>
    </dgm:pt>
    <dgm:pt modelId="{D9BB4605-7A6E-40FA-A714-FB6B67895DF8}" type="pres">
      <dgm:prSet presAssocID="{FFA27465-418A-4792-803E-1F1D70AC2723}" presName="sibTrans" presStyleCnt="0"/>
      <dgm:spPr/>
      <dgm:t>
        <a:bodyPr/>
        <a:lstStyle/>
        <a:p>
          <a:endParaRPr lang="zh-TW" altLang="en-US"/>
        </a:p>
      </dgm:t>
    </dgm:pt>
    <dgm:pt modelId="{37786733-F3CA-4514-94A0-FD235EFAD310}" type="pres">
      <dgm:prSet presAssocID="{25F67115-F314-4A6C-A318-D6CB026C49BE}" presName="node" presStyleLbl="node1" presStyleIdx="4" presStyleCnt="6">
        <dgm:presLayoutVars>
          <dgm:bulletEnabled val="1"/>
        </dgm:presLayoutVars>
      </dgm:prSet>
      <dgm:spPr/>
      <dgm:t>
        <a:bodyPr/>
        <a:lstStyle/>
        <a:p>
          <a:endParaRPr lang="zh-TW" altLang="en-US"/>
        </a:p>
      </dgm:t>
    </dgm:pt>
    <dgm:pt modelId="{7A80EA31-99B6-49D6-B868-ABD3C91068D3}" type="pres">
      <dgm:prSet presAssocID="{CA0C6406-BAD4-466C-A7D8-A9842549FC36}" presName="sibTrans" presStyleCnt="0"/>
      <dgm:spPr/>
      <dgm:t>
        <a:bodyPr/>
        <a:lstStyle/>
        <a:p>
          <a:endParaRPr lang="zh-TW" altLang="en-US"/>
        </a:p>
      </dgm:t>
    </dgm:pt>
    <dgm:pt modelId="{343FE696-1762-41CD-A4A4-C57537EFDEE3}" type="pres">
      <dgm:prSet presAssocID="{69EFF9AA-4B48-4A56-B6DA-3EDF56D408F3}" presName="node" presStyleLbl="node1" presStyleIdx="5" presStyleCnt="6">
        <dgm:presLayoutVars>
          <dgm:bulletEnabled val="1"/>
        </dgm:presLayoutVars>
      </dgm:prSet>
      <dgm:spPr/>
      <dgm:t>
        <a:bodyPr/>
        <a:lstStyle/>
        <a:p>
          <a:endParaRPr lang="zh-TW" altLang="en-US"/>
        </a:p>
      </dgm:t>
    </dgm:pt>
  </dgm:ptLst>
  <dgm:cxnLst>
    <dgm:cxn modelId="{E03F3AC2-A273-4622-9FC4-068BF0DC42D0}" type="presOf" srcId="{C5C21DB5-C5CC-4817-BD01-352D5741E1A3}" destId="{67E81EB6-C532-4430-A571-1C78EDE56E2D}" srcOrd="0" destOrd="0" presId="urn:microsoft.com/office/officeart/2005/8/layout/default"/>
    <dgm:cxn modelId="{DACC811F-F7EB-4DE9-BFB5-E96F05F524DC}" srcId="{33FC7888-97C6-46EE-9FC4-6206203C4DB1}" destId="{69EFF9AA-4B48-4A56-B6DA-3EDF56D408F3}" srcOrd="5" destOrd="0" parTransId="{C63FF579-D4FD-4F34-B7A4-0FF33FAD01EB}" sibTransId="{894E21B5-514E-47EE-B321-05C320CC93E9}"/>
    <dgm:cxn modelId="{43993DE3-D2CB-4C49-A8DD-8A85165F3FD0}" srcId="{33FC7888-97C6-46EE-9FC4-6206203C4DB1}" destId="{C5C21DB5-C5CC-4817-BD01-352D5741E1A3}" srcOrd="2" destOrd="0" parTransId="{CCFD06A6-A397-4290-8542-083EEC92DA6D}" sibTransId="{59DCFBA8-69E1-4C39-94B3-1CCB0911C7A6}"/>
    <dgm:cxn modelId="{E6543097-1B3B-4F49-B096-C5F1076B139C}" type="presOf" srcId="{48DAD0E8-4912-479E-A8BB-5B1D6C954761}" destId="{A75D72D8-243D-4271-82CC-81DD27685AC4}" srcOrd="0" destOrd="0" presId="urn:microsoft.com/office/officeart/2005/8/layout/default"/>
    <dgm:cxn modelId="{D3B8B3CE-5D1A-47B7-8016-04ADBECDA0E6}" srcId="{33FC7888-97C6-46EE-9FC4-6206203C4DB1}" destId="{C3BF4299-ABAD-479E-A414-856F6FBD698A}" srcOrd="3" destOrd="0" parTransId="{63ECC835-3476-44BD-B972-556F95644765}" sibTransId="{FFA27465-418A-4792-803E-1F1D70AC2723}"/>
    <dgm:cxn modelId="{FF5506E5-A769-426D-B97F-498749484461}" srcId="{33FC7888-97C6-46EE-9FC4-6206203C4DB1}" destId="{48DAD0E8-4912-479E-A8BB-5B1D6C954761}" srcOrd="1" destOrd="0" parTransId="{8051D746-4862-4E7A-AF25-3E513BEA515A}" sibTransId="{C15D1388-A8B0-4E7C-99C7-CB540E8E1A28}"/>
    <dgm:cxn modelId="{14691F28-C1E3-437C-8591-F75B93EEE72C}" type="presOf" srcId="{C3BF4299-ABAD-479E-A414-856F6FBD698A}" destId="{574B6888-BEC2-44D7-B0FE-1DAF6E3A677F}" srcOrd="0" destOrd="0" presId="urn:microsoft.com/office/officeart/2005/8/layout/default"/>
    <dgm:cxn modelId="{77CC57D6-549F-4FB3-AFD6-DDE62D7D54D7}" srcId="{33FC7888-97C6-46EE-9FC4-6206203C4DB1}" destId="{25F67115-F314-4A6C-A318-D6CB026C49BE}" srcOrd="4" destOrd="0" parTransId="{F79765E7-8066-4AC0-A87A-546EB6B799F9}" sibTransId="{CA0C6406-BAD4-466C-A7D8-A9842549FC36}"/>
    <dgm:cxn modelId="{B8302205-83C4-418B-BC49-84A1EFB6D793}" type="presOf" srcId="{25F67115-F314-4A6C-A318-D6CB026C49BE}" destId="{37786733-F3CA-4514-94A0-FD235EFAD310}" srcOrd="0" destOrd="0" presId="urn:microsoft.com/office/officeart/2005/8/layout/default"/>
    <dgm:cxn modelId="{36591038-AFDA-4446-B0EF-68138266A908}" type="presOf" srcId="{33FC7888-97C6-46EE-9FC4-6206203C4DB1}" destId="{45019EF5-13DB-48F0-B49F-B3F73F248DA7}" srcOrd="0" destOrd="0" presId="urn:microsoft.com/office/officeart/2005/8/layout/default"/>
    <dgm:cxn modelId="{B5496945-70FB-4348-9AD1-72D5550B61A0}" type="presOf" srcId="{69EFF9AA-4B48-4A56-B6DA-3EDF56D408F3}" destId="{343FE696-1762-41CD-A4A4-C57537EFDEE3}" srcOrd="0" destOrd="0" presId="urn:microsoft.com/office/officeart/2005/8/layout/default"/>
    <dgm:cxn modelId="{56B41B69-E44E-4AF9-B349-9ECFA4917C00}" srcId="{33FC7888-97C6-46EE-9FC4-6206203C4DB1}" destId="{BF009A89-F9D3-4CD7-ADED-2DB142FE3DF6}" srcOrd="0" destOrd="0" parTransId="{AF9F6AAE-E1FC-47AF-B21A-4A2290C7CB34}" sibTransId="{C727746D-275F-47E4-BAF7-7EEE1C84C84F}"/>
    <dgm:cxn modelId="{E9BD4450-22E2-4E28-A009-FE68405D5B14}" type="presOf" srcId="{BF009A89-F9D3-4CD7-ADED-2DB142FE3DF6}" destId="{31774946-EFFF-42F8-8EBC-084B4B47B39B}" srcOrd="0" destOrd="0" presId="urn:microsoft.com/office/officeart/2005/8/layout/default"/>
    <dgm:cxn modelId="{D506E923-CC04-4A2A-95AA-C0E07A81F3DC}" type="presParOf" srcId="{45019EF5-13DB-48F0-B49F-B3F73F248DA7}" destId="{31774946-EFFF-42F8-8EBC-084B4B47B39B}" srcOrd="0" destOrd="0" presId="urn:microsoft.com/office/officeart/2005/8/layout/default"/>
    <dgm:cxn modelId="{91FAC824-B5A8-401C-ABF6-673370664309}" type="presParOf" srcId="{45019EF5-13DB-48F0-B49F-B3F73F248DA7}" destId="{D3D0A64C-1E1A-4A8F-8CDB-E640A0DE8FFA}" srcOrd="1" destOrd="0" presId="urn:microsoft.com/office/officeart/2005/8/layout/default"/>
    <dgm:cxn modelId="{AFE78001-F43D-433B-814A-E55583E71C6B}" type="presParOf" srcId="{45019EF5-13DB-48F0-B49F-B3F73F248DA7}" destId="{A75D72D8-243D-4271-82CC-81DD27685AC4}" srcOrd="2" destOrd="0" presId="urn:microsoft.com/office/officeart/2005/8/layout/default"/>
    <dgm:cxn modelId="{6E79F944-BB3F-4E47-ABC4-788182C16C34}" type="presParOf" srcId="{45019EF5-13DB-48F0-B49F-B3F73F248DA7}" destId="{C064C4C7-6506-4F9D-8701-745C5D6A5E11}" srcOrd="3" destOrd="0" presId="urn:microsoft.com/office/officeart/2005/8/layout/default"/>
    <dgm:cxn modelId="{B215E124-C3C4-4FC7-B320-4CAEB605C58E}" type="presParOf" srcId="{45019EF5-13DB-48F0-B49F-B3F73F248DA7}" destId="{67E81EB6-C532-4430-A571-1C78EDE56E2D}" srcOrd="4" destOrd="0" presId="urn:microsoft.com/office/officeart/2005/8/layout/default"/>
    <dgm:cxn modelId="{CA9C13F6-1773-4C3E-9EB2-6D30D8FA0518}" type="presParOf" srcId="{45019EF5-13DB-48F0-B49F-B3F73F248DA7}" destId="{E8460B16-E612-42F8-9420-1F5491150CC7}" srcOrd="5" destOrd="0" presId="urn:microsoft.com/office/officeart/2005/8/layout/default"/>
    <dgm:cxn modelId="{B76ABBE3-7587-4D09-82C3-9D98A3F5440E}" type="presParOf" srcId="{45019EF5-13DB-48F0-B49F-B3F73F248DA7}" destId="{574B6888-BEC2-44D7-B0FE-1DAF6E3A677F}" srcOrd="6" destOrd="0" presId="urn:microsoft.com/office/officeart/2005/8/layout/default"/>
    <dgm:cxn modelId="{DAB04077-9477-4DD0-B708-1623FE1B097D}" type="presParOf" srcId="{45019EF5-13DB-48F0-B49F-B3F73F248DA7}" destId="{D9BB4605-7A6E-40FA-A714-FB6B67895DF8}" srcOrd="7" destOrd="0" presId="urn:microsoft.com/office/officeart/2005/8/layout/default"/>
    <dgm:cxn modelId="{33148899-A1C2-4279-AFB1-67E53FEF41D1}" type="presParOf" srcId="{45019EF5-13DB-48F0-B49F-B3F73F248DA7}" destId="{37786733-F3CA-4514-94A0-FD235EFAD310}" srcOrd="8" destOrd="0" presId="urn:microsoft.com/office/officeart/2005/8/layout/default"/>
    <dgm:cxn modelId="{0C5472D8-A04F-4995-857F-FA78B09704E8}" type="presParOf" srcId="{45019EF5-13DB-48F0-B49F-B3F73F248DA7}" destId="{7A80EA31-99B6-49D6-B868-ABD3C91068D3}" srcOrd="9" destOrd="0" presId="urn:microsoft.com/office/officeart/2005/8/layout/default"/>
    <dgm:cxn modelId="{10F311B8-DC0D-43B0-AAB7-DBFF10E979AD}" type="presParOf" srcId="{45019EF5-13DB-48F0-B49F-B3F73F248DA7}" destId="{343FE696-1762-41CD-A4A4-C57537EFDEE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4E05C7-0E8A-4376-9AE3-15FD3896087C}"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zh-TW" altLang="en-US"/>
        </a:p>
      </dgm:t>
    </dgm:pt>
    <dgm:pt modelId="{4CC51591-C698-405D-A13B-A474862F46A8}">
      <dgm:prSet phldrT="[文字]" custT="1"/>
      <dgm:spPr/>
      <dgm:t>
        <a:bodyPr/>
        <a:lstStyle/>
        <a:p>
          <a:pPr>
            <a:lnSpc>
              <a:spcPts val="4000"/>
            </a:lnSpc>
          </a:pPr>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周年慶暨</a:t>
          </a:r>
          <a:endParaRPr lang="en-US" altLang="zh-TW"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ts val="4000"/>
            </a:lnSpc>
          </a:pPr>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浴佛典禮</a:t>
          </a:r>
          <a:endParaRPr lang="zh-TW" altLang="en-US" sz="4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E5F0F5A-70F9-4AB1-AD12-046D2772F90D}" type="parTrans" cxnId="{6C9CACBE-FD66-46F7-8715-3F35377167BF}">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D5B08EC5-4A8F-4C33-A37F-83EC359D68A2}" type="sibTrans" cxnId="{6C9CACBE-FD66-46F7-8715-3F35377167BF}">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3D87756-18DE-4AC7-BDE4-622705E2E62E}">
      <dgm:prSet phldrT="[文字]" custT="1"/>
      <dgm:spPr/>
      <dgm:t>
        <a:bodyPr/>
        <a:lstStyle/>
        <a:p>
          <a:r>
            <a:rPr lang="zh-TW" altLang="en-US" sz="4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認識佛陀</a:t>
          </a:r>
          <a:endParaRPr lang="zh-TW" altLang="en-US" sz="4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BAFFB616-4C49-44CD-B634-F2C96CAFB07B}" type="parTrans" cxnId="{55F7A4EB-7327-4FB0-8342-F92B422D6724}">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F2466384-6C5F-4744-98A1-2DD25F237418}" type="sibTrans" cxnId="{55F7A4EB-7327-4FB0-8342-F92B422D6724}">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6222A32-2625-47A5-B259-16F18A7EEDE0}">
      <dgm:prSet phldrT="[文字]" custT="1"/>
      <dgm:spPr/>
      <dgm:t>
        <a:bodyPr/>
        <a:lstStyle/>
        <a:p>
          <a:r>
            <a:rPr lang="zh-TW" altLang="en-US" sz="4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莫忘那一年</a:t>
          </a:r>
          <a:r>
            <a:rPr lang="en-US" altLang="zh-TW" sz="4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總論</a:t>
          </a:r>
          <a:endParaRPr lang="zh-TW" altLang="en-US" sz="4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98F5445-5212-45AB-9AC4-0D97AC190FCE}" type="parTrans" cxnId="{5055C324-ACE6-4030-B81C-C61681AB59EF}">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1CEF1753-A532-4235-8C43-AA278BDD8635}" type="sibTrans" cxnId="{5055C324-ACE6-4030-B81C-C61681AB59EF}">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2D57ACA-C818-4682-95F4-C774DCF9865F}">
      <dgm:prSet phldrT="[文字]" custT="1"/>
      <dgm:spPr/>
      <dgm:t>
        <a:bodyPr/>
        <a:lstStyle/>
        <a:p>
          <a:pPr>
            <a:lnSpc>
              <a:spcPts val="4000"/>
            </a:lnSpc>
          </a:pPr>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七月</a:t>
          </a:r>
          <a:endParaRPr lang="en-US" altLang="zh-TW"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ts val="4000"/>
            </a:lnSpc>
          </a:pPr>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吉祥月</a:t>
          </a:r>
          <a:endParaRPr lang="zh-TW" altLang="en-US" sz="4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D1BB3DF5-D072-4E8C-BF53-8C958FBB2C40}" type="parTrans" cxnId="{F2135781-14A1-4C8F-98B1-BB9A15A634C1}">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7038195F-67B9-4F2B-B512-4675D1D7FEFD}" type="sibTrans" cxnId="{F2135781-14A1-4C8F-98B1-BB9A15A634C1}">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C01303D-5B0B-401E-8C99-2D44C5D9AABC}">
      <dgm:prSet phldrT="[文字]" custT="1"/>
      <dgm:spPr/>
      <dgm:t>
        <a:bodyPr/>
        <a:lstStyle/>
        <a:p>
          <a:r>
            <a:rPr lang="zh-TW" altLang="en-US" sz="4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正信護生愛大地</a:t>
          </a:r>
          <a:endParaRPr lang="zh-TW" altLang="en-US" sz="4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4898467-927C-4FF0-8A64-6EC422859D93}" type="parTrans" cxnId="{E2E08573-7AFD-43B5-B48C-7D9E5386AE35}">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DED1DF4-9C82-4DDF-B6B7-17C17DF7ACF8}" type="sibTrans" cxnId="{E2E08573-7AFD-43B5-B48C-7D9E5386AE35}">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01059E9D-37E3-475D-B5C8-A29CFDE91B10}">
      <dgm:prSet phldrT="[文字]" custT="1"/>
      <dgm:spPr/>
      <dgm:t>
        <a:bodyPr/>
        <a:lstStyle/>
        <a:p>
          <a:r>
            <a:rPr lang="zh-TW" altLang="en-US" sz="4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防災教育宣導</a:t>
          </a:r>
          <a:endParaRPr lang="zh-TW" altLang="en-US" sz="4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EAE7D79A-9040-41FB-9979-62B49C40F101}" type="parTrans" cxnId="{6FBCADDF-35E2-4180-8B1E-05766123124A}">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26347AD-0839-4E4B-80ED-352F2884B13D}" type="sibTrans" cxnId="{6FBCADDF-35E2-4180-8B1E-05766123124A}">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F8E2BFB-8F60-4FC5-BA0B-4A3890144D86}">
      <dgm:prSet phldrT="[文字]" custT="1"/>
      <dgm:spPr/>
      <dgm:t>
        <a:bodyPr/>
        <a:lstStyle/>
        <a:p>
          <a:pPr>
            <a:lnSpc>
              <a:spcPts val="4000"/>
            </a:lnSpc>
          </a:pPr>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歲末祝福</a:t>
          </a:r>
          <a:endParaRPr lang="en-US" altLang="zh-TW"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ts val="4000"/>
            </a:lnSpc>
          </a:pPr>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感恩會</a:t>
          </a:r>
          <a:endParaRPr lang="zh-TW" altLang="en-US" sz="4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1604036-BD7E-4F41-96FD-9B8CF4428A43}" type="parTrans" cxnId="{AC1AA809-B135-4DCB-BC9C-097AFC078894}">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0BE81F1-3E3D-437F-868F-DFDC908F7E78}" type="sibTrans" cxnId="{AC1AA809-B135-4DCB-BC9C-097AFC078894}">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7A2EF52-08F6-4767-B6B8-D273B3B64860}">
      <dgm:prSet phldrT="[文字]" custT="1"/>
      <dgm:spPr/>
      <dgm:t>
        <a:bodyPr/>
        <a:lstStyle/>
        <a:p>
          <a:r>
            <a:rPr lang="zh-TW" altLang="en-US" sz="4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感恩與祝福</a:t>
          </a:r>
          <a:endParaRPr lang="zh-TW" altLang="en-US" sz="4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AC542C08-0282-4F5E-BB60-1D8C8CAE0FE2}" type="parTrans" cxnId="{04E7E728-C34A-4840-AF33-85AE47B8345F}">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B873B894-9E40-4B67-A5C7-A0BC181BE36B}" type="sibTrans" cxnId="{04E7E728-C34A-4840-AF33-85AE47B8345F}">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144C793-0485-4E62-8B78-4856A292B60F}" type="pres">
      <dgm:prSet presAssocID="{1E4E05C7-0E8A-4376-9AE3-15FD3896087C}" presName="Name0" presStyleCnt="0">
        <dgm:presLayoutVars>
          <dgm:dir/>
          <dgm:animLvl val="lvl"/>
          <dgm:resizeHandles val="exact"/>
        </dgm:presLayoutVars>
      </dgm:prSet>
      <dgm:spPr/>
      <dgm:t>
        <a:bodyPr/>
        <a:lstStyle/>
        <a:p>
          <a:endParaRPr lang="zh-TW" altLang="en-US"/>
        </a:p>
      </dgm:t>
    </dgm:pt>
    <dgm:pt modelId="{FA53F272-8F77-43A3-A74A-4AF61302D180}" type="pres">
      <dgm:prSet presAssocID="{4CC51591-C698-405D-A13B-A474862F46A8}" presName="linNode" presStyleCnt="0"/>
      <dgm:spPr/>
    </dgm:pt>
    <dgm:pt modelId="{89CD6314-CEFE-4A2D-819C-6B4874408038}" type="pres">
      <dgm:prSet presAssocID="{4CC51591-C698-405D-A13B-A474862F46A8}" presName="parentText" presStyleLbl="node1" presStyleIdx="0" presStyleCnt="3">
        <dgm:presLayoutVars>
          <dgm:chMax val="1"/>
          <dgm:bulletEnabled val="1"/>
        </dgm:presLayoutVars>
      </dgm:prSet>
      <dgm:spPr/>
      <dgm:t>
        <a:bodyPr/>
        <a:lstStyle/>
        <a:p>
          <a:endParaRPr lang="zh-TW" altLang="en-US"/>
        </a:p>
      </dgm:t>
    </dgm:pt>
    <dgm:pt modelId="{6565B970-D9E2-4972-A619-5B815996D2B1}" type="pres">
      <dgm:prSet presAssocID="{4CC51591-C698-405D-A13B-A474862F46A8}" presName="descendantText" presStyleLbl="alignAccFollowNode1" presStyleIdx="0" presStyleCnt="3">
        <dgm:presLayoutVars>
          <dgm:bulletEnabled val="1"/>
        </dgm:presLayoutVars>
      </dgm:prSet>
      <dgm:spPr/>
      <dgm:t>
        <a:bodyPr/>
        <a:lstStyle/>
        <a:p>
          <a:endParaRPr lang="zh-TW" altLang="en-US"/>
        </a:p>
      </dgm:t>
    </dgm:pt>
    <dgm:pt modelId="{AB2F1D17-AF1D-4F09-81B6-AB36E7BA992F}" type="pres">
      <dgm:prSet presAssocID="{D5B08EC5-4A8F-4C33-A37F-83EC359D68A2}" presName="sp" presStyleCnt="0"/>
      <dgm:spPr/>
    </dgm:pt>
    <dgm:pt modelId="{56617923-588D-4255-B0B3-DCAE606D0235}" type="pres">
      <dgm:prSet presAssocID="{32D57ACA-C818-4682-95F4-C774DCF9865F}" presName="linNode" presStyleCnt="0"/>
      <dgm:spPr/>
    </dgm:pt>
    <dgm:pt modelId="{D5E83F46-5079-4C5C-9824-A1E903677C14}" type="pres">
      <dgm:prSet presAssocID="{32D57ACA-C818-4682-95F4-C774DCF9865F}" presName="parentText" presStyleLbl="node1" presStyleIdx="1" presStyleCnt="3">
        <dgm:presLayoutVars>
          <dgm:chMax val="1"/>
          <dgm:bulletEnabled val="1"/>
        </dgm:presLayoutVars>
      </dgm:prSet>
      <dgm:spPr/>
      <dgm:t>
        <a:bodyPr/>
        <a:lstStyle/>
        <a:p>
          <a:endParaRPr lang="zh-TW" altLang="en-US"/>
        </a:p>
      </dgm:t>
    </dgm:pt>
    <dgm:pt modelId="{567059F5-50EE-4283-A33A-E4E08DA73121}" type="pres">
      <dgm:prSet presAssocID="{32D57ACA-C818-4682-95F4-C774DCF9865F}" presName="descendantText" presStyleLbl="alignAccFollowNode1" presStyleIdx="1" presStyleCnt="3">
        <dgm:presLayoutVars>
          <dgm:bulletEnabled val="1"/>
        </dgm:presLayoutVars>
      </dgm:prSet>
      <dgm:spPr/>
      <dgm:t>
        <a:bodyPr/>
        <a:lstStyle/>
        <a:p>
          <a:endParaRPr lang="zh-TW" altLang="en-US"/>
        </a:p>
      </dgm:t>
    </dgm:pt>
    <dgm:pt modelId="{82F0E745-EDE6-44B4-BFB9-B55410A13873}" type="pres">
      <dgm:prSet presAssocID="{7038195F-67B9-4F2B-B512-4675D1D7FEFD}" presName="sp" presStyleCnt="0"/>
      <dgm:spPr/>
    </dgm:pt>
    <dgm:pt modelId="{C28EBF04-1B16-4154-8F22-10A9060DDC34}" type="pres">
      <dgm:prSet presAssocID="{3F8E2BFB-8F60-4FC5-BA0B-4A3890144D86}" presName="linNode" presStyleCnt="0"/>
      <dgm:spPr/>
    </dgm:pt>
    <dgm:pt modelId="{6EEEB414-87F5-43AF-95E2-A2380A51F6AF}" type="pres">
      <dgm:prSet presAssocID="{3F8E2BFB-8F60-4FC5-BA0B-4A3890144D86}" presName="parentText" presStyleLbl="node1" presStyleIdx="2" presStyleCnt="3">
        <dgm:presLayoutVars>
          <dgm:chMax val="1"/>
          <dgm:bulletEnabled val="1"/>
        </dgm:presLayoutVars>
      </dgm:prSet>
      <dgm:spPr/>
      <dgm:t>
        <a:bodyPr/>
        <a:lstStyle/>
        <a:p>
          <a:endParaRPr lang="zh-TW" altLang="en-US"/>
        </a:p>
      </dgm:t>
    </dgm:pt>
    <dgm:pt modelId="{4492064B-45A6-4DCA-8C25-773DBE4E33A6}" type="pres">
      <dgm:prSet presAssocID="{3F8E2BFB-8F60-4FC5-BA0B-4A3890144D86}" presName="descendantText" presStyleLbl="alignAccFollowNode1" presStyleIdx="2" presStyleCnt="3">
        <dgm:presLayoutVars>
          <dgm:bulletEnabled val="1"/>
        </dgm:presLayoutVars>
      </dgm:prSet>
      <dgm:spPr/>
      <dgm:t>
        <a:bodyPr/>
        <a:lstStyle/>
        <a:p>
          <a:endParaRPr lang="zh-TW" altLang="en-US"/>
        </a:p>
      </dgm:t>
    </dgm:pt>
  </dgm:ptLst>
  <dgm:cxnLst>
    <dgm:cxn modelId="{55F7A4EB-7327-4FB0-8342-F92B422D6724}" srcId="{4CC51591-C698-405D-A13B-A474862F46A8}" destId="{63D87756-18DE-4AC7-BDE4-622705E2E62E}" srcOrd="0" destOrd="0" parTransId="{BAFFB616-4C49-44CD-B634-F2C96CAFB07B}" sibTransId="{F2466384-6C5F-4744-98A1-2DD25F237418}"/>
    <dgm:cxn modelId="{46A98D7B-D550-4413-BAED-3A065B7F10B6}" type="presOf" srcId="{32D57ACA-C818-4682-95F4-C774DCF9865F}" destId="{D5E83F46-5079-4C5C-9824-A1E903677C14}" srcOrd="0" destOrd="0" presId="urn:microsoft.com/office/officeart/2005/8/layout/vList5"/>
    <dgm:cxn modelId="{8B5C5DC8-2ACA-4CF0-A239-A0F97916B9A4}" type="presOf" srcId="{1E4E05C7-0E8A-4376-9AE3-15FD3896087C}" destId="{8144C793-0485-4E62-8B78-4856A292B60F}" srcOrd="0" destOrd="0" presId="urn:microsoft.com/office/officeart/2005/8/layout/vList5"/>
    <dgm:cxn modelId="{1E55F403-39E0-4BE1-8BDF-272D1D6A2E86}" type="presOf" srcId="{3F8E2BFB-8F60-4FC5-BA0B-4A3890144D86}" destId="{6EEEB414-87F5-43AF-95E2-A2380A51F6AF}" srcOrd="0" destOrd="0" presId="urn:microsoft.com/office/officeart/2005/8/layout/vList5"/>
    <dgm:cxn modelId="{09AA0FCD-31D6-4D40-BE90-E9E4D5148089}" type="presOf" srcId="{63D87756-18DE-4AC7-BDE4-622705E2E62E}" destId="{6565B970-D9E2-4972-A619-5B815996D2B1}" srcOrd="0" destOrd="0" presId="urn:microsoft.com/office/officeart/2005/8/layout/vList5"/>
    <dgm:cxn modelId="{E2E08573-7AFD-43B5-B48C-7D9E5386AE35}" srcId="{32D57ACA-C818-4682-95F4-C774DCF9865F}" destId="{6C01303D-5B0B-401E-8C99-2D44C5D9AABC}" srcOrd="0" destOrd="0" parTransId="{84898467-927C-4FF0-8A64-6EC422859D93}" sibTransId="{8DED1DF4-9C82-4DDF-B6B7-17C17DF7ACF8}"/>
    <dgm:cxn modelId="{44A44866-7319-4D35-9995-0345A0DA8F7E}" type="presOf" srcId="{4CC51591-C698-405D-A13B-A474862F46A8}" destId="{89CD6314-CEFE-4A2D-819C-6B4874408038}" srcOrd="0" destOrd="0" presId="urn:microsoft.com/office/officeart/2005/8/layout/vList5"/>
    <dgm:cxn modelId="{F2135781-14A1-4C8F-98B1-BB9A15A634C1}" srcId="{1E4E05C7-0E8A-4376-9AE3-15FD3896087C}" destId="{32D57ACA-C818-4682-95F4-C774DCF9865F}" srcOrd="1" destOrd="0" parTransId="{D1BB3DF5-D072-4E8C-BF53-8C958FBB2C40}" sibTransId="{7038195F-67B9-4F2B-B512-4675D1D7FEFD}"/>
    <dgm:cxn modelId="{99B4BC09-7981-4475-BE44-AC60E4FDF6A5}" type="presOf" srcId="{01059E9D-37E3-475D-B5C8-A29CFDE91B10}" destId="{567059F5-50EE-4283-A33A-E4E08DA73121}" srcOrd="0" destOrd="1" presId="urn:microsoft.com/office/officeart/2005/8/layout/vList5"/>
    <dgm:cxn modelId="{F41F1D46-8F02-466F-8AE2-26502EFF849B}" type="presOf" srcId="{C6222A32-2625-47A5-B259-16F18A7EEDE0}" destId="{6565B970-D9E2-4972-A619-5B815996D2B1}" srcOrd="0" destOrd="1" presId="urn:microsoft.com/office/officeart/2005/8/layout/vList5"/>
    <dgm:cxn modelId="{5055C324-ACE6-4030-B81C-C61681AB59EF}" srcId="{4CC51591-C698-405D-A13B-A474862F46A8}" destId="{C6222A32-2625-47A5-B259-16F18A7EEDE0}" srcOrd="1" destOrd="0" parTransId="{398F5445-5212-45AB-9AC4-0D97AC190FCE}" sibTransId="{1CEF1753-A532-4235-8C43-AA278BDD8635}"/>
    <dgm:cxn modelId="{AC1AA809-B135-4DCB-BC9C-097AFC078894}" srcId="{1E4E05C7-0E8A-4376-9AE3-15FD3896087C}" destId="{3F8E2BFB-8F60-4FC5-BA0B-4A3890144D86}" srcOrd="2" destOrd="0" parTransId="{31604036-BD7E-4F41-96FD-9B8CF4428A43}" sibTransId="{30BE81F1-3E3D-437F-868F-DFDC908F7E78}"/>
    <dgm:cxn modelId="{6C9CACBE-FD66-46F7-8715-3F35377167BF}" srcId="{1E4E05C7-0E8A-4376-9AE3-15FD3896087C}" destId="{4CC51591-C698-405D-A13B-A474862F46A8}" srcOrd="0" destOrd="0" parTransId="{6E5F0F5A-70F9-4AB1-AD12-046D2772F90D}" sibTransId="{D5B08EC5-4A8F-4C33-A37F-83EC359D68A2}"/>
    <dgm:cxn modelId="{DF81E7B0-FA5E-4B8A-ABA1-FA3A385A2DA7}" type="presOf" srcId="{6C01303D-5B0B-401E-8C99-2D44C5D9AABC}" destId="{567059F5-50EE-4283-A33A-E4E08DA73121}" srcOrd="0" destOrd="0" presId="urn:microsoft.com/office/officeart/2005/8/layout/vList5"/>
    <dgm:cxn modelId="{04E7E728-C34A-4840-AF33-85AE47B8345F}" srcId="{3F8E2BFB-8F60-4FC5-BA0B-4A3890144D86}" destId="{47A2EF52-08F6-4767-B6B8-D273B3B64860}" srcOrd="0" destOrd="0" parTransId="{AC542C08-0282-4F5E-BB60-1D8C8CAE0FE2}" sibTransId="{B873B894-9E40-4B67-A5C7-A0BC181BE36B}"/>
    <dgm:cxn modelId="{6FBCADDF-35E2-4180-8B1E-05766123124A}" srcId="{32D57ACA-C818-4682-95F4-C774DCF9865F}" destId="{01059E9D-37E3-475D-B5C8-A29CFDE91B10}" srcOrd="1" destOrd="0" parTransId="{EAE7D79A-9040-41FB-9979-62B49C40F101}" sibTransId="{626347AD-0839-4E4B-80ED-352F2884B13D}"/>
    <dgm:cxn modelId="{F7743570-CC75-4470-AE7B-861D78029132}" type="presOf" srcId="{47A2EF52-08F6-4767-B6B8-D273B3B64860}" destId="{4492064B-45A6-4DCA-8C25-773DBE4E33A6}" srcOrd="0" destOrd="0" presId="urn:microsoft.com/office/officeart/2005/8/layout/vList5"/>
    <dgm:cxn modelId="{251A0735-1488-4284-9E4D-AABAD0870187}" type="presParOf" srcId="{8144C793-0485-4E62-8B78-4856A292B60F}" destId="{FA53F272-8F77-43A3-A74A-4AF61302D180}" srcOrd="0" destOrd="0" presId="urn:microsoft.com/office/officeart/2005/8/layout/vList5"/>
    <dgm:cxn modelId="{E03F94CD-2429-4849-98D4-F4887AC35910}" type="presParOf" srcId="{FA53F272-8F77-43A3-A74A-4AF61302D180}" destId="{89CD6314-CEFE-4A2D-819C-6B4874408038}" srcOrd="0" destOrd="0" presId="urn:microsoft.com/office/officeart/2005/8/layout/vList5"/>
    <dgm:cxn modelId="{04F86D7C-129A-4610-9508-C270CE745987}" type="presParOf" srcId="{FA53F272-8F77-43A3-A74A-4AF61302D180}" destId="{6565B970-D9E2-4972-A619-5B815996D2B1}" srcOrd="1" destOrd="0" presId="urn:microsoft.com/office/officeart/2005/8/layout/vList5"/>
    <dgm:cxn modelId="{AB7B2188-9AAD-4499-A62B-13F2AC7E64AB}" type="presParOf" srcId="{8144C793-0485-4E62-8B78-4856A292B60F}" destId="{AB2F1D17-AF1D-4F09-81B6-AB36E7BA992F}" srcOrd="1" destOrd="0" presId="urn:microsoft.com/office/officeart/2005/8/layout/vList5"/>
    <dgm:cxn modelId="{3F175E5F-04C8-45FF-8089-1ACA821DB42D}" type="presParOf" srcId="{8144C793-0485-4E62-8B78-4856A292B60F}" destId="{56617923-588D-4255-B0B3-DCAE606D0235}" srcOrd="2" destOrd="0" presId="urn:microsoft.com/office/officeart/2005/8/layout/vList5"/>
    <dgm:cxn modelId="{7F3E3E4A-3162-4691-A065-51CF34F6253F}" type="presParOf" srcId="{56617923-588D-4255-B0B3-DCAE606D0235}" destId="{D5E83F46-5079-4C5C-9824-A1E903677C14}" srcOrd="0" destOrd="0" presId="urn:microsoft.com/office/officeart/2005/8/layout/vList5"/>
    <dgm:cxn modelId="{0C294E1E-34F3-4920-BEBA-85C6F9DA428E}" type="presParOf" srcId="{56617923-588D-4255-B0B3-DCAE606D0235}" destId="{567059F5-50EE-4283-A33A-E4E08DA73121}" srcOrd="1" destOrd="0" presId="urn:microsoft.com/office/officeart/2005/8/layout/vList5"/>
    <dgm:cxn modelId="{330FC27D-9FD6-43FA-99D6-D42496B3764E}" type="presParOf" srcId="{8144C793-0485-4E62-8B78-4856A292B60F}" destId="{82F0E745-EDE6-44B4-BFB9-B55410A13873}" srcOrd="3" destOrd="0" presId="urn:microsoft.com/office/officeart/2005/8/layout/vList5"/>
    <dgm:cxn modelId="{39E5AB65-3EEA-4882-9544-3EDC45949B08}" type="presParOf" srcId="{8144C793-0485-4E62-8B78-4856A292B60F}" destId="{C28EBF04-1B16-4154-8F22-10A9060DDC34}" srcOrd="4" destOrd="0" presId="urn:microsoft.com/office/officeart/2005/8/layout/vList5"/>
    <dgm:cxn modelId="{B6BBFE37-5192-45A8-ACCD-734598B80846}" type="presParOf" srcId="{C28EBF04-1B16-4154-8F22-10A9060DDC34}" destId="{6EEEB414-87F5-43AF-95E2-A2380A51F6AF}" srcOrd="0" destOrd="0" presId="urn:microsoft.com/office/officeart/2005/8/layout/vList5"/>
    <dgm:cxn modelId="{3C478B46-48E7-4D5B-8D73-584A4F81B09A}" type="presParOf" srcId="{C28EBF04-1B16-4154-8F22-10A9060DDC34}" destId="{4492064B-45A6-4DCA-8C25-773DBE4E33A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C246F3-1DC4-4819-875F-B1E3164A3C68}" type="doc">
      <dgm:prSet loTypeId="urn:microsoft.com/office/officeart/2005/8/layout/hProcess9" loCatId="process" qsTypeId="urn:microsoft.com/office/officeart/2005/8/quickstyle/3d1" qsCatId="3D" csTypeId="urn:microsoft.com/office/officeart/2005/8/colors/accent2_3" csCatId="accent2" phldr="1"/>
      <dgm:spPr/>
    </dgm:pt>
    <dgm:pt modelId="{92BA0FFF-5BBA-42DF-9F0B-FD154E156DD0}">
      <dgm:prSet phldrT="[文字]" custT="1"/>
      <dgm:spPr/>
      <dgm:t>
        <a:bodyPr/>
        <a:lstStyle/>
        <a:p>
          <a:pPr>
            <a:lnSpc>
              <a:spcPct val="100000"/>
            </a:lnSpc>
            <a:spcAft>
              <a:spcPts val="600"/>
            </a:spcAft>
          </a:pPr>
          <a:r>
            <a:rPr lang="en-US" altLang="zh-TW" sz="5400" u="none"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5400" u="none"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初變</a:t>
          </a:r>
          <a:r>
            <a:rPr lang="en-US" altLang="zh-TW" sz="5400" u="none"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nSpc>
              <a:spcPct val="100000"/>
            </a:lnSpc>
            <a:spcAft>
              <a:spcPts val="600"/>
            </a:spcAft>
          </a:pPr>
          <a:r>
            <a:rPr lang="zh-TW" altLang="en-US" sz="5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垃圾不進站</a:t>
          </a:r>
          <a:endParaRPr lang="zh-TW" altLang="en-US" sz="5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5812CF9-8CD3-4418-91B4-8E9DECA56636}" type="parTrans" cxnId="{4D70C591-B9E8-4E7A-892E-3A6704A09C6A}">
      <dgm:prSet/>
      <dgm:spPr/>
      <dgm:t>
        <a:bodyPr/>
        <a:lstStyle/>
        <a:p>
          <a:endParaRPr lang="zh-TW" altLang="en-US" sz="2000">
            <a:latin typeface="標楷體" panose="03000509000000000000" pitchFamily="65" charset="-120"/>
            <a:ea typeface="標楷體" panose="03000509000000000000" pitchFamily="65" charset="-120"/>
          </a:endParaRPr>
        </a:p>
      </dgm:t>
    </dgm:pt>
    <dgm:pt modelId="{00A3A17C-835A-4F6D-8CFD-B629D69A770D}" type="sibTrans" cxnId="{4D70C591-B9E8-4E7A-892E-3A6704A09C6A}">
      <dgm:prSet/>
      <dgm:spPr/>
      <dgm:t>
        <a:bodyPr/>
        <a:lstStyle/>
        <a:p>
          <a:endParaRPr lang="zh-TW" altLang="en-US" sz="2000">
            <a:latin typeface="標楷體" panose="03000509000000000000" pitchFamily="65" charset="-120"/>
            <a:ea typeface="標楷體" panose="03000509000000000000" pitchFamily="65" charset="-120"/>
          </a:endParaRPr>
        </a:p>
      </dgm:t>
    </dgm:pt>
    <dgm:pt modelId="{F3AE1B6B-5ED3-4E1B-83C4-0D607F756F26}">
      <dgm:prSet phldrT="[文字]" custT="1"/>
      <dgm:spPr/>
      <dgm:t>
        <a:bodyPr/>
        <a:lstStyle/>
        <a:p>
          <a:pPr algn="ctr">
            <a:lnSpc>
              <a:spcPct val="100000"/>
            </a:lnSpc>
            <a:spcAft>
              <a:spcPts val="600"/>
            </a:spcAft>
          </a:pPr>
          <a:r>
            <a:rPr lang="en-US" altLang="zh-TW" sz="5400" u="none"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5400" u="none"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次變</a:t>
          </a:r>
          <a:r>
            <a:rPr lang="en-US" altLang="zh-TW" sz="5400" u="none"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lnSpc>
              <a:spcPct val="100000"/>
            </a:lnSpc>
            <a:spcAft>
              <a:spcPts val="600"/>
            </a:spcAft>
          </a:pPr>
          <a:r>
            <a:rPr lang="zh-TW" altLang="en-US" sz="54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大掃除</a:t>
          </a:r>
          <a:endParaRPr lang="zh-TW" altLang="en-US" sz="5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4CFA8AE-F246-4997-BF88-B6808403F2B0}" type="parTrans" cxnId="{B27F751A-716E-48BE-A505-E4E6CF265D95}">
      <dgm:prSet/>
      <dgm:spPr/>
      <dgm:t>
        <a:bodyPr/>
        <a:lstStyle/>
        <a:p>
          <a:endParaRPr lang="zh-TW" altLang="en-US" sz="2000">
            <a:latin typeface="標楷體" panose="03000509000000000000" pitchFamily="65" charset="-120"/>
            <a:ea typeface="標楷體" panose="03000509000000000000" pitchFamily="65" charset="-120"/>
          </a:endParaRPr>
        </a:p>
      </dgm:t>
    </dgm:pt>
    <dgm:pt modelId="{A81A784E-A76D-4BC6-B62C-0B31D339B191}" type="sibTrans" cxnId="{B27F751A-716E-48BE-A505-E4E6CF265D95}">
      <dgm:prSet/>
      <dgm:spPr/>
      <dgm:t>
        <a:bodyPr/>
        <a:lstStyle/>
        <a:p>
          <a:endParaRPr lang="zh-TW" altLang="en-US" sz="2000">
            <a:latin typeface="標楷體" panose="03000509000000000000" pitchFamily="65" charset="-120"/>
            <a:ea typeface="標楷體" panose="03000509000000000000" pitchFamily="65" charset="-120"/>
          </a:endParaRPr>
        </a:p>
      </dgm:t>
    </dgm:pt>
    <dgm:pt modelId="{9002FFD5-E101-4A91-85F0-F48C904CA117}">
      <dgm:prSet phldrT="[文字]" custT="1"/>
      <dgm:spPr/>
      <dgm:t>
        <a:bodyPr/>
        <a:lstStyle/>
        <a:p>
          <a:pPr>
            <a:lnSpc>
              <a:spcPct val="100000"/>
            </a:lnSpc>
            <a:spcAft>
              <a:spcPts val="600"/>
            </a:spcAft>
          </a:pPr>
          <a:r>
            <a:rPr lang="en-US" altLang="zh-TW" sz="5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5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三變</a:t>
          </a:r>
          <a:r>
            <a:rPr lang="en-US" altLang="zh-TW" sz="5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nSpc>
              <a:spcPct val="100000"/>
            </a:lnSpc>
            <a:spcAft>
              <a:spcPts val="600"/>
            </a:spcAft>
          </a:pPr>
          <a:r>
            <a:rPr lang="zh-TW" altLang="en-US" sz="5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浴佛典禮</a:t>
          </a:r>
          <a:endParaRPr lang="zh-TW" altLang="en-US" sz="5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A1F02CC-04BF-40E8-B94C-8607A8454B5E}" type="parTrans" cxnId="{634875E5-2D26-42B4-AADF-27CD5E8F8E8B}">
      <dgm:prSet/>
      <dgm:spPr/>
      <dgm:t>
        <a:bodyPr/>
        <a:lstStyle/>
        <a:p>
          <a:endParaRPr lang="zh-TW" altLang="en-US" sz="2000">
            <a:latin typeface="標楷體" panose="03000509000000000000" pitchFamily="65" charset="-120"/>
            <a:ea typeface="標楷體" panose="03000509000000000000" pitchFamily="65" charset="-120"/>
          </a:endParaRPr>
        </a:p>
      </dgm:t>
    </dgm:pt>
    <dgm:pt modelId="{52FC1624-EDE3-4365-AB0A-62E07D7B97BB}" type="sibTrans" cxnId="{634875E5-2D26-42B4-AADF-27CD5E8F8E8B}">
      <dgm:prSet/>
      <dgm:spPr/>
      <dgm:t>
        <a:bodyPr/>
        <a:lstStyle/>
        <a:p>
          <a:endParaRPr lang="zh-TW" altLang="en-US" sz="2000">
            <a:latin typeface="標楷體" panose="03000509000000000000" pitchFamily="65" charset="-120"/>
            <a:ea typeface="標楷體" panose="03000509000000000000" pitchFamily="65" charset="-120"/>
          </a:endParaRPr>
        </a:p>
      </dgm:t>
    </dgm:pt>
    <dgm:pt modelId="{51755A08-64FF-46F1-A122-B003B3E1B0CC}" type="pres">
      <dgm:prSet presAssocID="{92C246F3-1DC4-4819-875F-B1E3164A3C68}" presName="CompostProcess" presStyleCnt="0">
        <dgm:presLayoutVars>
          <dgm:dir/>
          <dgm:resizeHandles val="exact"/>
        </dgm:presLayoutVars>
      </dgm:prSet>
      <dgm:spPr/>
    </dgm:pt>
    <dgm:pt modelId="{81497C54-1AB1-446D-A400-18CE3BA03A83}" type="pres">
      <dgm:prSet presAssocID="{92C246F3-1DC4-4819-875F-B1E3164A3C68}" presName="arrow" presStyleLbl="bgShp" presStyleIdx="0" presStyleCnt="1"/>
      <dgm:spPr/>
    </dgm:pt>
    <dgm:pt modelId="{AE3DF062-5389-471C-A05B-117F159A95F1}" type="pres">
      <dgm:prSet presAssocID="{92C246F3-1DC4-4819-875F-B1E3164A3C68}" presName="linearProcess" presStyleCnt="0"/>
      <dgm:spPr/>
    </dgm:pt>
    <dgm:pt modelId="{6AD9F017-D43C-4B10-A9A2-CF523B52F947}" type="pres">
      <dgm:prSet presAssocID="{92BA0FFF-5BBA-42DF-9F0B-FD154E156DD0}" presName="textNode" presStyleLbl="node1" presStyleIdx="0" presStyleCnt="3" custScaleX="137542">
        <dgm:presLayoutVars>
          <dgm:bulletEnabled val="1"/>
        </dgm:presLayoutVars>
      </dgm:prSet>
      <dgm:spPr/>
      <dgm:t>
        <a:bodyPr/>
        <a:lstStyle/>
        <a:p>
          <a:endParaRPr lang="zh-TW" altLang="en-US"/>
        </a:p>
      </dgm:t>
    </dgm:pt>
    <dgm:pt modelId="{ACA1F893-1391-4CEC-B6A1-A2ABB35DB558}" type="pres">
      <dgm:prSet presAssocID="{00A3A17C-835A-4F6D-8CFD-B629D69A770D}" presName="sibTrans" presStyleCnt="0"/>
      <dgm:spPr/>
    </dgm:pt>
    <dgm:pt modelId="{BC85736C-E17F-4B39-A8CE-A8D6104D3193}" type="pres">
      <dgm:prSet presAssocID="{F3AE1B6B-5ED3-4E1B-83C4-0D607F756F26}" presName="textNode" presStyleLbl="node1" presStyleIdx="1" presStyleCnt="3">
        <dgm:presLayoutVars>
          <dgm:bulletEnabled val="1"/>
        </dgm:presLayoutVars>
      </dgm:prSet>
      <dgm:spPr/>
      <dgm:t>
        <a:bodyPr/>
        <a:lstStyle/>
        <a:p>
          <a:endParaRPr lang="zh-TW" altLang="en-US"/>
        </a:p>
      </dgm:t>
    </dgm:pt>
    <dgm:pt modelId="{4E5441D6-2F19-42C3-9C3B-7CD8934C94D1}" type="pres">
      <dgm:prSet presAssocID="{A81A784E-A76D-4BC6-B62C-0B31D339B191}" presName="sibTrans" presStyleCnt="0"/>
      <dgm:spPr/>
    </dgm:pt>
    <dgm:pt modelId="{740FDE6E-4171-4BBA-8AA6-D87B9D4E3EB3}" type="pres">
      <dgm:prSet presAssocID="{9002FFD5-E101-4A91-85F0-F48C904CA117}" presName="textNode" presStyleLbl="node1" presStyleIdx="2" presStyleCnt="3" custScaleX="123762">
        <dgm:presLayoutVars>
          <dgm:bulletEnabled val="1"/>
        </dgm:presLayoutVars>
      </dgm:prSet>
      <dgm:spPr/>
      <dgm:t>
        <a:bodyPr/>
        <a:lstStyle/>
        <a:p>
          <a:endParaRPr lang="zh-TW" altLang="en-US"/>
        </a:p>
      </dgm:t>
    </dgm:pt>
  </dgm:ptLst>
  <dgm:cxnLst>
    <dgm:cxn modelId="{9E974ADD-CC2D-4DA6-91DE-DF9149F46C70}" type="presOf" srcId="{9002FFD5-E101-4A91-85F0-F48C904CA117}" destId="{740FDE6E-4171-4BBA-8AA6-D87B9D4E3EB3}" srcOrd="0" destOrd="0" presId="urn:microsoft.com/office/officeart/2005/8/layout/hProcess9"/>
    <dgm:cxn modelId="{634875E5-2D26-42B4-AADF-27CD5E8F8E8B}" srcId="{92C246F3-1DC4-4819-875F-B1E3164A3C68}" destId="{9002FFD5-E101-4A91-85F0-F48C904CA117}" srcOrd="2" destOrd="0" parTransId="{9A1F02CC-04BF-40E8-B94C-8607A8454B5E}" sibTransId="{52FC1624-EDE3-4365-AB0A-62E07D7B97BB}"/>
    <dgm:cxn modelId="{52E72695-0050-48E0-88CA-F2F712727913}" type="presOf" srcId="{F3AE1B6B-5ED3-4E1B-83C4-0D607F756F26}" destId="{BC85736C-E17F-4B39-A8CE-A8D6104D3193}" srcOrd="0" destOrd="0" presId="urn:microsoft.com/office/officeart/2005/8/layout/hProcess9"/>
    <dgm:cxn modelId="{E1FF5817-9AD8-4F7E-AF25-3C959F62AE0C}" type="presOf" srcId="{92C246F3-1DC4-4819-875F-B1E3164A3C68}" destId="{51755A08-64FF-46F1-A122-B003B3E1B0CC}" srcOrd="0" destOrd="0" presId="urn:microsoft.com/office/officeart/2005/8/layout/hProcess9"/>
    <dgm:cxn modelId="{4D70C591-B9E8-4E7A-892E-3A6704A09C6A}" srcId="{92C246F3-1DC4-4819-875F-B1E3164A3C68}" destId="{92BA0FFF-5BBA-42DF-9F0B-FD154E156DD0}" srcOrd="0" destOrd="0" parTransId="{35812CF9-8CD3-4418-91B4-8E9DECA56636}" sibTransId="{00A3A17C-835A-4F6D-8CFD-B629D69A770D}"/>
    <dgm:cxn modelId="{0C90ADB8-5232-4EB1-BEF1-9F762B455BAB}" type="presOf" srcId="{92BA0FFF-5BBA-42DF-9F0B-FD154E156DD0}" destId="{6AD9F017-D43C-4B10-A9A2-CF523B52F947}" srcOrd="0" destOrd="0" presId="urn:microsoft.com/office/officeart/2005/8/layout/hProcess9"/>
    <dgm:cxn modelId="{B27F751A-716E-48BE-A505-E4E6CF265D95}" srcId="{92C246F3-1DC4-4819-875F-B1E3164A3C68}" destId="{F3AE1B6B-5ED3-4E1B-83C4-0D607F756F26}" srcOrd="1" destOrd="0" parTransId="{34CFA8AE-F246-4997-BF88-B6808403F2B0}" sibTransId="{A81A784E-A76D-4BC6-B62C-0B31D339B191}"/>
    <dgm:cxn modelId="{7231E7A3-87A7-4FB1-9A51-7A26EFA7A647}" type="presParOf" srcId="{51755A08-64FF-46F1-A122-B003B3E1B0CC}" destId="{81497C54-1AB1-446D-A400-18CE3BA03A83}" srcOrd="0" destOrd="0" presId="urn:microsoft.com/office/officeart/2005/8/layout/hProcess9"/>
    <dgm:cxn modelId="{98BB62AD-0730-44ED-BD3C-53CEC2EEC173}" type="presParOf" srcId="{51755A08-64FF-46F1-A122-B003B3E1B0CC}" destId="{AE3DF062-5389-471C-A05B-117F159A95F1}" srcOrd="1" destOrd="0" presId="urn:microsoft.com/office/officeart/2005/8/layout/hProcess9"/>
    <dgm:cxn modelId="{D4D7805D-5BB8-4266-9056-605C7AFEF04C}" type="presParOf" srcId="{AE3DF062-5389-471C-A05B-117F159A95F1}" destId="{6AD9F017-D43C-4B10-A9A2-CF523B52F947}" srcOrd="0" destOrd="0" presId="urn:microsoft.com/office/officeart/2005/8/layout/hProcess9"/>
    <dgm:cxn modelId="{25B0A1C3-EC4F-4D6E-8DBD-2888E6881DCD}" type="presParOf" srcId="{AE3DF062-5389-471C-A05B-117F159A95F1}" destId="{ACA1F893-1391-4CEC-B6A1-A2ABB35DB558}" srcOrd="1" destOrd="0" presId="urn:microsoft.com/office/officeart/2005/8/layout/hProcess9"/>
    <dgm:cxn modelId="{307EA19D-8AE5-468F-827F-7770E7D204F7}" type="presParOf" srcId="{AE3DF062-5389-471C-A05B-117F159A95F1}" destId="{BC85736C-E17F-4B39-A8CE-A8D6104D3193}" srcOrd="2" destOrd="0" presId="urn:microsoft.com/office/officeart/2005/8/layout/hProcess9"/>
    <dgm:cxn modelId="{026E4B18-088D-4931-992D-103F2EA45D9E}" type="presParOf" srcId="{AE3DF062-5389-471C-A05B-117F159A95F1}" destId="{4E5441D6-2F19-42C3-9C3B-7CD8934C94D1}" srcOrd="3" destOrd="0" presId="urn:microsoft.com/office/officeart/2005/8/layout/hProcess9"/>
    <dgm:cxn modelId="{4EB75CA0-B797-4456-B677-F083632DCB9F}" type="presParOf" srcId="{AE3DF062-5389-471C-A05B-117F159A95F1}" destId="{740FDE6E-4171-4BBA-8AA6-D87B9D4E3EB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70D005-2A0A-489E-AFAB-ACB693472EFD}" type="doc">
      <dgm:prSet loTypeId="urn:microsoft.com/office/officeart/2005/8/layout/venn1" loCatId="relationship" qsTypeId="urn:microsoft.com/office/officeart/2005/8/quickstyle/3d4" qsCatId="3D" csTypeId="urn:microsoft.com/office/officeart/2005/8/colors/colorful5" csCatId="colorful" phldr="1"/>
      <dgm:spPr/>
    </dgm:pt>
    <dgm:pt modelId="{0919D7EF-42A7-40F6-85CF-473841BECEA7}">
      <dgm:prSet phldrT="[文字]" custT="1"/>
      <dgm:spPr/>
      <dgm:t>
        <a:bodyPr>
          <a:scene3d>
            <a:camera prst="orthographicFront"/>
            <a:lightRig rig="soft" dir="tl">
              <a:rot lat="0" lon="0" rev="0"/>
            </a:lightRig>
          </a:scene3d>
          <a:sp3d extrusionH="57150" contourW="25400" prstMaterial="matte">
            <a:bevelT w="25400" h="55880"/>
            <a:contourClr>
              <a:schemeClr val="accent2">
                <a:tint val="20000"/>
              </a:schemeClr>
            </a:contourClr>
          </a:sp3d>
        </a:bodyPr>
        <a:lstStyle/>
        <a:p>
          <a:r>
            <a:rPr lang="zh-TW" altLang="en-US" sz="115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99"/>
              </a:solidFill>
              <a:effectLst>
                <a:glow rad="228600">
                  <a:schemeClr val="accent6">
                    <a:satMod val="175000"/>
                    <a:alpha val="40000"/>
                  </a:schemeClr>
                </a:glow>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rPr>
            <a:t>祈福</a:t>
          </a:r>
          <a:endParaRPr lang="zh-TW" altLang="en-US" sz="115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99"/>
            </a:solidFill>
            <a:effectLst>
              <a:glow rad="228600">
                <a:schemeClr val="accent6">
                  <a:satMod val="175000"/>
                  <a:alpha val="40000"/>
                </a:schemeClr>
              </a:glow>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endParaRPr>
        </a:p>
      </dgm:t>
    </dgm:pt>
    <dgm:pt modelId="{DFDC1DC5-7592-4CB2-8617-CE25F8B54974}" type="parTrans" cxnId="{EFD84B36-C33F-4DEC-BAE1-767717090D89}">
      <dgm:prSet/>
      <dgm:spPr/>
      <dgm:t>
        <a:bodyPr/>
        <a:lstStyle/>
        <a:p>
          <a:endParaRPr lang="zh-TW" altLang="en-US" sz="2800">
            <a:latin typeface="標楷體" panose="03000509000000000000" pitchFamily="65" charset="-120"/>
            <a:ea typeface="標楷體" panose="03000509000000000000" pitchFamily="65" charset="-120"/>
          </a:endParaRPr>
        </a:p>
      </dgm:t>
    </dgm:pt>
    <dgm:pt modelId="{B4C4C0FB-F7A6-4365-A72E-1CDA4EC9A885}" type="sibTrans" cxnId="{EFD84B36-C33F-4DEC-BAE1-767717090D89}">
      <dgm:prSet/>
      <dgm:spPr/>
      <dgm:t>
        <a:bodyPr/>
        <a:lstStyle/>
        <a:p>
          <a:endParaRPr lang="zh-TW" altLang="en-US" sz="2800">
            <a:latin typeface="標楷體" panose="03000509000000000000" pitchFamily="65" charset="-120"/>
            <a:ea typeface="標楷體" panose="03000509000000000000" pitchFamily="65" charset="-120"/>
          </a:endParaRPr>
        </a:p>
      </dgm:t>
    </dgm:pt>
    <dgm:pt modelId="{BE106666-9C57-4DA5-BBDE-09596BD7E251}">
      <dgm:prSet phldrT="[文字]" custT="1"/>
      <dgm:spPr/>
      <dgm:t>
        <a:bodyPr/>
        <a:lstStyle/>
        <a:p>
          <a:r>
            <a:rPr lang="zh-TW" altLang="en-US" sz="8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99"/>
              </a:solidFill>
              <a:effectLst>
                <a:glow rad="228600">
                  <a:schemeClr val="accent6">
                    <a:satMod val="175000"/>
                    <a:alpha val="40000"/>
                  </a:schemeClr>
                </a:glow>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rPr>
            <a:t>慈濟人文</a:t>
          </a:r>
          <a:endParaRPr lang="zh-TW" altLang="en-US"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99"/>
            </a:solidFill>
            <a:effectLst>
              <a:glow rad="228600">
                <a:schemeClr val="accent6">
                  <a:satMod val="175000"/>
                  <a:alpha val="40000"/>
                </a:schemeClr>
              </a:glow>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endParaRPr>
        </a:p>
      </dgm:t>
    </dgm:pt>
    <dgm:pt modelId="{BCAD29A6-AED2-448F-843B-5CC6F8F50205}" type="parTrans" cxnId="{684E1549-7AF3-4B2E-B55E-12B5B2310018}">
      <dgm:prSet/>
      <dgm:spPr/>
      <dgm:t>
        <a:bodyPr/>
        <a:lstStyle/>
        <a:p>
          <a:endParaRPr lang="zh-TW" altLang="en-US" sz="2800">
            <a:latin typeface="標楷體" panose="03000509000000000000" pitchFamily="65" charset="-120"/>
            <a:ea typeface="標楷體" panose="03000509000000000000" pitchFamily="65" charset="-120"/>
          </a:endParaRPr>
        </a:p>
      </dgm:t>
    </dgm:pt>
    <dgm:pt modelId="{C884B9D8-05C0-4A89-8F60-64CFC47B822D}" type="sibTrans" cxnId="{684E1549-7AF3-4B2E-B55E-12B5B2310018}">
      <dgm:prSet/>
      <dgm:spPr/>
      <dgm:t>
        <a:bodyPr/>
        <a:lstStyle/>
        <a:p>
          <a:endParaRPr lang="zh-TW" altLang="en-US" sz="2800">
            <a:latin typeface="標楷體" panose="03000509000000000000" pitchFamily="65" charset="-120"/>
            <a:ea typeface="標楷體" panose="03000509000000000000" pitchFamily="65" charset="-120"/>
          </a:endParaRPr>
        </a:p>
      </dgm:t>
    </dgm:pt>
    <dgm:pt modelId="{5D4EF99B-A414-406D-ABFE-44399ED6D46D}">
      <dgm:prSet phldrT="[文字]" custT="1"/>
      <dgm:spPr/>
      <dgm:t>
        <a:bodyPr/>
        <a:lstStyle/>
        <a:p>
          <a:r>
            <a:rPr lang="zh-TW" altLang="en-US" sz="8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99"/>
              </a:solidFill>
              <a:effectLst>
                <a:glow rad="228600">
                  <a:schemeClr val="accent4">
                    <a:satMod val="175000"/>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認識慈濟</a:t>
          </a:r>
          <a:endParaRPr lang="zh-TW" altLang="en-US"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99"/>
            </a:solidFill>
            <a:effectLst>
              <a:glow rad="228600">
                <a:schemeClr val="accent4">
                  <a:satMod val="175000"/>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endParaRPr>
        </a:p>
      </dgm:t>
    </dgm:pt>
    <dgm:pt modelId="{519A4C9E-3407-45A2-BC5A-9DE1DE64B223}" type="parTrans" cxnId="{6F459BB9-A558-4BFF-A3D2-FC0283FA5672}">
      <dgm:prSet/>
      <dgm:spPr/>
      <dgm:t>
        <a:bodyPr/>
        <a:lstStyle/>
        <a:p>
          <a:endParaRPr lang="zh-TW" altLang="en-US" sz="2800">
            <a:latin typeface="標楷體" panose="03000509000000000000" pitchFamily="65" charset="-120"/>
            <a:ea typeface="標楷體" panose="03000509000000000000" pitchFamily="65" charset="-120"/>
          </a:endParaRPr>
        </a:p>
      </dgm:t>
    </dgm:pt>
    <dgm:pt modelId="{433088B4-D7A4-466B-B7C0-546A120DEB44}" type="sibTrans" cxnId="{6F459BB9-A558-4BFF-A3D2-FC0283FA5672}">
      <dgm:prSet/>
      <dgm:spPr/>
      <dgm:t>
        <a:bodyPr/>
        <a:lstStyle/>
        <a:p>
          <a:endParaRPr lang="zh-TW" altLang="en-US" sz="2800">
            <a:latin typeface="標楷體" panose="03000509000000000000" pitchFamily="65" charset="-120"/>
            <a:ea typeface="標楷體" panose="03000509000000000000" pitchFamily="65" charset="-120"/>
          </a:endParaRPr>
        </a:p>
      </dgm:t>
    </dgm:pt>
    <dgm:pt modelId="{6F0139F0-BB9A-4440-AE18-D83C5FC9A190}" type="pres">
      <dgm:prSet presAssocID="{3B70D005-2A0A-489E-AFAB-ACB693472EFD}" presName="compositeShape" presStyleCnt="0">
        <dgm:presLayoutVars>
          <dgm:chMax val="7"/>
          <dgm:dir/>
          <dgm:resizeHandles val="exact"/>
        </dgm:presLayoutVars>
      </dgm:prSet>
      <dgm:spPr/>
    </dgm:pt>
    <dgm:pt modelId="{75FA6FE4-5B9E-4850-BEEE-E35E8653ECEF}" type="pres">
      <dgm:prSet presAssocID="{0919D7EF-42A7-40F6-85CF-473841BECEA7}" presName="circ1" presStyleLbl="vennNode1" presStyleIdx="0" presStyleCnt="3"/>
      <dgm:spPr/>
      <dgm:t>
        <a:bodyPr/>
        <a:lstStyle/>
        <a:p>
          <a:endParaRPr lang="zh-TW" altLang="en-US"/>
        </a:p>
      </dgm:t>
    </dgm:pt>
    <dgm:pt modelId="{B25E8B09-813C-4381-98EA-0198DBC5B64D}" type="pres">
      <dgm:prSet presAssocID="{0919D7EF-42A7-40F6-85CF-473841BECEA7}" presName="circ1Tx" presStyleLbl="revTx" presStyleIdx="0" presStyleCnt="0">
        <dgm:presLayoutVars>
          <dgm:chMax val="0"/>
          <dgm:chPref val="0"/>
          <dgm:bulletEnabled val="1"/>
        </dgm:presLayoutVars>
      </dgm:prSet>
      <dgm:spPr/>
      <dgm:t>
        <a:bodyPr/>
        <a:lstStyle/>
        <a:p>
          <a:endParaRPr lang="zh-TW" altLang="en-US"/>
        </a:p>
      </dgm:t>
    </dgm:pt>
    <dgm:pt modelId="{57221545-A781-40A5-874B-81ACF73E3A92}" type="pres">
      <dgm:prSet presAssocID="{BE106666-9C57-4DA5-BBDE-09596BD7E251}" presName="circ2" presStyleLbl="vennNode1" presStyleIdx="1" presStyleCnt="3" custLinFactNeighborX="6316"/>
      <dgm:spPr/>
      <dgm:t>
        <a:bodyPr/>
        <a:lstStyle/>
        <a:p>
          <a:endParaRPr lang="zh-TW" altLang="en-US"/>
        </a:p>
      </dgm:t>
    </dgm:pt>
    <dgm:pt modelId="{18C13673-2492-4E32-915B-A08E55EB4830}" type="pres">
      <dgm:prSet presAssocID="{BE106666-9C57-4DA5-BBDE-09596BD7E251}" presName="circ2Tx" presStyleLbl="revTx" presStyleIdx="0" presStyleCnt="0">
        <dgm:presLayoutVars>
          <dgm:chMax val="0"/>
          <dgm:chPref val="0"/>
          <dgm:bulletEnabled val="1"/>
        </dgm:presLayoutVars>
      </dgm:prSet>
      <dgm:spPr/>
      <dgm:t>
        <a:bodyPr/>
        <a:lstStyle/>
        <a:p>
          <a:endParaRPr lang="zh-TW" altLang="en-US"/>
        </a:p>
      </dgm:t>
    </dgm:pt>
    <dgm:pt modelId="{6F948DEE-D837-48AD-A33A-2A67BF9668F4}" type="pres">
      <dgm:prSet presAssocID="{5D4EF99B-A414-406D-ABFE-44399ED6D46D}" presName="circ3" presStyleLbl="vennNode1" presStyleIdx="2" presStyleCnt="3" custLinFactNeighborX="-7512"/>
      <dgm:spPr/>
      <dgm:t>
        <a:bodyPr/>
        <a:lstStyle/>
        <a:p>
          <a:endParaRPr lang="zh-TW" altLang="en-US"/>
        </a:p>
      </dgm:t>
    </dgm:pt>
    <dgm:pt modelId="{5CDCE110-C0AF-4B11-A81D-E6C3EC972EE5}" type="pres">
      <dgm:prSet presAssocID="{5D4EF99B-A414-406D-ABFE-44399ED6D46D}" presName="circ3Tx" presStyleLbl="revTx" presStyleIdx="0" presStyleCnt="0">
        <dgm:presLayoutVars>
          <dgm:chMax val="0"/>
          <dgm:chPref val="0"/>
          <dgm:bulletEnabled val="1"/>
        </dgm:presLayoutVars>
      </dgm:prSet>
      <dgm:spPr/>
      <dgm:t>
        <a:bodyPr/>
        <a:lstStyle/>
        <a:p>
          <a:endParaRPr lang="zh-TW" altLang="en-US"/>
        </a:p>
      </dgm:t>
    </dgm:pt>
  </dgm:ptLst>
  <dgm:cxnLst>
    <dgm:cxn modelId="{0DB0CC42-DD40-402E-B3B0-B9ED29C165DB}" type="presOf" srcId="{BE106666-9C57-4DA5-BBDE-09596BD7E251}" destId="{18C13673-2492-4E32-915B-A08E55EB4830}" srcOrd="1" destOrd="0" presId="urn:microsoft.com/office/officeart/2005/8/layout/venn1"/>
    <dgm:cxn modelId="{2BD1136A-09CF-46D1-8CB3-EF39FAD77226}" type="presOf" srcId="{5D4EF99B-A414-406D-ABFE-44399ED6D46D}" destId="{5CDCE110-C0AF-4B11-A81D-E6C3EC972EE5}" srcOrd="1" destOrd="0" presId="urn:microsoft.com/office/officeart/2005/8/layout/venn1"/>
    <dgm:cxn modelId="{9EBC5E6B-850D-4E0A-B847-F88AB9B25DD6}" type="presOf" srcId="{5D4EF99B-A414-406D-ABFE-44399ED6D46D}" destId="{6F948DEE-D837-48AD-A33A-2A67BF9668F4}" srcOrd="0" destOrd="0" presId="urn:microsoft.com/office/officeart/2005/8/layout/venn1"/>
    <dgm:cxn modelId="{EFD84B36-C33F-4DEC-BAE1-767717090D89}" srcId="{3B70D005-2A0A-489E-AFAB-ACB693472EFD}" destId="{0919D7EF-42A7-40F6-85CF-473841BECEA7}" srcOrd="0" destOrd="0" parTransId="{DFDC1DC5-7592-4CB2-8617-CE25F8B54974}" sibTransId="{B4C4C0FB-F7A6-4365-A72E-1CDA4EC9A885}"/>
    <dgm:cxn modelId="{684E1549-7AF3-4B2E-B55E-12B5B2310018}" srcId="{3B70D005-2A0A-489E-AFAB-ACB693472EFD}" destId="{BE106666-9C57-4DA5-BBDE-09596BD7E251}" srcOrd="1" destOrd="0" parTransId="{BCAD29A6-AED2-448F-843B-5CC6F8F50205}" sibTransId="{C884B9D8-05C0-4A89-8F60-64CFC47B822D}"/>
    <dgm:cxn modelId="{6DF9D0F1-5A6D-4171-BECC-BFD05FD8B428}" type="presOf" srcId="{3B70D005-2A0A-489E-AFAB-ACB693472EFD}" destId="{6F0139F0-BB9A-4440-AE18-D83C5FC9A190}" srcOrd="0" destOrd="0" presId="urn:microsoft.com/office/officeart/2005/8/layout/venn1"/>
    <dgm:cxn modelId="{DF99CFF7-1604-4232-A12A-C129CAE286E4}" type="presOf" srcId="{0919D7EF-42A7-40F6-85CF-473841BECEA7}" destId="{75FA6FE4-5B9E-4850-BEEE-E35E8653ECEF}" srcOrd="0" destOrd="0" presId="urn:microsoft.com/office/officeart/2005/8/layout/venn1"/>
    <dgm:cxn modelId="{6F459BB9-A558-4BFF-A3D2-FC0283FA5672}" srcId="{3B70D005-2A0A-489E-AFAB-ACB693472EFD}" destId="{5D4EF99B-A414-406D-ABFE-44399ED6D46D}" srcOrd="2" destOrd="0" parTransId="{519A4C9E-3407-45A2-BC5A-9DE1DE64B223}" sibTransId="{433088B4-D7A4-466B-B7C0-546A120DEB44}"/>
    <dgm:cxn modelId="{E05744C6-A346-46D7-9528-7C39D4367BA3}" type="presOf" srcId="{0919D7EF-42A7-40F6-85CF-473841BECEA7}" destId="{B25E8B09-813C-4381-98EA-0198DBC5B64D}" srcOrd="1" destOrd="0" presId="urn:microsoft.com/office/officeart/2005/8/layout/venn1"/>
    <dgm:cxn modelId="{4F76569F-F0D3-445C-9259-2C0D7C4FE479}" type="presOf" srcId="{BE106666-9C57-4DA5-BBDE-09596BD7E251}" destId="{57221545-A781-40A5-874B-81ACF73E3A92}" srcOrd="0" destOrd="0" presId="urn:microsoft.com/office/officeart/2005/8/layout/venn1"/>
    <dgm:cxn modelId="{06BEEC51-7D7E-4EC1-867B-4F2F339EF3F9}" type="presParOf" srcId="{6F0139F0-BB9A-4440-AE18-D83C5FC9A190}" destId="{75FA6FE4-5B9E-4850-BEEE-E35E8653ECEF}" srcOrd="0" destOrd="0" presId="urn:microsoft.com/office/officeart/2005/8/layout/venn1"/>
    <dgm:cxn modelId="{4FFE3EC4-3022-4499-9270-3EF5CA1D6FDF}" type="presParOf" srcId="{6F0139F0-BB9A-4440-AE18-D83C5FC9A190}" destId="{B25E8B09-813C-4381-98EA-0198DBC5B64D}" srcOrd="1" destOrd="0" presId="urn:microsoft.com/office/officeart/2005/8/layout/venn1"/>
    <dgm:cxn modelId="{B7CCDA15-6FB6-47C6-A2CC-39E818EEF7A3}" type="presParOf" srcId="{6F0139F0-BB9A-4440-AE18-D83C5FC9A190}" destId="{57221545-A781-40A5-874B-81ACF73E3A92}" srcOrd="2" destOrd="0" presId="urn:microsoft.com/office/officeart/2005/8/layout/venn1"/>
    <dgm:cxn modelId="{7E52777B-D398-493D-A11A-D788C9D22B81}" type="presParOf" srcId="{6F0139F0-BB9A-4440-AE18-D83C5FC9A190}" destId="{18C13673-2492-4E32-915B-A08E55EB4830}" srcOrd="3" destOrd="0" presId="urn:microsoft.com/office/officeart/2005/8/layout/venn1"/>
    <dgm:cxn modelId="{1B5660FE-B947-4479-9E7A-2AEB9E9B014D}" type="presParOf" srcId="{6F0139F0-BB9A-4440-AE18-D83C5FC9A190}" destId="{6F948DEE-D837-48AD-A33A-2A67BF9668F4}" srcOrd="4" destOrd="0" presId="urn:microsoft.com/office/officeart/2005/8/layout/venn1"/>
    <dgm:cxn modelId="{E567C8BC-52C6-482A-9581-57C06FAAE5FF}" type="presParOf" srcId="{6F0139F0-BB9A-4440-AE18-D83C5FC9A190}" destId="{5CDCE110-C0AF-4B11-A81D-E6C3EC972EE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BF009A89-F9D3-4CD7-ADED-2DB142FE3DF6}">
      <dgm:prSet phldrT="[文字]"/>
      <dgm:spPr/>
      <dgm:t>
        <a:bodyPr/>
        <a:lstStyle/>
        <a:p>
          <a:r>
            <a:rPr lang="zh-TW" altLang="en-US"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活潑中不失文雅，文雅中要有佛法</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AF9F6AAE-E1FC-47AF-B21A-4A2290C7CB34}" type="parTrans" cxnId="{56B41B69-E44E-4AF9-B349-9ECFA4917C0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727746D-275F-47E4-BAF7-7EEE1C84C84F}" type="sibTrans" cxnId="{56B41B69-E44E-4AF9-B349-9ECFA4917C0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31774946-EFFF-42F8-8EBC-084B4B47B39B}" type="pres">
      <dgm:prSet presAssocID="{BF009A89-F9D3-4CD7-ADED-2DB142FE3DF6}" presName="node" presStyleLbl="node1" presStyleIdx="0" presStyleCnt="1" custScaleX="43232" custScaleY="53610" custLinFactNeighborX="-26845" custLinFactNeighborY="-6069">
        <dgm:presLayoutVars>
          <dgm:bulletEnabled val="1"/>
        </dgm:presLayoutVars>
      </dgm:prSet>
      <dgm:spPr/>
      <dgm:t>
        <a:bodyPr/>
        <a:lstStyle/>
        <a:p>
          <a:endParaRPr lang="zh-TW" altLang="en-US"/>
        </a:p>
      </dgm:t>
    </dgm:pt>
  </dgm:ptLst>
  <dgm:cxnLst>
    <dgm:cxn modelId="{56B41B69-E44E-4AF9-B349-9ECFA4917C00}" srcId="{33FC7888-97C6-46EE-9FC4-6206203C4DB1}" destId="{BF009A89-F9D3-4CD7-ADED-2DB142FE3DF6}" srcOrd="0" destOrd="0" parTransId="{AF9F6AAE-E1FC-47AF-B21A-4A2290C7CB34}" sibTransId="{C727746D-275F-47E4-BAF7-7EEE1C84C84F}"/>
    <dgm:cxn modelId="{FEC60C83-1156-4F6A-B015-5045541AF684}" type="presOf" srcId="{BF009A89-F9D3-4CD7-ADED-2DB142FE3DF6}" destId="{31774946-EFFF-42F8-8EBC-084B4B47B39B}" srcOrd="0" destOrd="0" presId="urn:microsoft.com/office/officeart/2005/8/layout/default"/>
    <dgm:cxn modelId="{376E9AFF-30BB-4A82-8137-7BFAB44D37A4}" type="presOf" srcId="{33FC7888-97C6-46EE-9FC4-6206203C4DB1}" destId="{45019EF5-13DB-48F0-B49F-B3F73F248DA7}" srcOrd="0" destOrd="0" presId="urn:microsoft.com/office/officeart/2005/8/layout/default"/>
    <dgm:cxn modelId="{66BFC30C-9980-4704-94AD-94BB951F5397}" type="presParOf" srcId="{45019EF5-13DB-48F0-B49F-B3F73F248DA7}" destId="{31774946-EFFF-42F8-8EBC-084B4B47B39B}"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48DAD0E8-4912-479E-A8BB-5B1D6C954761}">
      <dgm:prSet phldrT="[文字]"/>
      <dgm:spPr/>
      <dgm:t>
        <a:bodyPr/>
        <a:lstStyle/>
        <a:p>
          <a:r>
            <a:rPr lang="zh-TW" altLang="en-US"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從會眾角度思考，讓會眾有感動</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051D746-4862-4E7A-AF25-3E513BEA515A}" type="parTrans" cxnId="{FF5506E5-A769-426D-B97F-498749484461}">
      <dgm:prSet/>
      <dgm:spPr/>
      <dgm:t>
        <a:bodyPr/>
        <a:lstStyle/>
        <a:p>
          <a:endParaRPr lang="zh-TW" altLang="en-US"/>
        </a:p>
      </dgm:t>
    </dgm:pt>
    <dgm:pt modelId="{C15D1388-A8B0-4E7C-99C7-CB540E8E1A28}" type="sibTrans" cxnId="{FF5506E5-A769-426D-B97F-498749484461}">
      <dgm:prSet/>
      <dgm:spPr/>
      <dgm:t>
        <a:bodyPr/>
        <a:lstStyle/>
        <a:p>
          <a:endParaRPr lang="zh-TW" altLang="en-US"/>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A75D72D8-243D-4271-82CC-81DD27685AC4}" type="pres">
      <dgm:prSet presAssocID="{48DAD0E8-4912-479E-A8BB-5B1D6C954761}" presName="node" presStyleLbl="node1" presStyleIdx="0" presStyleCnt="1" custScaleX="42017" custScaleY="49564" custLinFactNeighborX="-24417" custLinFactNeighborY="-2023">
        <dgm:presLayoutVars>
          <dgm:bulletEnabled val="1"/>
        </dgm:presLayoutVars>
      </dgm:prSet>
      <dgm:spPr/>
      <dgm:t>
        <a:bodyPr/>
        <a:lstStyle/>
        <a:p>
          <a:endParaRPr lang="zh-TW" altLang="en-US"/>
        </a:p>
      </dgm:t>
    </dgm:pt>
  </dgm:ptLst>
  <dgm:cxnLst>
    <dgm:cxn modelId="{17AD5AE7-788F-45D0-8A5D-459D585528EF}" type="presOf" srcId="{48DAD0E8-4912-479E-A8BB-5B1D6C954761}" destId="{A75D72D8-243D-4271-82CC-81DD27685AC4}" srcOrd="0" destOrd="0" presId="urn:microsoft.com/office/officeart/2005/8/layout/default"/>
    <dgm:cxn modelId="{FCFB11FD-9DCA-478B-A653-BD9EFA6FC402}" type="presOf" srcId="{33FC7888-97C6-46EE-9FC4-6206203C4DB1}" destId="{45019EF5-13DB-48F0-B49F-B3F73F248DA7}" srcOrd="0" destOrd="0" presId="urn:microsoft.com/office/officeart/2005/8/layout/default"/>
    <dgm:cxn modelId="{FF5506E5-A769-426D-B97F-498749484461}" srcId="{33FC7888-97C6-46EE-9FC4-6206203C4DB1}" destId="{48DAD0E8-4912-479E-A8BB-5B1D6C954761}" srcOrd="0" destOrd="0" parTransId="{8051D746-4862-4E7A-AF25-3E513BEA515A}" sibTransId="{C15D1388-A8B0-4E7C-99C7-CB540E8E1A28}"/>
    <dgm:cxn modelId="{A1E83D07-4D96-41BB-B2EA-C91A78EDEEE9}" type="presParOf" srcId="{45019EF5-13DB-48F0-B49F-B3F73F248DA7}" destId="{A75D72D8-243D-4271-82CC-81DD27685AC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C5C21DB5-C5CC-4817-BD01-352D5741E1A3}">
      <dgm:prSet phldrT="[文字]" custT="1"/>
      <dgm:spPr/>
      <dgm:t>
        <a:bodyPr/>
        <a:lstStyle/>
        <a:p>
          <a:r>
            <a:rPr lang="zh-TW" altLang="en-US" sz="7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內場流程精質化</a:t>
          </a:r>
          <a:endParaRPr lang="zh-TW" altLang="en-US" sz="7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CFD06A6-A397-4290-8542-083EEC92DA6D}" type="parTrans" cxnId="{43993DE3-D2CB-4C49-A8DD-8A85165F3FD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59DCFBA8-69E1-4C39-94B3-1CCB0911C7A6}" type="sibTrans" cxnId="{43993DE3-D2CB-4C49-A8DD-8A85165F3FD0}">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67E81EB6-C532-4430-A571-1C78EDE56E2D}" type="pres">
      <dgm:prSet presAssocID="{C5C21DB5-C5CC-4817-BD01-352D5741E1A3}" presName="node" presStyleLbl="node1" presStyleIdx="0" presStyleCnt="1" custScaleX="46311" custScaleY="47541" custLinFactNeighborX="-25350">
        <dgm:presLayoutVars>
          <dgm:bulletEnabled val="1"/>
        </dgm:presLayoutVars>
      </dgm:prSet>
      <dgm:spPr/>
      <dgm:t>
        <a:bodyPr/>
        <a:lstStyle/>
        <a:p>
          <a:endParaRPr lang="zh-TW" altLang="en-US"/>
        </a:p>
      </dgm:t>
    </dgm:pt>
  </dgm:ptLst>
  <dgm:cxnLst>
    <dgm:cxn modelId="{2076C456-B8B3-403E-99FB-8765251F5003}" type="presOf" srcId="{33FC7888-97C6-46EE-9FC4-6206203C4DB1}" destId="{45019EF5-13DB-48F0-B49F-B3F73F248DA7}" srcOrd="0" destOrd="0" presId="urn:microsoft.com/office/officeart/2005/8/layout/default"/>
    <dgm:cxn modelId="{530D57E2-5D34-4F42-96F4-FD5D589B5C11}" type="presOf" srcId="{C5C21DB5-C5CC-4817-BD01-352D5741E1A3}" destId="{67E81EB6-C532-4430-A571-1C78EDE56E2D}" srcOrd="0" destOrd="0" presId="urn:microsoft.com/office/officeart/2005/8/layout/default"/>
    <dgm:cxn modelId="{43993DE3-D2CB-4C49-A8DD-8A85165F3FD0}" srcId="{33FC7888-97C6-46EE-9FC4-6206203C4DB1}" destId="{C5C21DB5-C5CC-4817-BD01-352D5741E1A3}" srcOrd="0" destOrd="0" parTransId="{CCFD06A6-A397-4290-8542-083EEC92DA6D}" sibTransId="{59DCFBA8-69E1-4C39-94B3-1CCB0911C7A6}"/>
    <dgm:cxn modelId="{16937703-34D1-4224-A498-653889562AD2}" type="presParOf" srcId="{45019EF5-13DB-48F0-B49F-B3F73F248DA7}" destId="{67E81EB6-C532-4430-A571-1C78EDE56E2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C3BF4299-ABAD-479E-A414-856F6FBD698A}">
      <dgm:prSet phldrT="[文字]" custT="1"/>
      <dgm:spPr/>
      <dgm:t>
        <a:bodyPr/>
        <a:lstStyle/>
        <a:p>
          <a:r>
            <a:rPr lang="zh-TW" altLang="en-US" sz="72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規劃闔家參與的活動</a:t>
          </a:r>
          <a:endParaRPr lang="zh-TW" altLang="en-US" sz="7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3ECC835-3476-44BD-B972-556F95644765}" type="parTrans" cxnId="{D3B8B3CE-5D1A-47B7-8016-04ADBECDA0E6}">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FFA27465-418A-4792-803E-1F1D70AC2723}" type="sibTrans" cxnId="{D3B8B3CE-5D1A-47B7-8016-04ADBECDA0E6}">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574B6888-BEC2-44D7-B0FE-1DAF6E3A677F}" type="pres">
      <dgm:prSet presAssocID="{C3BF4299-ABAD-479E-A414-856F6FBD698A}" presName="node" presStyleLbl="node1" presStyleIdx="0" presStyleCnt="1" custScaleX="48087" custScaleY="49565" custLinFactNeighborX="-25024" custLinFactNeighborY="-1012">
        <dgm:presLayoutVars>
          <dgm:bulletEnabled val="1"/>
        </dgm:presLayoutVars>
      </dgm:prSet>
      <dgm:spPr/>
      <dgm:t>
        <a:bodyPr/>
        <a:lstStyle/>
        <a:p>
          <a:endParaRPr lang="zh-TW" altLang="en-US"/>
        </a:p>
      </dgm:t>
    </dgm:pt>
  </dgm:ptLst>
  <dgm:cxnLst>
    <dgm:cxn modelId="{27AE7FB8-89FD-427F-8EDC-7E0CACF8AEC2}" type="presOf" srcId="{33FC7888-97C6-46EE-9FC4-6206203C4DB1}" destId="{45019EF5-13DB-48F0-B49F-B3F73F248DA7}" srcOrd="0" destOrd="0" presId="urn:microsoft.com/office/officeart/2005/8/layout/default"/>
    <dgm:cxn modelId="{D3B8B3CE-5D1A-47B7-8016-04ADBECDA0E6}" srcId="{33FC7888-97C6-46EE-9FC4-6206203C4DB1}" destId="{C3BF4299-ABAD-479E-A414-856F6FBD698A}" srcOrd="0" destOrd="0" parTransId="{63ECC835-3476-44BD-B972-556F95644765}" sibTransId="{FFA27465-418A-4792-803E-1F1D70AC2723}"/>
    <dgm:cxn modelId="{676E17DC-F309-4E3F-95D0-D29BBD8ECF66}" type="presOf" srcId="{C3BF4299-ABAD-479E-A414-856F6FBD698A}" destId="{574B6888-BEC2-44D7-B0FE-1DAF6E3A677F}" srcOrd="0" destOrd="0" presId="urn:microsoft.com/office/officeart/2005/8/layout/default"/>
    <dgm:cxn modelId="{25951C88-6EB9-4C66-B84D-E366D9574C88}" type="presParOf" srcId="{45019EF5-13DB-48F0-B49F-B3F73F248DA7}" destId="{574B6888-BEC2-44D7-B0FE-1DAF6E3A677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25F67115-F314-4A6C-A318-D6CB026C49BE}">
      <dgm:prSet phldrT="[文字]" custT="1"/>
      <dgm:spPr/>
      <dgm:t>
        <a:bodyPr/>
        <a:lstStyle/>
        <a:p>
          <a:r>
            <a:rPr lang="zh-TW" altLang="en-US" sz="7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廣邀會眾</a:t>
          </a:r>
          <a:endParaRPr lang="zh-TW" altLang="en-US" sz="7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F79765E7-8066-4AC0-A87A-546EB6B799F9}" type="parTrans" cxnId="{77CC57D6-549F-4FB3-AFD6-DDE62D7D54D7}">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A0C6406-BAD4-466C-A7D8-A9842549FC36}" type="sibTrans" cxnId="{77CC57D6-549F-4FB3-AFD6-DDE62D7D54D7}">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37786733-F3CA-4514-94A0-FD235EFAD310}" type="pres">
      <dgm:prSet presAssocID="{25F67115-F314-4A6C-A318-D6CB026C49BE}" presName="node" presStyleLbl="node1" presStyleIdx="0" presStyleCnt="1" custScaleX="46872" custScaleY="47543" custLinFactNeighborX="-27451" custLinFactNeighborY="1011">
        <dgm:presLayoutVars>
          <dgm:bulletEnabled val="1"/>
        </dgm:presLayoutVars>
      </dgm:prSet>
      <dgm:spPr/>
      <dgm:t>
        <a:bodyPr/>
        <a:lstStyle/>
        <a:p>
          <a:endParaRPr lang="zh-TW" altLang="en-US"/>
        </a:p>
      </dgm:t>
    </dgm:pt>
  </dgm:ptLst>
  <dgm:cxnLst>
    <dgm:cxn modelId="{FC3B794D-24DE-4F02-B65E-890F888A6971}" type="presOf" srcId="{25F67115-F314-4A6C-A318-D6CB026C49BE}" destId="{37786733-F3CA-4514-94A0-FD235EFAD310}" srcOrd="0" destOrd="0" presId="urn:microsoft.com/office/officeart/2005/8/layout/default"/>
    <dgm:cxn modelId="{E7F3BCCF-7D8B-4387-95A9-A23F6A486FA2}" type="presOf" srcId="{33FC7888-97C6-46EE-9FC4-6206203C4DB1}" destId="{45019EF5-13DB-48F0-B49F-B3F73F248DA7}" srcOrd="0" destOrd="0" presId="urn:microsoft.com/office/officeart/2005/8/layout/default"/>
    <dgm:cxn modelId="{77CC57D6-549F-4FB3-AFD6-DDE62D7D54D7}" srcId="{33FC7888-97C6-46EE-9FC4-6206203C4DB1}" destId="{25F67115-F314-4A6C-A318-D6CB026C49BE}" srcOrd="0" destOrd="0" parTransId="{F79765E7-8066-4AC0-A87A-546EB6B799F9}" sibTransId="{CA0C6406-BAD4-466C-A7D8-A9842549FC36}"/>
    <dgm:cxn modelId="{AC333732-1127-4417-8BA2-0143798D5FA7}" type="presParOf" srcId="{45019EF5-13DB-48F0-B49F-B3F73F248DA7}" destId="{37786733-F3CA-4514-94A0-FD235EFAD310}"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FC7888-97C6-46EE-9FC4-6206203C4DB1}" type="doc">
      <dgm:prSet loTypeId="urn:microsoft.com/office/officeart/2005/8/layout/default" loCatId="list" qsTypeId="urn:microsoft.com/office/officeart/2005/8/quickstyle/3d1" qsCatId="3D" csTypeId="urn:microsoft.com/office/officeart/2005/8/colors/accent2_4" csCatId="accent2" phldr="1"/>
      <dgm:spPr/>
      <dgm:t>
        <a:bodyPr/>
        <a:lstStyle/>
        <a:p>
          <a:endParaRPr lang="zh-TW" altLang="en-US"/>
        </a:p>
      </dgm:t>
    </dgm:pt>
    <dgm:pt modelId="{69EFF9AA-4B48-4A56-B6DA-3EDF56D408F3}">
      <dgm:prSet phldrT="[文字]" custT="1"/>
      <dgm:spPr/>
      <dgm:t>
        <a:bodyPr/>
        <a:lstStyle/>
        <a:p>
          <a:r>
            <a:rPr lang="zh-TW" altLang="en-US" sz="7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各功能團體組成工作團隊</a:t>
          </a:r>
          <a:endParaRPr lang="zh-TW" altLang="en-US" sz="7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63FF579-D4FD-4F34-B7A4-0FF33FAD01EB}" type="parTrans" cxnId="{DACC811F-F7EB-4DE9-BFB5-E96F05F524DC}">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94E21B5-514E-47EE-B321-05C320CC93E9}" type="sibTrans" cxnId="{DACC811F-F7EB-4DE9-BFB5-E96F05F524DC}">
      <dgm:prSet/>
      <dgm:spPr/>
      <dgm:t>
        <a:bodyPr/>
        <a:lstStyle/>
        <a:p>
          <a:endPar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5019EF5-13DB-48F0-B49F-B3F73F248DA7}" type="pres">
      <dgm:prSet presAssocID="{33FC7888-97C6-46EE-9FC4-6206203C4DB1}" presName="diagram" presStyleCnt="0">
        <dgm:presLayoutVars>
          <dgm:dir/>
          <dgm:resizeHandles val="exact"/>
        </dgm:presLayoutVars>
      </dgm:prSet>
      <dgm:spPr/>
      <dgm:t>
        <a:bodyPr/>
        <a:lstStyle/>
        <a:p>
          <a:endParaRPr lang="zh-TW" altLang="en-US"/>
        </a:p>
      </dgm:t>
    </dgm:pt>
    <dgm:pt modelId="{343FE696-1762-41CD-A4A4-C57537EFDEE3}" type="pres">
      <dgm:prSet presAssocID="{69EFF9AA-4B48-4A56-B6DA-3EDF56D408F3}" presName="node" presStyleLbl="node1" presStyleIdx="0" presStyleCnt="1" custScaleX="45658" custScaleY="53610" custLinFactNeighborX="-26237" custLinFactNeighborY="3035">
        <dgm:presLayoutVars>
          <dgm:bulletEnabled val="1"/>
        </dgm:presLayoutVars>
      </dgm:prSet>
      <dgm:spPr/>
      <dgm:t>
        <a:bodyPr/>
        <a:lstStyle/>
        <a:p>
          <a:endParaRPr lang="zh-TW" altLang="en-US"/>
        </a:p>
      </dgm:t>
    </dgm:pt>
  </dgm:ptLst>
  <dgm:cxnLst>
    <dgm:cxn modelId="{92ECC627-79C1-48F6-AE02-6976F0DB6A81}" type="presOf" srcId="{69EFF9AA-4B48-4A56-B6DA-3EDF56D408F3}" destId="{343FE696-1762-41CD-A4A4-C57537EFDEE3}" srcOrd="0" destOrd="0" presId="urn:microsoft.com/office/officeart/2005/8/layout/default"/>
    <dgm:cxn modelId="{C2D59B37-37D5-414A-8B89-C7201FD2E874}" type="presOf" srcId="{33FC7888-97C6-46EE-9FC4-6206203C4DB1}" destId="{45019EF5-13DB-48F0-B49F-B3F73F248DA7}" srcOrd="0" destOrd="0" presId="urn:microsoft.com/office/officeart/2005/8/layout/default"/>
    <dgm:cxn modelId="{DACC811F-F7EB-4DE9-BFB5-E96F05F524DC}" srcId="{33FC7888-97C6-46EE-9FC4-6206203C4DB1}" destId="{69EFF9AA-4B48-4A56-B6DA-3EDF56D408F3}" srcOrd="0" destOrd="0" parTransId="{C63FF579-D4FD-4F34-B7A4-0FF33FAD01EB}" sibTransId="{894E21B5-514E-47EE-B321-05C320CC93E9}"/>
    <dgm:cxn modelId="{9F587C9E-1F50-4396-A3FF-8F230124F9C1}" type="presParOf" srcId="{45019EF5-13DB-48F0-B49F-B3F73F248DA7}" destId="{343FE696-1762-41CD-A4A4-C57537EFDEE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236B42-C527-4C3D-8D32-6F233D6A7048}" type="doc">
      <dgm:prSet loTypeId="urn:microsoft.com/office/officeart/2005/8/layout/gear1" loCatId="relationship" qsTypeId="urn:microsoft.com/office/officeart/2005/8/quickstyle/3d1" qsCatId="3D" csTypeId="urn:microsoft.com/office/officeart/2005/8/colors/colorful5" csCatId="colorful" phldr="1"/>
      <dgm:spPr/>
    </dgm:pt>
    <dgm:pt modelId="{72D9ED83-AD3B-4576-A7E9-F3231BB76889}">
      <dgm:prSet phldrT="[文字]" custT="1"/>
      <dgm:spPr/>
      <dgm:t>
        <a:bodyPr/>
        <a:lstStyle/>
        <a:p>
          <a:r>
            <a:rPr lang="zh-TW" altLang="en-US" sz="6600" dirty="0" smtClean="0">
              <a:solidFill>
                <a:schemeClr val="tx1"/>
              </a:solidFill>
              <a:latin typeface="標楷體" panose="03000509000000000000" pitchFamily="65" charset="-120"/>
              <a:ea typeface="標楷體" panose="03000509000000000000" pitchFamily="65" charset="-120"/>
            </a:rPr>
            <a:t>募心募愛</a:t>
          </a:r>
          <a:endParaRPr lang="zh-TW" altLang="en-US" sz="6600" dirty="0">
            <a:solidFill>
              <a:schemeClr val="tx1"/>
            </a:solidFill>
            <a:latin typeface="標楷體" panose="03000509000000000000" pitchFamily="65" charset="-120"/>
            <a:ea typeface="標楷體" panose="03000509000000000000" pitchFamily="65" charset="-120"/>
          </a:endParaRPr>
        </a:p>
      </dgm:t>
    </dgm:pt>
    <dgm:pt modelId="{DF58FF19-0CC7-44F0-8F46-0DD37E78AA95}" type="parTrans" cxnId="{80EB91D6-07B8-4F87-BBF5-74B2E40A6BCF}">
      <dgm:prSet/>
      <dgm:spPr/>
      <dgm:t>
        <a:bodyPr/>
        <a:lstStyle/>
        <a:p>
          <a:endParaRPr lang="zh-TW" altLang="en-US" sz="5400"/>
        </a:p>
      </dgm:t>
    </dgm:pt>
    <dgm:pt modelId="{63E95E04-535E-48DD-AB5E-56FA1E7AE1F9}" type="sibTrans" cxnId="{80EB91D6-07B8-4F87-BBF5-74B2E40A6BCF}">
      <dgm:prSet/>
      <dgm:spPr/>
      <dgm:t>
        <a:bodyPr/>
        <a:lstStyle/>
        <a:p>
          <a:endParaRPr lang="zh-TW" altLang="en-US" sz="5400"/>
        </a:p>
      </dgm:t>
    </dgm:pt>
    <dgm:pt modelId="{6E294E1B-9822-4AEA-B752-4B6CFF961F30}">
      <dgm:prSet phldrT="[文字]" custT="1"/>
      <dgm:spPr/>
      <dgm:t>
        <a:bodyPr/>
        <a:lstStyle/>
        <a:p>
          <a:r>
            <a:rPr lang="zh-TW" altLang="en-US" sz="5400" dirty="0" smtClean="0">
              <a:solidFill>
                <a:schemeClr val="tx1"/>
              </a:solidFill>
              <a:latin typeface="標楷體" panose="03000509000000000000" pitchFamily="65" charset="-120"/>
              <a:ea typeface="標楷體" panose="03000509000000000000" pitchFamily="65" charset="-120"/>
            </a:rPr>
            <a:t>志工招募</a:t>
          </a:r>
          <a:endParaRPr lang="zh-TW" altLang="en-US" sz="5400" dirty="0">
            <a:solidFill>
              <a:schemeClr val="tx1"/>
            </a:solidFill>
            <a:latin typeface="標楷體" panose="03000509000000000000" pitchFamily="65" charset="-120"/>
            <a:ea typeface="標楷體" panose="03000509000000000000" pitchFamily="65" charset="-120"/>
          </a:endParaRPr>
        </a:p>
      </dgm:t>
    </dgm:pt>
    <dgm:pt modelId="{6882A024-A90F-43DA-A749-C40B2E663471}" type="parTrans" cxnId="{0BF49098-BCBF-4545-A12F-BE3A6C8B1603}">
      <dgm:prSet/>
      <dgm:spPr/>
      <dgm:t>
        <a:bodyPr/>
        <a:lstStyle/>
        <a:p>
          <a:endParaRPr lang="zh-TW" altLang="en-US" sz="5400"/>
        </a:p>
      </dgm:t>
    </dgm:pt>
    <dgm:pt modelId="{18E87F8E-B3F0-47AC-BD28-AC3FF3485AF8}" type="sibTrans" cxnId="{0BF49098-BCBF-4545-A12F-BE3A6C8B1603}">
      <dgm:prSet/>
      <dgm:spPr/>
      <dgm:t>
        <a:bodyPr/>
        <a:lstStyle/>
        <a:p>
          <a:endParaRPr lang="zh-TW" altLang="en-US" sz="5400"/>
        </a:p>
      </dgm:t>
    </dgm:pt>
    <dgm:pt modelId="{972E445E-85FB-4C47-BAD8-71CC283523C8}">
      <dgm:prSet phldrT="[文字]" custT="1"/>
      <dgm:spPr/>
      <dgm:t>
        <a:bodyPr/>
        <a:lstStyle/>
        <a:p>
          <a:r>
            <a:rPr lang="zh-TW" altLang="en-US" sz="5400" dirty="0" smtClean="0">
              <a:latin typeface="標楷體" panose="03000509000000000000" pitchFamily="65" charset="-120"/>
              <a:ea typeface="標楷體" panose="03000509000000000000" pitchFamily="65" charset="-120"/>
            </a:rPr>
            <a:t>蔬食</a:t>
          </a:r>
          <a:endParaRPr lang="zh-TW" altLang="en-US" sz="5400" dirty="0">
            <a:latin typeface="標楷體" panose="03000509000000000000" pitchFamily="65" charset="-120"/>
            <a:ea typeface="標楷體" panose="03000509000000000000" pitchFamily="65" charset="-120"/>
          </a:endParaRPr>
        </a:p>
      </dgm:t>
    </dgm:pt>
    <dgm:pt modelId="{F8C14E39-6B18-4D84-804A-7383FEC1D41B}" type="parTrans" cxnId="{162BD7D3-F695-48F9-84DA-E24777DEC24F}">
      <dgm:prSet/>
      <dgm:spPr/>
      <dgm:t>
        <a:bodyPr/>
        <a:lstStyle/>
        <a:p>
          <a:endParaRPr lang="zh-TW" altLang="en-US" sz="5400"/>
        </a:p>
      </dgm:t>
    </dgm:pt>
    <dgm:pt modelId="{45AAEE47-7820-44DF-9ED3-8A8C9EBF39D2}" type="sibTrans" cxnId="{162BD7D3-F695-48F9-84DA-E24777DEC24F}">
      <dgm:prSet/>
      <dgm:spPr/>
      <dgm:t>
        <a:bodyPr/>
        <a:lstStyle/>
        <a:p>
          <a:endParaRPr lang="zh-TW" altLang="en-US" sz="5400"/>
        </a:p>
      </dgm:t>
    </dgm:pt>
    <dgm:pt modelId="{F2C1A41C-B130-4FFF-BF09-EAC36C744BDA}" type="pres">
      <dgm:prSet presAssocID="{7C236B42-C527-4C3D-8D32-6F233D6A7048}" presName="composite" presStyleCnt="0">
        <dgm:presLayoutVars>
          <dgm:chMax val="3"/>
          <dgm:animLvl val="lvl"/>
          <dgm:resizeHandles val="exact"/>
        </dgm:presLayoutVars>
      </dgm:prSet>
      <dgm:spPr/>
    </dgm:pt>
    <dgm:pt modelId="{A13D69D8-F975-4E02-8232-D64988591F8F}" type="pres">
      <dgm:prSet presAssocID="{72D9ED83-AD3B-4576-A7E9-F3231BB76889}" presName="gear1" presStyleLbl="node1" presStyleIdx="0" presStyleCnt="3">
        <dgm:presLayoutVars>
          <dgm:chMax val="1"/>
          <dgm:bulletEnabled val="1"/>
        </dgm:presLayoutVars>
      </dgm:prSet>
      <dgm:spPr/>
      <dgm:t>
        <a:bodyPr/>
        <a:lstStyle/>
        <a:p>
          <a:endParaRPr lang="zh-TW" altLang="en-US"/>
        </a:p>
      </dgm:t>
    </dgm:pt>
    <dgm:pt modelId="{305F581E-6AEE-4FD3-887A-8E1661DB706F}" type="pres">
      <dgm:prSet presAssocID="{72D9ED83-AD3B-4576-A7E9-F3231BB76889}" presName="gear1srcNode" presStyleLbl="node1" presStyleIdx="0" presStyleCnt="3"/>
      <dgm:spPr/>
      <dgm:t>
        <a:bodyPr/>
        <a:lstStyle/>
        <a:p>
          <a:endParaRPr lang="zh-TW" altLang="en-US"/>
        </a:p>
      </dgm:t>
    </dgm:pt>
    <dgm:pt modelId="{3C3A78E9-F258-4A6B-BB4F-B05112C35B70}" type="pres">
      <dgm:prSet presAssocID="{72D9ED83-AD3B-4576-A7E9-F3231BB76889}" presName="gear1dstNode" presStyleLbl="node1" presStyleIdx="0" presStyleCnt="3"/>
      <dgm:spPr/>
      <dgm:t>
        <a:bodyPr/>
        <a:lstStyle/>
        <a:p>
          <a:endParaRPr lang="zh-TW" altLang="en-US"/>
        </a:p>
      </dgm:t>
    </dgm:pt>
    <dgm:pt modelId="{1412A05B-53FD-47CE-B03D-CBCA4DD3FF88}" type="pres">
      <dgm:prSet presAssocID="{6E294E1B-9822-4AEA-B752-4B6CFF961F30}" presName="gear2" presStyleLbl="node1" presStyleIdx="1" presStyleCnt="3">
        <dgm:presLayoutVars>
          <dgm:chMax val="1"/>
          <dgm:bulletEnabled val="1"/>
        </dgm:presLayoutVars>
      </dgm:prSet>
      <dgm:spPr/>
      <dgm:t>
        <a:bodyPr/>
        <a:lstStyle/>
        <a:p>
          <a:endParaRPr lang="zh-TW" altLang="en-US"/>
        </a:p>
      </dgm:t>
    </dgm:pt>
    <dgm:pt modelId="{953DC9A9-1A52-4F61-94D6-1520E5ACB663}" type="pres">
      <dgm:prSet presAssocID="{6E294E1B-9822-4AEA-B752-4B6CFF961F30}" presName="gear2srcNode" presStyleLbl="node1" presStyleIdx="1" presStyleCnt="3"/>
      <dgm:spPr/>
      <dgm:t>
        <a:bodyPr/>
        <a:lstStyle/>
        <a:p>
          <a:endParaRPr lang="zh-TW" altLang="en-US"/>
        </a:p>
      </dgm:t>
    </dgm:pt>
    <dgm:pt modelId="{833AC157-313D-4A30-A8E4-BCB21AD8E6F1}" type="pres">
      <dgm:prSet presAssocID="{6E294E1B-9822-4AEA-B752-4B6CFF961F30}" presName="gear2dstNode" presStyleLbl="node1" presStyleIdx="1" presStyleCnt="3"/>
      <dgm:spPr/>
      <dgm:t>
        <a:bodyPr/>
        <a:lstStyle/>
        <a:p>
          <a:endParaRPr lang="zh-TW" altLang="en-US"/>
        </a:p>
      </dgm:t>
    </dgm:pt>
    <dgm:pt modelId="{DE7B859D-D1B8-4796-8CB1-3A260F4E2953}" type="pres">
      <dgm:prSet presAssocID="{972E445E-85FB-4C47-BAD8-71CC283523C8}" presName="gear3" presStyleLbl="node1" presStyleIdx="2" presStyleCnt="3"/>
      <dgm:spPr/>
      <dgm:t>
        <a:bodyPr/>
        <a:lstStyle/>
        <a:p>
          <a:endParaRPr lang="zh-TW" altLang="en-US"/>
        </a:p>
      </dgm:t>
    </dgm:pt>
    <dgm:pt modelId="{8A43D0CF-1B7E-4EFB-ABEA-5609554D62BE}" type="pres">
      <dgm:prSet presAssocID="{972E445E-85FB-4C47-BAD8-71CC283523C8}" presName="gear3tx" presStyleLbl="node1" presStyleIdx="2" presStyleCnt="3">
        <dgm:presLayoutVars>
          <dgm:chMax val="1"/>
          <dgm:bulletEnabled val="1"/>
        </dgm:presLayoutVars>
      </dgm:prSet>
      <dgm:spPr/>
      <dgm:t>
        <a:bodyPr/>
        <a:lstStyle/>
        <a:p>
          <a:endParaRPr lang="zh-TW" altLang="en-US"/>
        </a:p>
      </dgm:t>
    </dgm:pt>
    <dgm:pt modelId="{E10A8695-65F6-4826-9DC8-FE4460C97A95}" type="pres">
      <dgm:prSet presAssocID="{972E445E-85FB-4C47-BAD8-71CC283523C8}" presName="gear3srcNode" presStyleLbl="node1" presStyleIdx="2" presStyleCnt="3"/>
      <dgm:spPr/>
      <dgm:t>
        <a:bodyPr/>
        <a:lstStyle/>
        <a:p>
          <a:endParaRPr lang="zh-TW" altLang="en-US"/>
        </a:p>
      </dgm:t>
    </dgm:pt>
    <dgm:pt modelId="{5D1C93D3-F4D6-4F52-A7F6-679CA98F510D}" type="pres">
      <dgm:prSet presAssocID="{972E445E-85FB-4C47-BAD8-71CC283523C8}" presName="gear3dstNode" presStyleLbl="node1" presStyleIdx="2" presStyleCnt="3"/>
      <dgm:spPr/>
      <dgm:t>
        <a:bodyPr/>
        <a:lstStyle/>
        <a:p>
          <a:endParaRPr lang="zh-TW" altLang="en-US"/>
        </a:p>
      </dgm:t>
    </dgm:pt>
    <dgm:pt modelId="{E6BD12D6-2D3A-492A-9B5A-2317D18676AB}" type="pres">
      <dgm:prSet presAssocID="{63E95E04-535E-48DD-AB5E-56FA1E7AE1F9}" presName="connector1" presStyleLbl="sibTrans2D1" presStyleIdx="0" presStyleCnt="3"/>
      <dgm:spPr/>
      <dgm:t>
        <a:bodyPr/>
        <a:lstStyle/>
        <a:p>
          <a:endParaRPr lang="zh-TW" altLang="en-US"/>
        </a:p>
      </dgm:t>
    </dgm:pt>
    <dgm:pt modelId="{2440E55A-BD41-4BF1-A512-F92C283E6389}" type="pres">
      <dgm:prSet presAssocID="{18E87F8E-B3F0-47AC-BD28-AC3FF3485AF8}" presName="connector2" presStyleLbl="sibTrans2D1" presStyleIdx="1" presStyleCnt="3"/>
      <dgm:spPr/>
      <dgm:t>
        <a:bodyPr/>
        <a:lstStyle/>
        <a:p>
          <a:endParaRPr lang="zh-TW" altLang="en-US"/>
        </a:p>
      </dgm:t>
    </dgm:pt>
    <dgm:pt modelId="{9374AA17-C939-4E4F-AEEC-FD006E6462C7}" type="pres">
      <dgm:prSet presAssocID="{45AAEE47-7820-44DF-9ED3-8A8C9EBF39D2}" presName="connector3" presStyleLbl="sibTrans2D1" presStyleIdx="2" presStyleCnt="3"/>
      <dgm:spPr/>
      <dgm:t>
        <a:bodyPr/>
        <a:lstStyle/>
        <a:p>
          <a:endParaRPr lang="zh-TW" altLang="en-US"/>
        </a:p>
      </dgm:t>
    </dgm:pt>
  </dgm:ptLst>
  <dgm:cxnLst>
    <dgm:cxn modelId="{88321C2A-4771-45F2-BE9E-C51AB152B445}" type="presOf" srcId="{18E87F8E-B3F0-47AC-BD28-AC3FF3485AF8}" destId="{2440E55A-BD41-4BF1-A512-F92C283E6389}" srcOrd="0" destOrd="0" presId="urn:microsoft.com/office/officeart/2005/8/layout/gear1"/>
    <dgm:cxn modelId="{19D26554-AA53-4047-ADCF-E512C2A8C348}" type="presOf" srcId="{972E445E-85FB-4C47-BAD8-71CC283523C8}" destId="{5D1C93D3-F4D6-4F52-A7F6-679CA98F510D}" srcOrd="3" destOrd="0" presId="urn:microsoft.com/office/officeart/2005/8/layout/gear1"/>
    <dgm:cxn modelId="{D721D27D-2A8A-4DA8-B27F-3FCE4F44C116}" type="presOf" srcId="{72D9ED83-AD3B-4576-A7E9-F3231BB76889}" destId="{A13D69D8-F975-4E02-8232-D64988591F8F}" srcOrd="0" destOrd="0" presId="urn:microsoft.com/office/officeart/2005/8/layout/gear1"/>
    <dgm:cxn modelId="{DC0FEDA3-47C3-451E-8D69-321223AC1338}" type="presOf" srcId="{72D9ED83-AD3B-4576-A7E9-F3231BB76889}" destId="{3C3A78E9-F258-4A6B-BB4F-B05112C35B70}" srcOrd="2" destOrd="0" presId="urn:microsoft.com/office/officeart/2005/8/layout/gear1"/>
    <dgm:cxn modelId="{80EB91D6-07B8-4F87-BBF5-74B2E40A6BCF}" srcId="{7C236B42-C527-4C3D-8D32-6F233D6A7048}" destId="{72D9ED83-AD3B-4576-A7E9-F3231BB76889}" srcOrd="0" destOrd="0" parTransId="{DF58FF19-0CC7-44F0-8F46-0DD37E78AA95}" sibTransId="{63E95E04-535E-48DD-AB5E-56FA1E7AE1F9}"/>
    <dgm:cxn modelId="{0BF49098-BCBF-4545-A12F-BE3A6C8B1603}" srcId="{7C236B42-C527-4C3D-8D32-6F233D6A7048}" destId="{6E294E1B-9822-4AEA-B752-4B6CFF961F30}" srcOrd="1" destOrd="0" parTransId="{6882A024-A90F-43DA-A749-C40B2E663471}" sibTransId="{18E87F8E-B3F0-47AC-BD28-AC3FF3485AF8}"/>
    <dgm:cxn modelId="{44E0E5AB-4604-4648-9530-D7B5B8B3913A}" type="presOf" srcId="{972E445E-85FB-4C47-BAD8-71CC283523C8}" destId="{DE7B859D-D1B8-4796-8CB1-3A260F4E2953}" srcOrd="0" destOrd="0" presId="urn:microsoft.com/office/officeart/2005/8/layout/gear1"/>
    <dgm:cxn modelId="{8246155D-0103-4D04-A2E3-1B0476014545}" type="presOf" srcId="{72D9ED83-AD3B-4576-A7E9-F3231BB76889}" destId="{305F581E-6AEE-4FD3-887A-8E1661DB706F}" srcOrd="1" destOrd="0" presId="urn:microsoft.com/office/officeart/2005/8/layout/gear1"/>
    <dgm:cxn modelId="{8868B168-CC00-46ED-B84D-E97073DC7924}" type="presOf" srcId="{7C236B42-C527-4C3D-8D32-6F233D6A7048}" destId="{F2C1A41C-B130-4FFF-BF09-EAC36C744BDA}" srcOrd="0" destOrd="0" presId="urn:microsoft.com/office/officeart/2005/8/layout/gear1"/>
    <dgm:cxn modelId="{CD1F1550-DC96-40F8-B2C3-849904BD848B}" type="presOf" srcId="{972E445E-85FB-4C47-BAD8-71CC283523C8}" destId="{8A43D0CF-1B7E-4EFB-ABEA-5609554D62BE}" srcOrd="1" destOrd="0" presId="urn:microsoft.com/office/officeart/2005/8/layout/gear1"/>
    <dgm:cxn modelId="{CF417A4F-2FDC-4DDC-A7C1-7493FF782EC9}" type="presOf" srcId="{6E294E1B-9822-4AEA-B752-4B6CFF961F30}" destId="{1412A05B-53FD-47CE-B03D-CBCA4DD3FF88}" srcOrd="0" destOrd="0" presId="urn:microsoft.com/office/officeart/2005/8/layout/gear1"/>
    <dgm:cxn modelId="{D146FD27-B8F7-414D-A8D9-94F4D34746B7}" type="presOf" srcId="{45AAEE47-7820-44DF-9ED3-8A8C9EBF39D2}" destId="{9374AA17-C939-4E4F-AEEC-FD006E6462C7}" srcOrd="0" destOrd="0" presId="urn:microsoft.com/office/officeart/2005/8/layout/gear1"/>
    <dgm:cxn modelId="{01642108-0DF7-4ECE-9379-F8461898581D}" type="presOf" srcId="{63E95E04-535E-48DD-AB5E-56FA1E7AE1F9}" destId="{E6BD12D6-2D3A-492A-9B5A-2317D18676AB}" srcOrd="0" destOrd="0" presId="urn:microsoft.com/office/officeart/2005/8/layout/gear1"/>
    <dgm:cxn modelId="{162BD7D3-F695-48F9-84DA-E24777DEC24F}" srcId="{7C236B42-C527-4C3D-8D32-6F233D6A7048}" destId="{972E445E-85FB-4C47-BAD8-71CC283523C8}" srcOrd="2" destOrd="0" parTransId="{F8C14E39-6B18-4D84-804A-7383FEC1D41B}" sibTransId="{45AAEE47-7820-44DF-9ED3-8A8C9EBF39D2}"/>
    <dgm:cxn modelId="{557F3232-5DBE-4A03-8E55-C7BB11A65A6F}" type="presOf" srcId="{6E294E1B-9822-4AEA-B752-4B6CFF961F30}" destId="{833AC157-313D-4A30-A8E4-BCB21AD8E6F1}" srcOrd="2" destOrd="0" presId="urn:microsoft.com/office/officeart/2005/8/layout/gear1"/>
    <dgm:cxn modelId="{0B87F621-47D4-4CF9-8FDD-75AD4564B770}" type="presOf" srcId="{972E445E-85FB-4C47-BAD8-71CC283523C8}" destId="{E10A8695-65F6-4826-9DC8-FE4460C97A95}" srcOrd="2" destOrd="0" presId="urn:microsoft.com/office/officeart/2005/8/layout/gear1"/>
    <dgm:cxn modelId="{0E7FC72A-C8E3-468A-A30E-C39454A8973B}" type="presOf" srcId="{6E294E1B-9822-4AEA-B752-4B6CFF961F30}" destId="{953DC9A9-1A52-4F61-94D6-1520E5ACB663}" srcOrd="1" destOrd="0" presId="urn:microsoft.com/office/officeart/2005/8/layout/gear1"/>
    <dgm:cxn modelId="{2CFEA13B-6188-466A-A0F4-107814A412E9}" type="presParOf" srcId="{F2C1A41C-B130-4FFF-BF09-EAC36C744BDA}" destId="{A13D69D8-F975-4E02-8232-D64988591F8F}" srcOrd="0" destOrd="0" presId="urn:microsoft.com/office/officeart/2005/8/layout/gear1"/>
    <dgm:cxn modelId="{16969493-A281-4445-9188-73E9E415B1FF}" type="presParOf" srcId="{F2C1A41C-B130-4FFF-BF09-EAC36C744BDA}" destId="{305F581E-6AEE-4FD3-887A-8E1661DB706F}" srcOrd="1" destOrd="0" presId="urn:microsoft.com/office/officeart/2005/8/layout/gear1"/>
    <dgm:cxn modelId="{E2A85505-9932-49AB-A831-0B1BB81F11C3}" type="presParOf" srcId="{F2C1A41C-B130-4FFF-BF09-EAC36C744BDA}" destId="{3C3A78E9-F258-4A6B-BB4F-B05112C35B70}" srcOrd="2" destOrd="0" presId="urn:microsoft.com/office/officeart/2005/8/layout/gear1"/>
    <dgm:cxn modelId="{7B09C9B2-559B-4B32-B6F2-C476E14AA894}" type="presParOf" srcId="{F2C1A41C-B130-4FFF-BF09-EAC36C744BDA}" destId="{1412A05B-53FD-47CE-B03D-CBCA4DD3FF88}" srcOrd="3" destOrd="0" presId="urn:microsoft.com/office/officeart/2005/8/layout/gear1"/>
    <dgm:cxn modelId="{726C8642-3500-4BE2-BE97-ADABE6447530}" type="presParOf" srcId="{F2C1A41C-B130-4FFF-BF09-EAC36C744BDA}" destId="{953DC9A9-1A52-4F61-94D6-1520E5ACB663}" srcOrd="4" destOrd="0" presId="urn:microsoft.com/office/officeart/2005/8/layout/gear1"/>
    <dgm:cxn modelId="{E68B6B66-100E-44F5-89D7-23F7019CD344}" type="presParOf" srcId="{F2C1A41C-B130-4FFF-BF09-EAC36C744BDA}" destId="{833AC157-313D-4A30-A8E4-BCB21AD8E6F1}" srcOrd="5" destOrd="0" presId="urn:microsoft.com/office/officeart/2005/8/layout/gear1"/>
    <dgm:cxn modelId="{04326EBD-9945-4D62-8C1F-2E8CCC2C946E}" type="presParOf" srcId="{F2C1A41C-B130-4FFF-BF09-EAC36C744BDA}" destId="{DE7B859D-D1B8-4796-8CB1-3A260F4E2953}" srcOrd="6" destOrd="0" presId="urn:microsoft.com/office/officeart/2005/8/layout/gear1"/>
    <dgm:cxn modelId="{B56DBC71-D1E7-4EA3-B7DA-FD7664983D2E}" type="presParOf" srcId="{F2C1A41C-B130-4FFF-BF09-EAC36C744BDA}" destId="{8A43D0CF-1B7E-4EFB-ABEA-5609554D62BE}" srcOrd="7" destOrd="0" presId="urn:microsoft.com/office/officeart/2005/8/layout/gear1"/>
    <dgm:cxn modelId="{0973C669-7A92-4BE3-8B6B-B6D051901B8C}" type="presParOf" srcId="{F2C1A41C-B130-4FFF-BF09-EAC36C744BDA}" destId="{E10A8695-65F6-4826-9DC8-FE4460C97A95}" srcOrd="8" destOrd="0" presId="urn:microsoft.com/office/officeart/2005/8/layout/gear1"/>
    <dgm:cxn modelId="{967E2A38-C3B2-4F3E-BACA-55CEFF624C66}" type="presParOf" srcId="{F2C1A41C-B130-4FFF-BF09-EAC36C744BDA}" destId="{5D1C93D3-F4D6-4F52-A7F6-679CA98F510D}" srcOrd="9" destOrd="0" presId="urn:microsoft.com/office/officeart/2005/8/layout/gear1"/>
    <dgm:cxn modelId="{138322CA-2250-4FC5-958A-CC2217896154}" type="presParOf" srcId="{F2C1A41C-B130-4FFF-BF09-EAC36C744BDA}" destId="{E6BD12D6-2D3A-492A-9B5A-2317D18676AB}" srcOrd="10" destOrd="0" presId="urn:microsoft.com/office/officeart/2005/8/layout/gear1"/>
    <dgm:cxn modelId="{6DAB02F6-08F4-4F6C-918B-D60EEDF48675}" type="presParOf" srcId="{F2C1A41C-B130-4FFF-BF09-EAC36C744BDA}" destId="{2440E55A-BD41-4BF1-A512-F92C283E6389}" srcOrd="11" destOrd="0" presId="urn:microsoft.com/office/officeart/2005/8/layout/gear1"/>
    <dgm:cxn modelId="{239A5115-6F0D-4849-8730-806F8E4F4CF4}" type="presParOf" srcId="{F2C1A41C-B130-4FFF-BF09-EAC36C744BDA}" destId="{9374AA17-C939-4E4F-AEEC-FD006E6462C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94E19B-1361-4B98-91CF-0F94FEE43F00}"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zh-TW" altLang="en-US"/>
        </a:p>
      </dgm:t>
    </dgm:pt>
    <dgm:pt modelId="{D7853F6B-663C-4DFA-9603-907835D72BCA}">
      <dgm:prSet phldrT="[文字]" custT="1"/>
      <dgm:spPr/>
      <dgm:t>
        <a:bodyPr/>
        <a:lstStyle/>
        <a:p>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台北</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0A558CEB-1737-4F59-BC3D-0AC31EF0F363}" type="parTrans" cxnId="{C9B8E32F-F782-4BDB-A877-871DEBFC793F}">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28A50823-D658-40A2-8CDC-C3D3369D06A8}" type="sibTrans" cxnId="{C9B8E32F-F782-4BDB-A877-871DEBFC793F}">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AA9624C4-D5FA-47BD-9618-BE06C40D6158}">
      <dgm:prSet phldrT="[文字]" custT="1"/>
      <dgm:spPr/>
      <dgm:t>
        <a:bodyPr/>
        <a:lstStyle/>
        <a:p>
          <a:pPr algn="ctr"/>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一百萬人</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05423731-D655-4325-9EF7-11B835D1916B}" type="parTrans" cxnId="{464F0E5D-4044-436E-B7FA-14F3A9D8ECFE}">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59E516A6-5D96-49B5-B0D4-DC372966E6DE}" type="sibTrans" cxnId="{464F0E5D-4044-436E-B7FA-14F3A9D8ECFE}">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F086CA16-A697-44C0-96DB-14C2B39DFDA9}">
      <dgm:prSet phldrT="[文字]" custT="1"/>
      <dgm:spPr/>
      <dgm:t>
        <a:bodyPr/>
        <a:lstStyle/>
        <a:p>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高雄</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D5F1808-50BB-460C-A8C8-F8C8342238D2}" type="parTrans" cxnId="{4CEF7C93-4C4A-44D9-BE83-1391760E64A3}">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2F9DEECF-DB82-4177-8A00-9F384CF6D495}" type="sibTrans" cxnId="{4CEF7C93-4C4A-44D9-BE83-1391760E64A3}">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CF186C95-156E-4351-B4B7-9D65BB1EC696}">
      <dgm:prSet phldrT="[文字]" custT="1"/>
      <dgm:spPr/>
      <dgm:t>
        <a:bodyPr/>
        <a:lstStyle/>
        <a:p>
          <a:pPr algn="ctr"/>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十萬人</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5C61F36-EAB7-4C93-B948-90C34347F9C8}" type="parTrans" cxnId="{FF692BDD-9F01-4327-A6EA-FE953189A9A7}">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56CDB43-3F33-4B81-AA33-607A63239DA5}" type="sibTrans" cxnId="{FF692BDD-9F01-4327-A6EA-FE953189A9A7}">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AF2F5B1-E304-4736-AF03-6E40C1BCA156}">
      <dgm:prSet phldrT="[文字]" custT="1"/>
      <dgm:spPr/>
      <dgm:t>
        <a:bodyPr/>
        <a:lstStyle/>
        <a:p>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台中</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A8CFDB2-6810-408B-B385-BC3F022DD3A2}" type="parTrans" cxnId="{19497A5D-1E7D-4590-8094-9BF052F27249}">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33C8DD0-DFEA-40DF-ABCF-DC6342B24E3F}" type="sibTrans" cxnId="{19497A5D-1E7D-4590-8094-9BF052F27249}">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A7B5DF9-8745-4AAD-A203-CEA99B83BC33}">
      <dgm:prSet phldrT="[文字]" custT="1"/>
      <dgm:spPr/>
      <dgm:t>
        <a:bodyPr/>
        <a:lstStyle/>
        <a:p>
          <a:pPr algn="ctr"/>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五萬人</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406F23D-A8A3-4DC0-B9E2-D4A62363AD5E}" type="parTrans" cxnId="{4B3A8A72-30EE-41AA-93A9-29F042C0F7D9}">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D6A1CED5-6D16-4E3C-8065-6273094B6EC9}" type="sibTrans" cxnId="{4B3A8A72-30EE-41AA-93A9-29F042C0F7D9}">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51E28BA3-B6D3-4086-BF8C-BBAF091FD4EE}">
      <dgm:prSet phldrT="[文字]" custT="1"/>
      <dgm:spPr/>
      <dgm:t>
        <a:bodyPr/>
        <a:lstStyle/>
        <a:p>
          <a:r>
            <a:rPr lang="zh-TW" altLang="en-US" sz="60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新竹</a:t>
          </a:r>
          <a:endParaRPr lang="zh-TW" altLang="en-US" sz="60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555AE4F-6179-43BE-AE47-1FAF2CEA07CC}" type="parTrans" cxnId="{4372E065-0C97-44B7-9123-8510AA0B2CC3}">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585A642-E417-439B-AE2C-7A5E7E44F3ED}" type="sibTrans" cxnId="{4372E065-0C97-44B7-9123-8510AA0B2CC3}">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F7767BB-2B0C-4C9B-AB91-01042BF4FE89}">
      <dgm:prSet phldrT="[文字]" custT="1"/>
      <dgm:spPr/>
      <dgm:t>
        <a:bodyPr/>
        <a:lstStyle/>
        <a:p>
          <a:pPr algn="ctr"/>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一萬人</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529C2E90-F796-4E5D-80E0-0674E7FD6283}" type="parTrans" cxnId="{9B44BB91-47DF-4CDD-872B-C04D3B90ED25}">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D27ED1AE-47A0-4810-90AA-D494F0114495}" type="sibTrans" cxnId="{9B44BB91-47DF-4CDD-872B-C04D3B90ED25}">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1B0D934C-7837-4AEF-BFF0-465BA91FE99D}">
      <dgm:prSet phldrT="[文字]" custT="1"/>
      <dgm:spPr/>
      <dgm:t>
        <a:bodyPr/>
        <a:lstStyle/>
        <a:p>
          <a:r>
            <a:rPr lang="zh-TW" altLang="en-US" sz="60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苗栗</a:t>
          </a:r>
          <a:endParaRPr lang="zh-TW" altLang="en-US" sz="60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27EE4D62-277D-4B2C-A923-090469AD2636}" type="parTrans" cxnId="{DD60DBF9-F0E5-47E5-BE23-B181AE0E2DCB}">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A60DB87B-1BBF-4967-8AB2-5F9AFA6D3C4E}" type="sibTrans" cxnId="{DD60DBF9-F0E5-47E5-BE23-B181AE0E2DCB}">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870D5BCD-D0D9-4B01-9F40-B10D969B588A}">
      <dgm:prSet phldrT="[文字]" custT="1"/>
      <dgm:spPr/>
      <dgm:t>
        <a:bodyPr/>
        <a:lstStyle/>
        <a:p>
          <a:pPr algn="ctr"/>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一萬人</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B63EAAF-CA72-40DC-B50A-4DD4640E7B7D}" type="parTrans" cxnId="{1A664755-1109-49D1-AFE6-84C710FA1D2E}">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B7F7468-3B04-4BDC-A8E3-419FB89B3611}" type="sibTrans" cxnId="{1A664755-1109-49D1-AFE6-84C710FA1D2E}">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1A756C8B-2450-44FC-BB77-108268AD8435}">
      <dgm:prSet phldrT="[文字]" custT="1"/>
      <dgm:spPr/>
      <dgm:t>
        <a:bodyPr/>
        <a:lstStyle/>
        <a:p>
          <a:pPr algn="ctr"/>
          <a:r>
            <a:rPr lang="zh-TW" altLang="en-US" sz="60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一萬人</a:t>
          </a:r>
          <a:endParaRPr lang="zh-TW" altLang="en-US" sz="6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EBC86011-D5C4-4128-916F-31557E6FBBAF}" type="parTrans" cxnId="{95017718-AC04-40FD-83B1-2E5FAB7BABDC}">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C85AA4A-85BD-40FF-9844-8CE42929D945}" type="sibTrans" cxnId="{95017718-AC04-40FD-83B1-2E5FAB7BABDC}">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45AC1467-E1DD-42FA-8288-D70AA560486E}">
      <dgm:prSet phldrT="[文字]" custT="1"/>
      <dgm:spPr/>
      <dgm:t>
        <a:bodyPr/>
        <a:lstStyle/>
        <a:p>
          <a:r>
            <a:rPr lang="zh-TW" altLang="en-US" sz="60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台南</a:t>
          </a:r>
          <a:endParaRPr lang="zh-TW" altLang="en-US" sz="60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16452D36-C8F5-47BE-8885-010538A3275C}" type="parTrans" cxnId="{02AB1FD5-270D-4C48-B669-7F24CBE5FC12}">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B5A0295F-5A2B-4F4B-BC35-4B61BCA18B24}" type="sibTrans" cxnId="{02AB1FD5-270D-4C48-B669-7F24CBE5FC12}">
      <dgm:prSet/>
      <dgm:spPr/>
      <dgm:t>
        <a:bodyPr/>
        <a:lstStyle/>
        <a:p>
          <a:endParaRPr lang="zh-TW" altLang="en-US" sz="600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2BF6BDE4-2AC7-4155-8C92-9E8513BCC5BD}" type="pres">
      <dgm:prSet presAssocID="{2794E19B-1361-4B98-91CF-0F94FEE43F00}" presName="Name0" presStyleCnt="0">
        <dgm:presLayoutVars>
          <dgm:dir/>
          <dgm:animLvl val="lvl"/>
          <dgm:resizeHandles val="exact"/>
        </dgm:presLayoutVars>
      </dgm:prSet>
      <dgm:spPr/>
      <dgm:t>
        <a:bodyPr/>
        <a:lstStyle/>
        <a:p>
          <a:endParaRPr lang="zh-TW" altLang="en-US"/>
        </a:p>
      </dgm:t>
    </dgm:pt>
    <dgm:pt modelId="{FBC7AC73-905E-42FA-9193-AC0CC002A978}" type="pres">
      <dgm:prSet presAssocID="{D7853F6B-663C-4DFA-9603-907835D72BCA}" presName="linNode" presStyleCnt="0"/>
      <dgm:spPr/>
    </dgm:pt>
    <dgm:pt modelId="{53CCD001-C81C-4033-9E44-9CBDC337A55C}" type="pres">
      <dgm:prSet presAssocID="{D7853F6B-663C-4DFA-9603-907835D72BCA}" presName="parentText" presStyleLbl="node1" presStyleIdx="0" presStyleCnt="6">
        <dgm:presLayoutVars>
          <dgm:chMax val="1"/>
          <dgm:bulletEnabled val="1"/>
        </dgm:presLayoutVars>
      </dgm:prSet>
      <dgm:spPr/>
      <dgm:t>
        <a:bodyPr/>
        <a:lstStyle/>
        <a:p>
          <a:endParaRPr lang="zh-TW" altLang="en-US"/>
        </a:p>
      </dgm:t>
    </dgm:pt>
    <dgm:pt modelId="{E490BA97-1F2D-4A87-82A9-D097FFEF5A98}" type="pres">
      <dgm:prSet presAssocID="{D7853F6B-663C-4DFA-9603-907835D72BCA}" presName="descendantText" presStyleLbl="alignAccFollowNode1" presStyleIdx="0" presStyleCnt="6">
        <dgm:presLayoutVars>
          <dgm:bulletEnabled val="1"/>
        </dgm:presLayoutVars>
      </dgm:prSet>
      <dgm:spPr/>
      <dgm:t>
        <a:bodyPr/>
        <a:lstStyle/>
        <a:p>
          <a:endParaRPr lang="zh-TW" altLang="en-US"/>
        </a:p>
      </dgm:t>
    </dgm:pt>
    <dgm:pt modelId="{16F45A61-29D5-4B6C-82E1-B167ABF45AF2}" type="pres">
      <dgm:prSet presAssocID="{28A50823-D658-40A2-8CDC-C3D3369D06A8}" presName="sp" presStyleCnt="0"/>
      <dgm:spPr/>
    </dgm:pt>
    <dgm:pt modelId="{B8675759-8BCA-4B1D-B0F6-27B39594522F}" type="pres">
      <dgm:prSet presAssocID="{F086CA16-A697-44C0-96DB-14C2B39DFDA9}" presName="linNode" presStyleCnt="0"/>
      <dgm:spPr/>
    </dgm:pt>
    <dgm:pt modelId="{5866A31E-4785-492B-BD69-3A63817F0B64}" type="pres">
      <dgm:prSet presAssocID="{F086CA16-A697-44C0-96DB-14C2B39DFDA9}" presName="parentText" presStyleLbl="node1" presStyleIdx="1" presStyleCnt="6">
        <dgm:presLayoutVars>
          <dgm:chMax val="1"/>
          <dgm:bulletEnabled val="1"/>
        </dgm:presLayoutVars>
      </dgm:prSet>
      <dgm:spPr/>
      <dgm:t>
        <a:bodyPr/>
        <a:lstStyle/>
        <a:p>
          <a:endParaRPr lang="zh-TW" altLang="en-US"/>
        </a:p>
      </dgm:t>
    </dgm:pt>
    <dgm:pt modelId="{D46B2C21-B2A9-4D73-B129-3B8893593B5E}" type="pres">
      <dgm:prSet presAssocID="{F086CA16-A697-44C0-96DB-14C2B39DFDA9}" presName="descendantText" presStyleLbl="alignAccFollowNode1" presStyleIdx="1" presStyleCnt="6">
        <dgm:presLayoutVars>
          <dgm:bulletEnabled val="1"/>
        </dgm:presLayoutVars>
      </dgm:prSet>
      <dgm:spPr/>
      <dgm:t>
        <a:bodyPr/>
        <a:lstStyle/>
        <a:p>
          <a:endParaRPr lang="zh-TW" altLang="en-US"/>
        </a:p>
      </dgm:t>
    </dgm:pt>
    <dgm:pt modelId="{EC4F97E3-1149-492A-AA22-FD0DCF5C7F8D}" type="pres">
      <dgm:prSet presAssocID="{2F9DEECF-DB82-4177-8A00-9F384CF6D495}" presName="sp" presStyleCnt="0"/>
      <dgm:spPr/>
    </dgm:pt>
    <dgm:pt modelId="{C0089A16-A63F-427B-AF07-C2AB7DFCD129}" type="pres">
      <dgm:prSet presAssocID="{9AF2F5B1-E304-4736-AF03-6E40C1BCA156}" presName="linNode" presStyleCnt="0"/>
      <dgm:spPr/>
    </dgm:pt>
    <dgm:pt modelId="{243CE9CD-EA0C-46FA-AEEF-E052C042174C}" type="pres">
      <dgm:prSet presAssocID="{9AF2F5B1-E304-4736-AF03-6E40C1BCA156}" presName="parentText" presStyleLbl="node1" presStyleIdx="2" presStyleCnt="6">
        <dgm:presLayoutVars>
          <dgm:chMax val="1"/>
          <dgm:bulletEnabled val="1"/>
        </dgm:presLayoutVars>
      </dgm:prSet>
      <dgm:spPr/>
      <dgm:t>
        <a:bodyPr/>
        <a:lstStyle/>
        <a:p>
          <a:endParaRPr lang="zh-TW" altLang="en-US"/>
        </a:p>
      </dgm:t>
    </dgm:pt>
    <dgm:pt modelId="{28DB301B-5582-4B6B-8D56-9B5738B196F1}" type="pres">
      <dgm:prSet presAssocID="{9AF2F5B1-E304-4736-AF03-6E40C1BCA156}" presName="descendantText" presStyleLbl="alignAccFollowNode1" presStyleIdx="2" presStyleCnt="6">
        <dgm:presLayoutVars>
          <dgm:bulletEnabled val="1"/>
        </dgm:presLayoutVars>
      </dgm:prSet>
      <dgm:spPr/>
      <dgm:t>
        <a:bodyPr/>
        <a:lstStyle/>
        <a:p>
          <a:endParaRPr lang="zh-TW" altLang="en-US"/>
        </a:p>
      </dgm:t>
    </dgm:pt>
    <dgm:pt modelId="{4FBB3ECE-6DBB-4957-B5A4-2F61D3094AF3}" type="pres">
      <dgm:prSet presAssocID="{933C8DD0-DFEA-40DF-ABCF-DC6342B24E3F}" presName="sp" presStyleCnt="0"/>
      <dgm:spPr/>
    </dgm:pt>
    <dgm:pt modelId="{373FB2E3-2C0A-4515-8D43-F5E3157B561A}" type="pres">
      <dgm:prSet presAssocID="{51E28BA3-B6D3-4086-BF8C-BBAF091FD4EE}" presName="linNode" presStyleCnt="0"/>
      <dgm:spPr/>
    </dgm:pt>
    <dgm:pt modelId="{AA3AAA52-5DBD-47C6-828A-13B7786AEEA0}" type="pres">
      <dgm:prSet presAssocID="{51E28BA3-B6D3-4086-BF8C-BBAF091FD4EE}" presName="parentText" presStyleLbl="node1" presStyleIdx="3" presStyleCnt="6">
        <dgm:presLayoutVars>
          <dgm:chMax val="1"/>
          <dgm:bulletEnabled val="1"/>
        </dgm:presLayoutVars>
      </dgm:prSet>
      <dgm:spPr/>
      <dgm:t>
        <a:bodyPr/>
        <a:lstStyle/>
        <a:p>
          <a:endParaRPr lang="zh-TW" altLang="en-US"/>
        </a:p>
      </dgm:t>
    </dgm:pt>
    <dgm:pt modelId="{2B978DEC-F965-4545-984F-23799EC5E9F3}" type="pres">
      <dgm:prSet presAssocID="{51E28BA3-B6D3-4086-BF8C-BBAF091FD4EE}" presName="descendantText" presStyleLbl="alignAccFollowNode1" presStyleIdx="3" presStyleCnt="6">
        <dgm:presLayoutVars>
          <dgm:bulletEnabled val="1"/>
        </dgm:presLayoutVars>
      </dgm:prSet>
      <dgm:spPr/>
      <dgm:t>
        <a:bodyPr/>
        <a:lstStyle/>
        <a:p>
          <a:endParaRPr lang="zh-TW" altLang="en-US"/>
        </a:p>
      </dgm:t>
    </dgm:pt>
    <dgm:pt modelId="{9CD24F30-7CB2-43D4-8BB9-6DE30C2C5DEC}" type="pres">
      <dgm:prSet presAssocID="{9585A642-E417-439B-AE2C-7A5E7E44F3ED}" presName="sp" presStyleCnt="0"/>
      <dgm:spPr/>
    </dgm:pt>
    <dgm:pt modelId="{CC4D65B0-50A6-4159-9FDE-CEFD399D572B}" type="pres">
      <dgm:prSet presAssocID="{1B0D934C-7837-4AEF-BFF0-465BA91FE99D}" presName="linNode" presStyleCnt="0"/>
      <dgm:spPr/>
    </dgm:pt>
    <dgm:pt modelId="{45C3BD24-C8FE-41CA-89D9-5953B9FDA8D5}" type="pres">
      <dgm:prSet presAssocID="{1B0D934C-7837-4AEF-BFF0-465BA91FE99D}" presName="parentText" presStyleLbl="node1" presStyleIdx="4" presStyleCnt="6">
        <dgm:presLayoutVars>
          <dgm:chMax val="1"/>
          <dgm:bulletEnabled val="1"/>
        </dgm:presLayoutVars>
      </dgm:prSet>
      <dgm:spPr/>
      <dgm:t>
        <a:bodyPr/>
        <a:lstStyle/>
        <a:p>
          <a:endParaRPr lang="zh-TW" altLang="en-US"/>
        </a:p>
      </dgm:t>
    </dgm:pt>
    <dgm:pt modelId="{D2F043C7-1111-4BBB-840B-17E84D27E56F}" type="pres">
      <dgm:prSet presAssocID="{1B0D934C-7837-4AEF-BFF0-465BA91FE99D}" presName="descendantText" presStyleLbl="alignAccFollowNode1" presStyleIdx="4" presStyleCnt="6">
        <dgm:presLayoutVars>
          <dgm:bulletEnabled val="1"/>
        </dgm:presLayoutVars>
      </dgm:prSet>
      <dgm:spPr/>
      <dgm:t>
        <a:bodyPr/>
        <a:lstStyle/>
        <a:p>
          <a:endParaRPr lang="zh-TW" altLang="en-US"/>
        </a:p>
      </dgm:t>
    </dgm:pt>
    <dgm:pt modelId="{60CC0ACE-7015-4C6A-A825-CA3D8EC54F24}" type="pres">
      <dgm:prSet presAssocID="{A60DB87B-1BBF-4967-8AB2-5F9AFA6D3C4E}" presName="sp" presStyleCnt="0"/>
      <dgm:spPr/>
    </dgm:pt>
    <dgm:pt modelId="{38C728D6-E77F-43FC-ADDF-9C600727971F}" type="pres">
      <dgm:prSet presAssocID="{45AC1467-E1DD-42FA-8288-D70AA560486E}" presName="linNode" presStyleCnt="0"/>
      <dgm:spPr/>
    </dgm:pt>
    <dgm:pt modelId="{FAC7BCE4-B40A-4E7D-A5F9-A38E7F7CB3B4}" type="pres">
      <dgm:prSet presAssocID="{45AC1467-E1DD-42FA-8288-D70AA560486E}" presName="parentText" presStyleLbl="node1" presStyleIdx="5" presStyleCnt="6">
        <dgm:presLayoutVars>
          <dgm:chMax val="1"/>
          <dgm:bulletEnabled val="1"/>
        </dgm:presLayoutVars>
      </dgm:prSet>
      <dgm:spPr/>
      <dgm:t>
        <a:bodyPr/>
        <a:lstStyle/>
        <a:p>
          <a:endParaRPr lang="zh-TW" altLang="en-US"/>
        </a:p>
      </dgm:t>
    </dgm:pt>
    <dgm:pt modelId="{E15AA398-2462-4EE7-ADC4-1894535C5877}" type="pres">
      <dgm:prSet presAssocID="{45AC1467-E1DD-42FA-8288-D70AA560486E}" presName="descendantText" presStyleLbl="alignAccFollowNode1" presStyleIdx="5" presStyleCnt="6">
        <dgm:presLayoutVars>
          <dgm:bulletEnabled val="1"/>
        </dgm:presLayoutVars>
      </dgm:prSet>
      <dgm:spPr/>
      <dgm:t>
        <a:bodyPr/>
        <a:lstStyle/>
        <a:p>
          <a:endParaRPr lang="zh-TW" altLang="en-US"/>
        </a:p>
      </dgm:t>
    </dgm:pt>
  </dgm:ptLst>
  <dgm:cxnLst>
    <dgm:cxn modelId="{705EF173-0235-463C-97F1-7304E0DDA2B7}" type="presOf" srcId="{870D5BCD-D0D9-4B01-9F40-B10D969B588A}" destId="{D2F043C7-1111-4BBB-840B-17E84D27E56F}" srcOrd="0" destOrd="0" presId="urn:microsoft.com/office/officeart/2005/8/layout/vList5"/>
    <dgm:cxn modelId="{C9B8E32F-F782-4BDB-A877-871DEBFC793F}" srcId="{2794E19B-1361-4B98-91CF-0F94FEE43F00}" destId="{D7853F6B-663C-4DFA-9603-907835D72BCA}" srcOrd="0" destOrd="0" parTransId="{0A558CEB-1737-4F59-BC3D-0AC31EF0F363}" sibTransId="{28A50823-D658-40A2-8CDC-C3D3369D06A8}"/>
    <dgm:cxn modelId="{95017718-AC04-40FD-83B1-2E5FAB7BABDC}" srcId="{45AC1467-E1DD-42FA-8288-D70AA560486E}" destId="{1A756C8B-2450-44FC-BB77-108268AD8435}" srcOrd="0" destOrd="0" parTransId="{EBC86011-D5C4-4128-916F-31557E6FBBAF}" sibTransId="{4C85AA4A-85BD-40FF-9844-8CE42929D945}"/>
    <dgm:cxn modelId="{16925261-661D-461B-A65E-F3B94698F9E6}" type="presOf" srcId="{1A756C8B-2450-44FC-BB77-108268AD8435}" destId="{E15AA398-2462-4EE7-ADC4-1894535C5877}" srcOrd="0" destOrd="0" presId="urn:microsoft.com/office/officeart/2005/8/layout/vList5"/>
    <dgm:cxn modelId="{F4175947-DD5E-451C-AE80-51B81E156653}" type="presOf" srcId="{F086CA16-A697-44C0-96DB-14C2B39DFDA9}" destId="{5866A31E-4785-492B-BD69-3A63817F0B64}" srcOrd="0" destOrd="0" presId="urn:microsoft.com/office/officeart/2005/8/layout/vList5"/>
    <dgm:cxn modelId="{F0375255-2920-4D70-9856-B6008F1294F3}" type="presOf" srcId="{9AF2F5B1-E304-4736-AF03-6E40C1BCA156}" destId="{243CE9CD-EA0C-46FA-AEEF-E052C042174C}" srcOrd="0" destOrd="0" presId="urn:microsoft.com/office/officeart/2005/8/layout/vList5"/>
    <dgm:cxn modelId="{C86BFBA7-4AF2-4E54-8D8D-CF2B3EFD8CD9}" type="presOf" srcId="{D7853F6B-663C-4DFA-9603-907835D72BCA}" destId="{53CCD001-C81C-4033-9E44-9CBDC337A55C}" srcOrd="0" destOrd="0" presId="urn:microsoft.com/office/officeart/2005/8/layout/vList5"/>
    <dgm:cxn modelId="{464F0E5D-4044-436E-B7FA-14F3A9D8ECFE}" srcId="{D7853F6B-663C-4DFA-9603-907835D72BCA}" destId="{AA9624C4-D5FA-47BD-9618-BE06C40D6158}" srcOrd="0" destOrd="0" parTransId="{05423731-D655-4325-9EF7-11B835D1916B}" sibTransId="{59E516A6-5D96-49B5-B0D4-DC372966E6DE}"/>
    <dgm:cxn modelId="{4CEF7C93-4C4A-44D9-BE83-1391760E64A3}" srcId="{2794E19B-1361-4B98-91CF-0F94FEE43F00}" destId="{F086CA16-A697-44C0-96DB-14C2B39DFDA9}" srcOrd="1" destOrd="0" parTransId="{4D5F1808-50BB-460C-A8C8-F8C8342238D2}" sibTransId="{2F9DEECF-DB82-4177-8A00-9F384CF6D495}"/>
    <dgm:cxn modelId="{3F387C20-E17B-4173-B3E8-7D03F120DFBD}" type="presOf" srcId="{51E28BA3-B6D3-4086-BF8C-BBAF091FD4EE}" destId="{AA3AAA52-5DBD-47C6-828A-13B7786AEEA0}" srcOrd="0" destOrd="0" presId="urn:microsoft.com/office/officeart/2005/8/layout/vList5"/>
    <dgm:cxn modelId="{2AF0C695-AAC8-482D-8A98-006319E170B1}" type="presOf" srcId="{1B0D934C-7837-4AEF-BFF0-465BA91FE99D}" destId="{45C3BD24-C8FE-41CA-89D9-5953B9FDA8D5}" srcOrd="0" destOrd="0" presId="urn:microsoft.com/office/officeart/2005/8/layout/vList5"/>
    <dgm:cxn modelId="{36467A28-05D6-4FC7-A97E-FBF33CAED0BE}" type="presOf" srcId="{45AC1467-E1DD-42FA-8288-D70AA560486E}" destId="{FAC7BCE4-B40A-4E7D-A5F9-A38E7F7CB3B4}" srcOrd="0" destOrd="0" presId="urn:microsoft.com/office/officeart/2005/8/layout/vList5"/>
    <dgm:cxn modelId="{6C10CDB4-6E06-4C96-A165-750010E589ED}" type="presOf" srcId="{8A7B5DF9-8745-4AAD-A203-CEA99B83BC33}" destId="{28DB301B-5582-4B6B-8D56-9B5738B196F1}" srcOrd="0" destOrd="0" presId="urn:microsoft.com/office/officeart/2005/8/layout/vList5"/>
    <dgm:cxn modelId="{02AB1FD5-270D-4C48-B669-7F24CBE5FC12}" srcId="{2794E19B-1361-4B98-91CF-0F94FEE43F00}" destId="{45AC1467-E1DD-42FA-8288-D70AA560486E}" srcOrd="5" destOrd="0" parTransId="{16452D36-C8F5-47BE-8885-010538A3275C}" sibTransId="{B5A0295F-5A2B-4F4B-BC35-4B61BCA18B24}"/>
    <dgm:cxn modelId="{4372E065-0C97-44B7-9123-8510AA0B2CC3}" srcId="{2794E19B-1361-4B98-91CF-0F94FEE43F00}" destId="{51E28BA3-B6D3-4086-BF8C-BBAF091FD4EE}" srcOrd="3" destOrd="0" parTransId="{3555AE4F-6179-43BE-AE47-1FAF2CEA07CC}" sibTransId="{9585A642-E417-439B-AE2C-7A5E7E44F3ED}"/>
    <dgm:cxn modelId="{3B3BCEE6-3A0C-475D-AE15-54BB0E92C740}" type="presOf" srcId="{2794E19B-1361-4B98-91CF-0F94FEE43F00}" destId="{2BF6BDE4-2AC7-4155-8C92-9E8513BCC5BD}" srcOrd="0" destOrd="0" presId="urn:microsoft.com/office/officeart/2005/8/layout/vList5"/>
    <dgm:cxn modelId="{19497A5D-1E7D-4590-8094-9BF052F27249}" srcId="{2794E19B-1361-4B98-91CF-0F94FEE43F00}" destId="{9AF2F5B1-E304-4736-AF03-6E40C1BCA156}" srcOrd="2" destOrd="0" parTransId="{6A8CFDB2-6810-408B-B385-BC3F022DD3A2}" sibTransId="{933C8DD0-DFEA-40DF-ABCF-DC6342B24E3F}"/>
    <dgm:cxn modelId="{DD60DBF9-F0E5-47E5-BE23-B181AE0E2DCB}" srcId="{2794E19B-1361-4B98-91CF-0F94FEE43F00}" destId="{1B0D934C-7837-4AEF-BFF0-465BA91FE99D}" srcOrd="4" destOrd="0" parTransId="{27EE4D62-277D-4B2C-A923-090469AD2636}" sibTransId="{A60DB87B-1BBF-4967-8AB2-5F9AFA6D3C4E}"/>
    <dgm:cxn modelId="{BE1F2158-A6AD-4B80-A904-D70A8E07F46B}" type="presOf" srcId="{CF186C95-156E-4351-B4B7-9D65BB1EC696}" destId="{D46B2C21-B2A9-4D73-B129-3B8893593B5E}" srcOrd="0" destOrd="0" presId="urn:microsoft.com/office/officeart/2005/8/layout/vList5"/>
    <dgm:cxn modelId="{1A664755-1109-49D1-AFE6-84C710FA1D2E}" srcId="{1B0D934C-7837-4AEF-BFF0-465BA91FE99D}" destId="{870D5BCD-D0D9-4B01-9F40-B10D969B588A}" srcOrd="0" destOrd="0" parTransId="{3B63EAAF-CA72-40DC-B50A-4DD4640E7B7D}" sibTransId="{4B7F7468-3B04-4BDC-A8E3-419FB89B3611}"/>
    <dgm:cxn modelId="{DD633C7A-0165-4F02-838E-76A4C7317028}" type="presOf" srcId="{6F7767BB-2B0C-4C9B-AB91-01042BF4FE89}" destId="{2B978DEC-F965-4545-984F-23799EC5E9F3}" srcOrd="0" destOrd="0" presId="urn:microsoft.com/office/officeart/2005/8/layout/vList5"/>
    <dgm:cxn modelId="{9B44BB91-47DF-4CDD-872B-C04D3B90ED25}" srcId="{51E28BA3-B6D3-4086-BF8C-BBAF091FD4EE}" destId="{6F7767BB-2B0C-4C9B-AB91-01042BF4FE89}" srcOrd="0" destOrd="0" parTransId="{529C2E90-F796-4E5D-80E0-0674E7FD6283}" sibTransId="{D27ED1AE-47A0-4810-90AA-D494F0114495}"/>
    <dgm:cxn modelId="{FF692BDD-9F01-4327-A6EA-FE953189A9A7}" srcId="{F086CA16-A697-44C0-96DB-14C2B39DFDA9}" destId="{CF186C95-156E-4351-B4B7-9D65BB1EC696}" srcOrd="0" destOrd="0" parTransId="{35C61F36-EAB7-4C93-B948-90C34347F9C8}" sibTransId="{656CDB43-3F33-4B81-AA33-607A63239DA5}"/>
    <dgm:cxn modelId="{4B3A8A72-30EE-41AA-93A9-29F042C0F7D9}" srcId="{9AF2F5B1-E304-4736-AF03-6E40C1BCA156}" destId="{8A7B5DF9-8745-4AAD-A203-CEA99B83BC33}" srcOrd="0" destOrd="0" parTransId="{9406F23D-A8A3-4DC0-B9E2-D4A62363AD5E}" sibTransId="{D6A1CED5-6D16-4E3C-8065-6273094B6EC9}"/>
    <dgm:cxn modelId="{E8760567-350F-48BB-8604-4A8E1494DBA7}" type="presOf" srcId="{AA9624C4-D5FA-47BD-9618-BE06C40D6158}" destId="{E490BA97-1F2D-4A87-82A9-D097FFEF5A98}" srcOrd="0" destOrd="0" presId="urn:microsoft.com/office/officeart/2005/8/layout/vList5"/>
    <dgm:cxn modelId="{B3FCFA61-7B31-4514-812D-4FAC5C066130}" type="presParOf" srcId="{2BF6BDE4-2AC7-4155-8C92-9E8513BCC5BD}" destId="{FBC7AC73-905E-42FA-9193-AC0CC002A978}" srcOrd="0" destOrd="0" presId="urn:microsoft.com/office/officeart/2005/8/layout/vList5"/>
    <dgm:cxn modelId="{0532DF96-04AB-4999-8A6F-ADA294EE5A26}" type="presParOf" srcId="{FBC7AC73-905E-42FA-9193-AC0CC002A978}" destId="{53CCD001-C81C-4033-9E44-9CBDC337A55C}" srcOrd="0" destOrd="0" presId="urn:microsoft.com/office/officeart/2005/8/layout/vList5"/>
    <dgm:cxn modelId="{002EF11F-8826-4D80-8D7E-6A2488ABA885}" type="presParOf" srcId="{FBC7AC73-905E-42FA-9193-AC0CC002A978}" destId="{E490BA97-1F2D-4A87-82A9-D097FFEF5A98}" srcOrd="1" destOrd="0" presId="urn:microsoft.com/office/officeart/2005/8/layout/vList5"/>
    <dgm:cxn modelId="{D63A730B-B963-4096-BD78-138B0D0846EA}" type="presParOf" srcId="{2BF6BDE4-2AC7-4155-8C92-9E8513BCC5BD}" destId="{16F45A61-29D5-4B6C-82E1-B167ABF45AF2}" srcOrd="1" destOrd="0" presId="urn:microsoft.com/office/officeart/2005/8/layout/vList5"/>
    <dgm:cxn modelId="{8EEFF9D9-7FB3-4D9A-B93D-67C1781BDB45}" type="presParOf" srcId="{2BF6BDE4-2AC7-4155-8C92-9E8513BCC5BD}" destId="{B8675759-8BCA-4B1D-B0F6-27B39594522F}" srcOrd="2" destOrd="0" presId="urn:microsoft.com/office/officeart/2005/8/layout/vList5"/>
    <dgm:cxn modelId="{EEA34C53-FDD3-4529-8B7B-78270FF579D9}" type="presParOf" srcId="{B8675759-8BCA-4B1D-B0F6-27B39594522F}" destId="{5866A31E-4785-492B-BD69-3A63817F0B64}" srcOrd="0" destOrd="0" presId="urn:microsoft.com/office/officeart/2005/8/layout/vList5"/>
    <dgm:cxn modelId="{66281C46-2D87-414C-99B5-4187E8A516DE}" type="presParOf" srcId="{B8675759-8BCA-4B1D-B0F6-27B39594522F}" destId="{D46B2C21-B2A9-4D73-B129-3B8893593B5E}" srcOrd="1" destOrd="0" presId="urn:microsoft.com/office/officeart/2005/8/layout/vList5"/>
    <dgm:cxn modelId="{9AD41455-11E9-4B38-8F70-6A8351A55B7C}" type="presParOf" srcId="{2BF6BDE4-2AC7-4155-8C92-9E8513BCC5BD}" destId="{EC4F97E3-1149-492A-AA22-FD0DCF5C7F8D}" srcOrd="3" destOrd="0" presId="urn:microsoft.com/office/officeart/2005/8/layout/vList5"/>
    <dgm:cxn modelId="{CFE3A00A-C69E-44F7-9B31-BFEA242AB697}" type="presParOf" srcId="{2BF6BDE4-2AC7-4155-8C92-9E8513BCC5BD}" destId="{C0089A16-A63F-427B-AF07-C2AB7DFCD129}" srcOrd="4" destOrd="0" presId="urn:microsoft.com/office/officeart/2005/8/layout/vList5"/>
    <dgm:cxn modelId="{C3720C3D-924F-484B-85BE-904B550FAA5A}" type="presParOf" srcId="{C0089A16-A63F-427B-AF07-C2AB7DFCD129}" destId="{243CE9CD-EA0C-46FA-AEEF-E052C042174C}" srcOrd="0" destOrd="0" presId="urn:microsoft.com/office/officeart/2005/8/layout/vList5"/>
    <dgm:cxn modelId="{83810986-AAC6-45BC-8975-9AA78882F6E7}" type="presParOf" srcId="{C0089A16-A63F-427B-AF07-C2AB7DFCD129}" destId="{28DB301B-5582-4B6B-8D56-9B5738B196F1}" srcOrd="1" destOrd="0" presId="urn:microsoft.com/office/officeart/2005/8/layout/vList5"/>
    <dgm:cxn modelId="{1D534F87-F163-49B0-8311-5BC47DFABC28}" type="presParOf" srcId="{2BF6BDE4-2AC7-4155-8C92-9E8513BCC5BD}" destId="{4FBB3ECE-6DBB-4957-B5A4-2F61D3094AF3}" srcOrd="5" destOrd="0" presId="urn:microsoft.com/office/officeart/2005/8/layout/vList5"/>
    <dgm:cxn modelId="{E241338C-5DF0-4A41-BDE1-38BD4BAFFC3A}" type="presParOf" srcId="{2BF6BDE4-2AC7-4155-8C92-9E8513BCC5BD}" destId="{373FB2E3-2C0A-4515-8D43-F5E3157B561A}" srcOrd="6" destOrd="0" presId="urn:microsoft.com/office/officeart/2005/8/layout/vList5"/>
    <dgm:cxn modelId="{C894556F-F925-4652-ABBD-332CF6E8D6F6}" type="presParOf" srcId="{373FB2E3-2C0A-4515-8D43-F5E3157B561A}" destId="{AA3AAA52-5DBD-47C6-828A-13B7786AEEA0}" srcOrd="0" destOrd="0" presId="urn:microsoft.com/office/officeart/2005/8/layout/vList5"/>
    <dgm:cxn modelId="{0D463DEF-ED3C-4AE2-ABDD-89F26C6AA161}" type="presParOf" srcId="{373FB2E3-2C0A-4515-8D43-F5E3157B561A}" destId="{2B978DEC-F965-4545-984F-23799EC5E9F3}" srcOrd="1" destOrd="0" presId="urn:microsoft.com/office/officeart/2005/8/layout/vList5"/>
    <dgm:cxn modelId="{A39F68E8-0EE4-49A5-A63D-FC4BD5394E5E}" type="presParOf" srcId="{2BF6BDE4-2AC7-4155-8C92-9E8513BCC5BD}" destId="{9CD24F30-7CB2-43D4-8BB9-6DE30C2C5DEC}" srcOrd="7" destOrd="0" presId="urn:microsoft.com/office/officeart/2005/8/layout/vList5"/>
    <dgm:cxn modelId="{DDCEF5D5-CFE2-4162-8084-DB94AA9D2FDB}" type="presParOf" srcId="{2BF6BDE4-2AC7-4155-8C92-9E8513BCC5BD}" destId="{CC4D65B0-50A6-4159-9FDE-CEFD399D572B}" srcOrd="8" destOrd="0" presId="urn:microsoft.com/office/officeart/2005/8/layout/vList5"/>
    <dgm:cxn modelId="{622FD4CE-6986-4ABA-9539-E8ABBB2B3B60}" type="presParOf" srcId="{CC4D65B0-50A6-4159-9FDE-CEFD399D572B}" destId="{45C3BD24-C8FE-41CA-89D9-5953B9FDA8D5}" srcOrd="0" destOrd="0" presId="urn:microsoft.com/office/officeart/2005/8/layout/vList5"/>
    <dgm:cxn modelId="{749AEA7D-00C0-409C-8139-7D4DAD4A9E38}" type="presParOf" srcId="{CC4D65B0-50A6-4159-9FDE-CEFD399D572B}" destId="{D2F043C7-1111-4BBB-840B-17E84D27E56F}" srcOrd="1" destOrd="0" presId="urn:microsoft.com/office/officeart/2005/8/layout/vList5"/>
    <dgm:cxn modelId="{E9A7081D-08B2-41D5-BD75-445AE6D8B2C6}" type="presParOf" srcId="{2BF6BDE4-2AC7-4155-8C92-9E8513BCC5BD}" destId="{60CC0ACE-7015-4C6A-A825-CA3D8EC54F24}" srcOrd="9" destOrd="0" presId="urn:microsoft.com/office/officeart/2005/8/layout/vList5"/>
    <dgm:cxn modelId="{C12285E3-50F0-4731-A476-29C5F17D5EE8}" type="presParOf" srcId="{2BF6BDE4-2AC7-4155-8C92-9E8513BCC5BD}" destId="{38C728D6-E77F-43FC-ADDF-9C600727971F}" srcOrd="10" destOrd="0" presId="urn:microsoft.com/office/officeart/2005/8/layout/vList5"/>
    <dgm:cxn modelId="{EF00B067-E3F4-40BB-B3E9-BA129C95930F}" type="presParOf" srcId="{38C728D6-E77F-43FC-ADDF-9C600727971F}" destId="{FAC7BCE4-B40A-4E7D-A5F9-A38E7F7CB3B4}" srcOrd="0" destOrd="0" presId="urn:microsoft.com/office/officeart/2005/8/layout/vList5"/>
    <dgm:cxn modelId="{6F39AE11-1694-407F-A98C-B556AE20F687}" type="presParOf" srcId="{38C728D6-E77F-43FC-ADDF-9C600727971F}" destId="{E15AA398-2462-4EE7-ADC4-1894535C58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74946-EFFF-42F8-8EBC-084B4B47B39B}">
      <dsp:nvSpPr>
        <dsp:cNvPr id="0" name=""/>
        <dsp:cNvSpPr/>
      </dsp:nvSpPr>
      <dsp:spPr>
        <a:xfrm>
          <a:off x="0" y="794348"/>
          <a:ext cx="3707704" cy="2224622"/>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zh-TW" altLang="en-US" sz="4200" kern="12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活潑中不失文雅，文雅中要有佛法</a:t>
          </a:r>
          <a:endParaRPr lang="zh-TW" altLang="en-US" sz="42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0" y="794348"/>
        <a:ext cx="3707704" cy="2224622"/>
      </dsp:txXfrm>
    </dsp:sp>
    <dsp:sp modelId="{A75D72D8-243D-4271-82CC-81DD27685AC4}">
      <dsp:nvSpPr>
        <dsp:cNvPr id="0" name=""/>
        <dsp:cNvSpPr/>
      </dsp:nvSpPr>
      <dsp:spPr>
        <a:xfrm>
          <a:off x="4078474" y="794348"/>
          <a:ext cx="3707704" cy="2224622"/>
        </a:xfrm>
        <a:prstGeom prst="rect">
          <a:avLst/>
        </a:prstGeom>
        <a:gradFill rotWithShape="0">
          <a:gsLst>
            <a:gs pos="0">
              <a:schemeClr val="accent2">
                <a:shade val="50000"/>
                <a:hueOff val="0"/>
                <a:satOff val="-5471"/>
                <a:lumOff val="16203"/>
                <a:alphaOff val="0"/>
                <a:shade val="51000"/>
                <a:satMod val="130000"/>
              </a:schemeClr>
            </a:gs>
            <a:gs pos="80000">
              <a:schemeClr val="accent2">
                <a:shade val="50000"/>
                <a:hueOff val="0"/>
                <a:satOff val="-5471"/>
                <a:lumOff val="16203"/>
                <a:alphaOff val="0"/>
                <a:shade val="93000"/>
                <a:satMod val="130000"/>
              </a:schemeClr>
            </a:gs>
            <a:gs pos="100000">
              <a:schemeClr val="accent2">
                <a:shade val="50000"/>
                <a:hueOff val="0"/>
                <a:satOff val="-5471"/>
                <a:lumOff val="1620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zh-TW" altLang="en-US" sz="4200" kern="12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從會眾角度思考，讓會眾有感動</a:t>
          </a:r>
          <a:endParaRPr lang="zh-TW" altLang="en-US" sz="42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4078474" y="794348"/>
        <a:ext cx="3707704" cy="2224622"/>
      </dsp:txXfrm>
    </dsp:sp>
    <dsp:sp modelId="{67E81EB6-C532-4430-A571-1C78EDE56E2D}">
      <dsp:nvSpPr>
        <dsp:cNvPr id="0" name=""/>
        <dsp:cNvSpPr/>
      </dsp:nvSpPr>
      <dsp:spPr>
        <a:xfrm>
          <a:off x="8156948" y="794348"/>
          <a:ext cx="3707704" cy="2224622"/>
        </a:xfrm>
        <a:prstGeom prst="rect">
          <a:avLst/>
        </a:prstGeom>
        <a:gradFill rotWithShape="0">
          <a:gsLst>
            <a:gs pos="0">
              <a:schemeClr val="accent2">
                <a:shade val="50000"/>
                <a:hueOff val="0"/>
                <a:satOff val="-10943"/>
                <a:lumOff val="32405"/>
                <a:alphaOff val="0"/>
                <a:shade val="51000"/>
                <a:satMod val="130000"/>
              </a:schemeClr>
            </a:gs>
            <a:gs pos="80000">
              <a:schemeClr val="accent2">
                <a:shade val="50000"/>
                <a:hueOff val="0"/>
                <a:satOff val="-10943"/>
                <a:lumOff val="32405"/>
                <a:alphaOff val="0"/>
                <a:shade val="93000"/>
                <a:satMod val="130000"/>
              </a:schemeClr>
            </a:gs>
            <a:gs pos="100000">
              <a:schemeClr val="accent2">
                <a:shade val="50000"/>
                <a:hueOff val="0"/>
                <a:satOff val="-10943"/>
                <a:lumOff val="324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kern="12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內</a:t>
          </a:r>
          <a:r>
            <a:rPr lang="zh-TW" altLang="en-US" sz="5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場流程精質化</a:t>
          </a:r>
          <a:endParaRPr lang="zh-TW" altLang="en-US" sz="5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8156948" y="794348"/>
        <a:ext cx="3707704" cy="2224622"/>
      </dsp:txXfrm>
    </dsp:sp>
    <dsp:sp modelId="{574B6888-BEC2-44D7-B0FE-1DAF6E3A677F}">
      <dsp:nvSpPr>
        <dsp:cNvPr id="0" name=""/>
        <dsp:cNvSpPr/>
      </dsp:nvSpPr>
      <dsp:spPr>
        <a:xfrm>
          <a:off x="0" y="3389741"/>
          <a:ext cx="3707704" cy="2224622"/>
        </a:xfrm>
        <a:prstGeom prst="rect">
          <a:avLst/>
        </a:prstGeom>
        <a:gradFill rotWithShape="0">
          <a:gsLst>
            <a:gs pos="0">
              <a:schemeClr val="accent2">
                <a:shade val="50000"/>
                <a:hueOff val="0"/>
                <a:satOff val="-16414"/>
                <a:lumOff val="48608"/>
                <a:alphaOff val="0"/>
                <a:shade val="51000"/>
                <a:satMod val="130000"/>
              </a:schemeClr>
            </a:gs>
            <a:gs pos="80000">
              <a:schemeClr val="accent2">
                <a:shade val="50000"/>
                <a:hueOff val="0"/>
                <a:satOff val="-16414"/>
                <a:lumOff val="48608"/>
                <a:alphaOff val="0"/>
                <a:shade val="93000"/>
                <a:satMod val="130000"/>
              </a:schemeClr>
            </a:gs>
            <a:gs pos="100000">
              <a:schemeClr val="accent2">
                <a:shade val="50000"/>
                <a:hueOff val="0"/>
                <a:satOff val="-16414"/>
                <a:lumOff val="4860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zh-TW" altLang="en-US" sz="5000" kern="1200" dirty="0" smtClean="0">
              <a:solidFill>
                <a:schemeClr val="accent4"/>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規劃闔家參與的活動</a:t>
          </a:r>
          <a:endParaRPr lang="zh-TW" altLang="en-US" sz="5000" kern="1200" dirty="0">
            <a:solidFill>
              <a:schemeClr val="accent4"/>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0" y="3389741"/>
        <a:ext cx="3707704" cy="2224622"/>
      </dsp:txXfrm>
    </dsp:sp>
    <dsp:sp modelId="{37786733-F3CA-4514-94A0-FD235EFAD310}">
      <dsp:nvSpPr>
        <dsp:cNvPr id="0" name=""/>
        <dsp:cNvSpPr/>
      </dsp:nvSpPr>
      <dsp:spPr>
        <a:xfrm>
          <a:off x="4078474" y="3389741"/>
          <a:ext cx="3707704" cy="2224622"/>
        </a:xfrm>
        <a:prstGeom prst="rect">
          <a:avLst/>
        </a:prstGeom>
        <a:gradFill rotWithShape="0">
          <a:gsLst>
            <a:gs pos="0">
              <a:schemeClr val="accent2">
                <a:shade val="50000"/>
                <a:hueOff val="0"/>
                <a:satOff val="-10943"/>
                <a:lumOff val="32405"/>
                <a:alphaOff val="0"/>
                <a:shade val="51000"/>
                <a:satMod val="130000"/>
              </a:schemeClr>
            </a:gs>
            <a:gs pos="80000">
              <a:schemeClr val="accent2">
                <a:shade val="50000"/>
                <a:hueOff val="0"/>
                <a:satOff val="-10943"/>
                <a:lumOff val="32405"/>
                <a:alphaOff val="0"/>
                <a:shade val="93000"/>
                <a:satMod val="130000"/>
              </a:schemeClr>
            </a:gs>
            <a:gs pos="100000">
              <a:schemeClr val="accent2">
                <a:shade val="50000"/>
                <a:hueOff val="0"/>
                <a:satOff val="-10943"/>
                <a:lumOff val="324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廣邀會眾</a:t>
          </a:r>
          <a:endParaRPr lang="zh-TW" altLang="en-US" sz="5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4078474" y="3389741"/>
        <a:ext cx="3707704" cy="2224622"/>
      </dsp:txXfrm>
    </dsp:sp>
    <dsp:sp modelId="{343FE696-1762-41CD-A4A4-C57537EFDEE3}">
      <dsp:nvSpPr>
        <dsp:cNvPr id="0" name=""/>
        <dsp:cNvSpPr/>
      </dsp:nvSpPr>
      <dsp:spPr>
        <a:xfrm>
          <a:off x="8156948" y="3389741"/>
          <a:ext cx="3707704" cy="2224622"/>
        </a:xfrm>
        <a:prstGeom prst="rect">
          <a:avLst/>
        </a:prstGeom>
        <a:gradFill rotWithShape="0">
          <a:gsLst>
            <a:gs pos="0">
              <a:schemeClr val="accent2">
                <a:shade val="50000"/>
                <a:hueOff val="0"/>
                <a:satOff val="-5471"/>
                <a:lumOff val="16203"/>
                <a:alphaOff val="0"/>
                <a:shade val="51000"/>
                <a:satMod val="130000"/>
              </a:schemeClr>
            </a:gs>
            <a:gs pos="80000">
              <a:schemeClr val="accent2">
                <a:shade val="50000"/>
                <a:hueOff val="0"/>
                <a:satOff val="-5471"/>
                <a:lumOff val="16203"/>
                <a:alphaOff val="0"/>
                <a:shade val="93000"/>
                <a:satMod val="130000"/>
              </a:schemeClr>
            </a:gs>
            <a:gs pos="100000">
              <a:schemeClr val="accent2">
                <a:shade val="50000"/>
                <a:hueOff val="0"/>
                <a:satOff val="-5471"/>
                <a:lumOff val="1620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zh-TW" altLang="en-US" sz="4400" kern="12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各功能團體組成工作團隊</a:t>
          </a:r>
          <a:endParaRPr lang="zh-TW" altLang="en-US" sz="4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8156948" y="3389741"/>
        <a:ext cx="3707704" cy="22246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B970-D9E2-4972-A619-5B815996D2B1}">
      <dsp:nvSpPr>
        <dsp:cNvPr id="0" name=""/>
        <dsp:cNvSpPr/>
      </dsp:nvSpPr>
      <dsp:spPr>
        <a:xfrm rot="5400000">
          <a:off x="6758412" y="-2606108"/>
          <a:ext cx="1466600" cy="705102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955800">
            <a:lnSpc>
              <a:spcPct val="90000"/>
            </a:lnSpc>
            <a:spcBef>
              <a:spcPct val="0"/>
            </a:spcBef>
            <a:spcAft>
              <a:spcPct val="15000"/>
            </a:spcAft>
            <a:buChar char="••"/>
          </a:pPr>
          <a:r>
            <a:rPr lang="zh-TW" altLang="en-US" sz="4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認識佛陀</a:t>
          </a:r>
          <a:endParaRPr lang="zh-TW" altLang="en-US" sz="4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lvl="1" indent="-285750" algn="l" defTabSz="1955800">
            <a:lnSpc>
              <a:spcPct val="90000"/>
            </a:lnSpc>
            <a:spcBef>
              <a:spcPct val="0"/>
            </a:spcBef>
            <a:spcAft>
              <a:spcPct val="15000"/>
            </a:spcAft>
            <a:buChar char="••"/>
          </a:pPr>
          <a:r>
            <a:rPr lang="zh-TW" altLang="en-US" sz="4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莫忘那一年</a:t>
          </a:r>
          <a:r>
            <a:rPr lang="en-US" altLang="zh-TW" sz="4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總論</a:t>
          </a:r>
          <a:endParaRPr lang="zh-TW" altLang="en-US" sz="4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66201" y="257697"/>
        <a:ext cx="6979429" cy="1323412"/>
      </dsp:txXfrm>
    </dsp:sp>
    <dsp:sp modelId="{89CD6314-CEFE-4A2D-819C-6B4874408038}">
      <dsp:nvSpPr>
        <dsp:cNvPr id="0" name=""/>
        <dsp:cNvSpPr/>
      </dsp:nvSpPr>
      <dsp:spPr>
        <a:xfrm>
          <a:off x="0" y="2777"/>
          <a:ext cx="3966200" cy="18332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ts val="4000"/>
            </a:lnSpc>
            <a:spcBef>
              <a:spcPct val="0"/>
            </a:spcBef>
            <a:spcAft>
              <a:spcPct val="35000"/>
            </a:spcAft>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周年慶暨</a:t>
          </a:r>
          <a:endParaRPr lang="en-US" altLang="zh-TW"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2133600">
            <a:lnSpc>
              <a:spcPts val="4000"/>
            </a:lnSpc>
            <a:spcBef>
              <a:spcPct val="0"/>
            </a:spcBef>
            <a:spcAft>
              <a:spcPct val="35000"/>
            </a:spcAft>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浴佛典禮</a:t>
          </a:r>
          <a:endParaRPr lang="zh-TW" altLang="en-US" sz="48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89492" y="92269"/>
        <a:ext cx="3787216" cy="1654266"/>
      </dsp:txXfrm>
    </dsp:sp>
    <dsp:sp modelId="{567059F5-50EE-4283-A33A-E4E08DA73121}">
      <dsp:nvSpPr>
        <dsp:cNvPr id="0" name=""/>
        <dsp:cNvSpPr/>
      </dsp:nvSpPr>
      <dsp:spPr>
        <a:xfrm rot="5400000">
          <a:off x="6758412" y="-681195"/>
          <a:ext cx="1466600" cy="705102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955800">
            <a:lnSpc>
              <a:spcPct val="90000"/>
            </a:lnSpc>
            <a:spcBef>
              <a:spcPct val="0"/>
            </a:spcBef>
            <a:spcAft>
              <a:spcPct val="15000"/>
            </a:spcAft>
            <a:buChar char="••"/>
          </a:pPr>
          <a:r>
            <a:rPr lang="zh-TW" altLang="en-US" sz="4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正信護生愛大地</a:t>
          </a:r>
          <a:endParaRPr lang="zh-TW" altLang="en-US" sz="4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lvl="1" indent="-285750" algn="l" defTabSz="1955800">
            <a:lnSpc>
              <a:spcPct val="90000"/>
            </a:lnSpc>
            <a:spcBef>
              <a:spcPct val="0"/>
            </a:spcBef>
            <a:spcAft>
              <a:spcPct val="15000"/>
            </a:spcAft>
            <a:buChar char="••"/>
          </a:pPr>
          <a:r>
            <a:rPr lang="zh-TW" altLang="en-US" sz="44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防災教育宣導</a:t>
          </a:r>
          <a:endParaRPr lang="zh-TW" altLang="en-US" sz="44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66201" y="2182610"/>
        <a:ext cx="6979429" cy="1323412"/>
      </dsp:txXfrm>
    </dsp:sp>
    <dsp:sp modelId="{D5E83F46-5079-4C5C-9824-A1E903677C14}">
      <dsp:nvSpPr>
        <dsp:cNvPr id="0" name=""/>
        <dsp:cNvSpPr/>
      </dsp:nvSpPr>
      <dsp:spPr>
        <a:xfrm>
          <a:off x="0" y="1927690"/>
          <a:ext cx="3966200" cy="18332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ts val="4000"/>
            </a:lnSpc>
            <a:spcBef>
              <a:spcPct val="0"/>
            </a:spcBef>
            <a:spcAft>
              <a:spcPct val="35000"/>
            </a:spcAft>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七月</a:t>
          </a:r>
          <a:endParaRPr lang="en-US" altLang="zh-TW"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2133600">
            <a:lnSpc>
              <a:spcPts val="4000"/>
            </a:lnSpc>
            <a:spcBef>
              <a:spcPct val="0"/>
            </a:spcBef>
            <a:spcAft>
              <a:spcPct val="35000"/>
            </a:spcAft>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吉祥月</a:t>
          </a:r>
          <a:endParaRPr lang="zh-TW" altLang="en-US" sz="48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89492" y="2017182"/>
        <a:ext cx="3787216" cy="1654266"/>
      </dsp:txXfrm>
    </dsp:sp>
    <dsp:sp modelId="{4492064B-45A6-4DCA-8C25-773DBE4E33A6}">
      <dsp:nvSpPr>
        <dsp:cNvPr id="0" name=""/>
        <dsp:cNvSpPr/>
      </dsp:nvSpPr>
      <dsp:spPr>
        <a:xfrm rot="5400000">
          <a:off x="6758412" y="1243717"/>
          <a:ext cx="1466600" cy="705102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har char="••"/>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感恩與祝福</a:t>
          </a:r>
          <a:endParaRPr lang="zh-TW" altLang="en-US" sz="48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66201" y="4107522"/>
        <a:ext cx="6979429" cy="1323412"/>
      </dsp:txXfrm>
    </dsp:sp>
    <dsp:sp modelId="{6EEEB414-87F5-43AF-95E2-A2380A51F6AF}">
      <dsp:nvSpPr>
        <dsp:cNvPr id="0" name=""/>
        <dsp:cNvSpPr/>
      </dsp:nvSpPr>
      <dsp:spPr>
        <a:xfrm>
          <a:off x="0" y="3852603"/>
          <a:ext cx="3966200" cy="18332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ts val="4000"/>
            </a:lnSpc>
            <a:spcBef>
              <a:spcPct val="0"/>
            </a:spcBef>
            <a:spcAft>
              <a:spcPct val="35000"/>
            </a:spcAft>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歲末祝福</a:t>
          </a:r>
          <a:endParaRPr lang="en-US" altLang="zh-TW"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2133600">
            <a:lnSpc>
              <a:spcPts val="4000"/>
            </a:lnSpc>
            <a:spcBef>
              <a:spcPct val="0"/>
            </a:spcBef>
            <a:spcAft>
              <a:spcPct val="35000"/>
            </a:spcAft>
          </a:pPr>
          <a:r>
            <a:rPr lang="zh-TW" altLang="en-US" sz="48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感恩會</a:t>
          </a:r>
          <a:endParaRPr lang="zh-TW" altLang="en-US" sz="48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89492" y="3942095"/>
        <a:ext cx="3787216" cy="16542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74946-EFFF-42F8-8EBC-084B4B47B39B}">
      <dsp:nvSpPr>
        <dsp:cNvPr id="0" name=""/>
        <dsp:cNvSpPr/>
      </dsp:nvSpPr>
      <dsp:spPr>
        <a:xfrm>
          <a:off x="182597" y="864124"/>
          <a:ext cx="5129326" cy="3816384"/>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kern="12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活潑中不失文雅，文雅中要有佛法</a:t>
          </a:r>
          <a:endParaRPr lang="zh-TW" altLang="en-US" sz="65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82597" y="864124"/>
        <a:ext cx="5129326" cy="3816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D72D8-243D-4271-82CC-81DD27685AC4}">
      <dsp:nvSpPr>
        <dsp:cNvPr id="0" name=""/>
        <dsp:cNvSpPr/>
      </dsp:nvSpPr>
      <dsp:spPr>
        <a:xfrm>
          <a:off x="542748" y="1296163"/>
          <a:ext cx="4985171" cy="3528357"/>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kern="120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從會眾角度思考，讓會眾有感動</a:t>
          </a:r>
          <a:endParaRPr lang="zh-TW" altLang="en-US" sz="65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42748" y="1296163"/>
        <a:ext cx="4985171" cy="3528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81EB6-C532-4430-A571-1C78EDE56E2D}">
      <dsp:nvSpPr>
        <dsp:cNvPr id="0" name=""/>
        <dsp:cNvSpPr/>
      </dsp:nvSpPr>
      <dsp:spPr>
        <a:xfrm>
          <a:off x="177317" y="1512183"/>
          <a:ext cx="5494639" cy="3384344"/>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a:lnSpc>
              <a:spcPct val="90000"/>
            </a:lnSpc>
            <a:spcBef>
              <a:spcPct val="0"/>
            </a:spcBef>
            <a:spcAft>
              <a:spcPct val="35000"/>
            </a:spcAft>
          </a:pPr>
          <a:r>
            <a:rPr lang="zh-TW" altLang="en-US" sz="72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內場流程精質化</a:t>
          </a:r>
          <a:endParaRPr lang="zh-TW" altLang="en-US" sz="72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77317" y="1512183"/>
        <a:ext cx="5494639" cy="3384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B6888-BEC2-44D7-B0FE-1DAF6E3A677F}">
      <dsp:nvSpPr>
        <dsp:cNvPr id="0" name=""/>
        <dsp:cNvSpPr/>
      </dsp:nvSpPr>
      <dsp:spPr>
        <a:xfrm>
          <a:off x="110637" y="1368099"/>
          <a:ext cx="5705355" cy="3528429"/>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a:lnSpc>
              <a:spcPct val="90000"/>
            </a:lnSpc>
            <a:spcBef>
              <a:spcPct val="0"/>
            </a:spcBef>
            <a:spcAft>
              <a:spcPct val="35000"/>
            </a:spcAft>
          </a:pPr>
          <a:r>
            <a:rPr lang="zh-TW" altLang="en-US" sz="7200" kern="12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規劃闔家參與的活動</a:t>
          </a:r>
          <a:endParaRPr lang="zh-TW" altLang="en-US" sz="7200" kern="1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10637" y="1368099"/>
        <a:ext cx="5705355" cy="35284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86733-F3CA-4514-94A0-FD235EFAD310}">
      <dsp:nvSpPr>
        <dsp:cNvPr id="0" name=""/>
        <dsp:cNvSpPr/>
      </dsp:nvSpPr>
      <dsp:spPr>
        <a:xfrm>
          <a:off x="0" y="1584083"/>
          <a:ext cx="5561200" cy="3384487"/>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a:lnSpc>
              <a:spcPct val="90000"/>
            </a:lnSpc>
            <a:spcBef>
              <a:spcPct val="0"/>
            </a:spcBef>
            <a:spcAft>
              <a:spcPct val="35000"/>
            </a:spcAft>
          </a:pPr>
          <a:r>
            <a:rPr lang="zh-TW" altLang="en-US" sz="72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廣邀會眾</a:t>
          </a:r>
          <a:endParaRPr lang="zh-TW" altLang="en-US" sz="72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0" y="1584083"/>
        <a:ext cx="5561200" cy="3384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FE696-1762-41CD-A4A4-C57537EFDEE3}">
      <dsp:nvSpPr>
        <dsp:cNvPr id="0" name=""/>
        <dsp:cNvSpPr/>
      </dsp:nvSpPr>
      <dsp:spPr>
        <a:xfrm>
          <a:off x="110815" y="1512219"/>
          <a:ext cx="5417163" cy="3816384"/>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a:lnSpc>
              <a:spcPct val="90000"/>
            </a:lnSpc>
            <a:spcBef>
              <a:spcPct val="0"/>
            </a:spcBef>
            <a:spcAft>
              <a:spcPct val="35000"/>
            </a:spcAft>
          </a:pPr>
          <a:r>
            <a:rPr lang="zh-TW" altLang="en-US" sz="72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各功能團體組成工作團隊</a:t>
          </a:r>
          <a:endParaRPr lang="zh-TW" altLang="en-US" sz="72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10815" y="1512219"/>
        <a:ext cx="5417163" cy="3816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D69D8-F975-4E02-8232-D64988591F8F}">
      <dsp:nvSpPr>
        <dsp:cNvPr id="0" name=""/>
        <dsp:cNvSpPr/>
      </dsp:nvSpPr>
      <dsp:spPr>
        <a:xfrm>
          <a:off x="5147091" y="3502714"/>
          <a:ext cx="4281095" cy="4281095"/>
        </a:xfrm>
        <a:prstGeom prst="gear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2933700">
            <a:lnSpc>
              <a:spcPct val="90000"/>
            </a:lnSpc>
            <a:spcBef>
              <a:spcPct val="0"/>
            </a:spcBef>
            <a:spcAft>
              <a:spcPct val="35000"/>
            </a:spcAft>
          </a:pPr>
          <a:r>
            <a:rPr lang="zh-TW" altLang="en-US" sz="6600" kern="1200" dirty="0" smtClean="0">
              <a:solidFill>
                <a:schemeClr val="tx1"/>
              </a:solidFill>
              <a:latin typeface="標楷體" panose="03000509000000000000" pitchFamily="65" charset="-120"/>
              <a:ea typeface="標楷體" panose="03000509000000000000" pitchFamily="65" charset="-120"/>
            </a:rPr>
            <a:t>募心募愛</a:t>
          </a:r>
          <a:endParaRPr lang="zh-TW" altLang="en-US" sz="6600" kern="1200" dirty="0">
            <a:solidFill>
              <a:schemeClr val="tx1"/>
            </a:solidFill>
            <a:latin typeface="標楷體" panose="03000509000000000000" pitchFamily="65" charset="-120"/>
            <a:ea typeface="標楷體" panose="03000509000000000000" pitchFamily="65" charset="-120"/>
          </a:endParaRPr>
        </a:p>
      </dsp:txBody>
      <dsp:txXfrm>
        <a:off x="6007782" y="4505540"/>
        <a:ext cx="2559713" cy="2200571"/>
      </dsp:txXfrm>
    </dsp:sp>
    <dsp:sp modelId="{1412A05B-53FD-47CE-B03D-CBCA4DD3FF88}">
      <dsp:nvSpPr>
        <dsp:cNvPr id="0" name=""/>
        <dsp:cNvSpPr/>
      </dsp:nvSpPr>
      <dsp:spPr>
        <a:xfrm>
          <a:off x="2656271" y="2490819"/>
          <a:ext cx="3113524" cy="3113524"/>
        </a:xfrm>
        <a:prstGeom prst="gear6">
          <a:avLst/>
        </a:prstGeom>
        <a:gradFill rotWithShape="0">
          <a:gsLst>
            <a:gs pos="0">
              <a:schemeClr val="accent5">
                <a:hueOff val="2571418"/>
                <a:satOff val="5874"/>
                <a:lumOff val="-16274"/>
                <a:alphaOff val="0"/>
                <a:shade val="51000"/>
                <a:satMod val="130000"/>
              </a:schemeClr>
            </a:gs>
            <a:gs pos="80000">
              <a:schemeClr val="accent5">
                <a:hueOff val="2571418"/>
                <a:satOff val="5874"/>
                <a:lumOff val="-16274"/>
                <a:alphaOff val="0"/>
                <a:shade val="93000"/>
                <a:satMod val="130000"/>
              </a:schemeClr>
            </a:gs>
            <a:gs pos="100000">
              <a:schemeClr val="accent5">
                <a:hueOff val="2571418"/>
                <a:satOff val="5874"/>
                <a:lumOff val="-162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zh-TW" altLang="en-US" sz="5400" kern="1200" dirty="0" smtClean="0">
              <a:solidFill>
                <a:schemeClr val="tx1"/>
              </a:solidFill>
              <a:latin typeface="標楷體" panose="03000509000000000000" pitchFamily="65" charset="-120"/>
              <a:ea typeface="標楷體" panose="03000509000000000000" pitchFamily="65" charset="-120"/>
            </a:rPr>
            <a:t>志工招募</a:t>
          </a:r>
          <a:endParaRPr lang="zh-TW" altLang="en-US" sz="5400" kern="1200" dirty="0">
            <a:solidFill>
              <a:schemeClr val="tx1"/>
            </a:solidFill>
            <a:latin typeface="標楷體" panose="03000509000000000000" pitchFamily="65" charset="-120"/>
            <a:ea typeface="標楷體" panose="03000509000000000000" pitchFamily="65" charset="-120"/>
          </a:endParaRPr>
        </a:p>
      </dsp:txBody>
      <dsp:txXfrm>
        <a:off x="3440110" y="3279395"/>
        <a:ext cx="1545846" cy="1536372"/>
      </dsp:txXfrm>
    </dsp:sp>
    <dsp:sp modelId="{DE7B859D-D1B8-4796-8CB1-3A260F4E2953}">
      <dsp:nvSpPr>
        <dsp:cNvPr id="0" name=""/>
        <dsp:cNvSpPr/>
      </dsp:nvSpPr>
      <dsp:spPr>
        <a:xfrm rot="20700000">
          <a:off x="4400162" y="342805"/>
          <a:ext cx="3050618" cy="3050618"/>
        </a:xfrm>
        <a:prstGeom prst="gear6">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zh-TW" altLang="en-US" sz="5400" kern="1200" dirty="0" smtClean="0">
              <a:latin typeface="標楷體" panose="03000509000000000000" pitchFamily="65" charset="-120"/>
              <a:ea typeface="標楷體" panose="03000509000000000000" pitchFamily="65" charset="-120"/>
            </a:rPr>
            <a:t>蔬食</a:t>
          </a:r>
          <a:endParaRPr lang="zh-TW" altLang="en-US" sz="5400" kern="1200" dirty="0">
            <a:latin typeface="標楷體" panose="03000509000000000000" pitchFamily="65" charset="-120"/>
            <a:ea typeface="標楷體" panose="03000509000000000000" pitchFamily="65" charset="-120"/>
          </a:endParaRPr>
        </a:p>
      </dsp:txBody>
      <dsp:txXfrm rot="-20700000">
        <a:off x="5069252" y="1011895"/>
        <a:ext cx="1712438" cy="1712438"/>
      </dsp:txXfrm>
    </dsp:sp>
    <dsp:sp modelId="{E6BD12D6-2D3A-492A-9B5A-2317D18676AB}">
      <dsp:nvSpPr>
        <dsp:cNvPr id="0" name=""/>
        <dsp:cNvSpPr/>
      </dsp:nvSpPr>
      <dsp:spPr>
        <a:xfrm>
          <a:off x="4858872" y="2833137"/>
          <a:ext cx="5479802" cy="5479802"/>
        </a:xfrm>
        <a:prstGeom prst="circularArrow">
          <a:avLst>
            <a:gd name="adj1" fmla="val 4687"/>
            <a:gd name="adj2" fmla="val 299029"/>
            <a:gd name="adj3" fmla="val 2564804"/>
            <a:gd name="adj4" fmla="val 15760215"/>
            <a:gd name="adj5" fmla="val 546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40E55A-BD41-4BF1-A512-F92C283E6389}">
      <dsp:nvSpPr>
        <dsp:cNvPr id="0" name=""/>
        <dsp:cNvSpPr/>
      </dsp:nvSpPr>
      <dsp:spPr>
        <a:xfrm>
          <a:off x="2104872" y="1786509"/>
          <a:ext cx="3981418" cy="3981418"/>
        </a:xfrm>
        <a:prstGeom prst="leftCircularArrow">
          <a:avLst>
            <a:gd name="adj1" fmla="val 6452"/>
            <a:gd name="adj2" fmla="val 429999"/>
            <a:gd name="adj3" fmla="val 10489124"/>
            <a:gd name="adj4" fmla="val 14837806"/>
            <a:gd name="adj5" fmla="val 7527"/>
          </a:avLst>
        </a:prstGeom>
        <a:gradFill rotWithShape="0">
          <a:gsLst>
            <a:gs pos="0">
              <a:schemeClr val="accent5">
                <a:hueOff val="2571418"/>
                <a:satOff val="5874"/>
                <a:lumOff val="-16274"/>
                <a:alphaOff val="0"/>
                <a:shade val="51000"/>
                <a:satMod val="130000"/>
              </a:schemeClr>
            </a:gs>
            <a:gs pos="80000">
              <a:schemeClr val="accent5">
                <a:hueOff val="2571418"/>
                <a:satOff val="5874"/>
                <a:lumOff val="-16274"/>
                <a:alphaOff val="0"/>
                <a:shade val="93000"/>
                <a:satMod val="130000"/>
              </a:schemeClr>
            </a:gs>
            <a:gs pos="100000">
              <a:schemeClr val="accent5">
                <a:hueOff val="2571418"/>
                <a:satOff val="5874"/>
                <a:lumOff val="-162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374AA17-C939-4E4F-AEEC-FD006E6462C7}">
      <dsp:nvSpPr>
        <dsp:cNvPr id="0" name=""/>
        <dsp:cNvSpPr/>
      </dsp:nvSpPr>
      <dsp:spPr>
        <a:xfrm>
          <a:off x="3694523" y="-340799"/>
          <a:ext cx="4292771" cy="4292771"/>
        </a:xfrm>
        <a:prstGeom prst="circularArrow">
          <a:avLst>
            <a:gd name="adj1" fmla="val 5984"/>
            <a:gd name="adj2" fmla="val 394124"/>
            <a:gd name="adj3" fmla="val 13313824"/>
            <a:gd name="adj4" fmla="val 10508221"/>
            <a:gd name="adj5" fmla="val 6981"/>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0BA97-1F2D-4A87-82A9-D097FFEF5A98}">
      <dsp:nvSpPr>
        <dsp:cNvPr id="0" name=""/>
        <dsp:cNvSpPr/>
      </dsp:nvSpPr>
      <dsp:spPr>
        <a:xfrm rot="5400000">
          <a:off x="7090947" y="-2990382"/>
          <a:ext cx="884348" cy="708999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667000">
            <a:lnSpc>
              <a:spcPct val="90000"/>
            </a:lnSpc>
            <a:spcBef>
              <a:spcPct val="0"/>
            </a:spcBef>
            <a:spcAft>
              <a:spcPct val="15000"/>
            </a:spcAft>
            <a:buChar char="••"/>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一百萬人</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88123" y="155612"/>
        <a:ext cx="7046826" cy="798008"/>
      </dsp:txXfrm>
    </dsp:sp>
    <dsp:sp modelId="{53CCD001-C81C-4033-9E44-9CBDC337A55C}">
      <dsp:nvSpPr>
        <dsp:cNvPr id="0" name=""/>
        <dsp:cNvSpPr/>
      </dsp:nvSpPr>
      <dsp:spPr>
        <a:xfrm>
          <a:off x="0" y="1898"/>
          <a:ext cx="3988123" cy="110543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台北</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3963" y="55861"/>
        <a:ext cx="3880197" cy="997509"/>
      </dsp:txXfrm>
    </dsp:sp>
    <dsp:sp modelId="{D46B2C21-B2A9-4D73-B129-3B8893593B5E}">
      <dsp:nvSpPr>
        <dsp:cNvPr id="0" name=""/>
        <dsp:cNvSpPr/>
      </dsp:nvSpPr>
      <dsp:spPr>
        <a:xfrm rot="5400000">
          <a:off x="7090947" y="-1829675"/>
          <a:ext cx="884348" cy="708999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667000">
            <a:lnSpc>
              <a:spcPct val="90000"/>
            </a:lnSpc>
            <a:spcBef>
              <a:spcPct val="0"/>
            </a:spcBef>
            <a:spcAft>
              <a:spcPct val="15000"/>
            </a:spcAft>
            <a:buChar char="••"/>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十萬人</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88123" y="1316319"/>
        <a:ext cx="7046826" cy="798008"/>
      </dsp:txXfrm>
    </dsp:sp>
    <dsp:sp modelId="{5866A31E-4785-492B-BD69-3A63817F0B64}">
      <dsp:nvSpPr>
        <dsp:cNvPr id="0" name=""/>
        <dsp:cNvSpPr/>
      </dsp:nvSpPr>
      <dsp:spPr>
        <a:xfrm>
          <a:off x="0" y="1162605"/>
          <a:ext cx="3988123" cy="1105435"/>
        </a:xfrm>
        <a:prstGeom prst="roundRect">
          <a:avLst/>
        </a:prstGeom>
        <a:solidFill>
          <a:schemeClr val="accent2">
            <a:shade val="80000"/>
            <a:hueOff val="0"/>
            <a:satOff val="-2216"/>
            <a:lumOff val="5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高雄</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3963" y="1216568"/>
        <a:ext cx="3880197" cy="997509"/>
      </dsp:txXfrm>
    </dsp:sp>
    <dsp:sp modelId="{28DB301B-5582-4B6B-8D56-9B5738B196F1}">
      <dsp:nvSpPr>
        <dsp:cNvPr id="0" name=""/>
        <dsp:cNvSpPr/>
      </dsp:nvSpPr>
      <dsp:spPr>
        <a:xfrm rot="5400000">
          <a:off x="7090947" y="-668967"/>
          <a:ext cx="884348" cy="708999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667000">
            <a:lnSpc>
              <a:spcPct val="90000"/>
            </a:lnSpc>
            <a:spcBef>
              <a:spcPct val="0"/>
            </a:spcBef>
            <a:spcAft>
              <a:spcPct val="15000"/>
            </a:spcAft>
            <a:buChar char="••"/>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五萬人</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88123" y="2477027"/>
        <a:ext cx="7046826" cy="798008"/>
      </dsp:txXfrm>
    </dsp:sp>
    <dsp:sp modelId="{243CE9CD-EA0C-46FA-AEEF-E052C042174C}">
      <dsp:nvSpPr>
        <dsp:cNvPr id="0" name=""/>
        <dsp:cNvSpPr/>
      </dsp:nvSpPr>
      <dsp:spPr>
        <a:xfrm>
          <a:off x="0" y="2323312"/>
          <a:ext cx="3988123" cy="1105435"/>
        </a:xfrm>
        <a:prstGeom prst="roundRect">
          <a:avLst/>
        </a:prstGeom>
        <a:solidFill>
          <a:schemeClr val="accent2">
            <a:shade val="80000"/>
            <a:hueOff val="0"/>
            <a:satOff val="-4432"/>
            <a:lumOff val="113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台中</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3963" y="2377275"/>
        <a:ext cx="3880197" cy="997509"/>
      </dsp:txXfrm>
    </dsp:sp>
    <dsp:sp modelId="{2B978DEC-F965-4545-984F-23799EC5E9F3}">
      <dsp:nvSpPr>
        <dsp:cNvPr id="0" name=""/>
        <dsp:cNvSpPr/>
      </dsp:nvSpPr>
      <dsp:spPr>
        <a:xfrm rot="5400000">
          <a:off x="7090947" y="491739"/>
          <a:ext cx="884348" cy="708999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667000">
            <a:lnSpc>
              <a:spcPct val="90000"/>
            </a:lnSpc>
            <a:spcBef>
              <a:spcPct val="0"/>
            </a:spcBef>
            <a:spcAft>
              <a:spcPct val="15000"/>
            </a:spcAft>
            <a:buChar char="••"/>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一萬人</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88123" y="3637733"/>
        <a:ext cx="7046826" cy="798008"/>
      </dsp:txXfrm>
    </dsp:sp>
    <dsp:sp modelId="{AA3AAA52-5DBD-47C6-828A-13B7786AEEA0}">
      <dsp:nvSpPr>
        <dsp:cNvPr id="0" name=""/>
        <dsp:cNvSpPr/>
      </dsp:nvSpPr>
      <dsp:spPr>
        <a:xfrm>
          <a:off x="0" y="3484019"/>
          <a:ext cx="3988123" cy="1105435"/>
        </a:xfrm>
        <a:prstGeom prst="roundRect">
          <a:avLst/>
        </a:prstGeom>
        <a:solidFill>
          <a:schemeClr val="accent2">
            <a:shade val="80000"/>
            <a:hueOff val="0"/>
            <a:satOff val="-6649"/>
            <a:lumOff val="170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zh-TW" altLang="en-US" sz="6000" kern="12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新竹</a:t>
          </a:r>
          <a:endParaRPr lang="zh-TW" altLang="en-US" sz="6000"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3963" y="3537982"/>
        <a:ext cx="3880197" cy="997509"/>
      </dsp:txXfrm>
    </dsp:sp>
    <dsp:sp modelId="{D2F043C7-1111-4BBB-840B-17E84D27E56F}">
      <dsp:nvSpPr>
        <dsp:cNvPr id="0" name=""/>
        <dsp:cNvSpPr/>
      </dsp:nvSpPr>
      <dsp:spPr>
        <a:xfrm rot="5400000">
          <a:off x="7090947" y="1652446"/>
          <a:ext cx="884348" cy="708999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667000">
            <a:lnSpc>
              <a:spcPct val="90000"/>
            </a:lnSpc>
            <a:spcBef>
              <a:spcPct val="0"/>
            </a:spcBef>
            <a:spcAft>
              <a:spcPct val="15000"/>
            </a:spcAft>
            <a:buChar char="••"/>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一萬人</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88123" y="4798440"/>
        <a:ext cx="7046826" cy="798008"/>
      </dsp:txXfrm>
    </dsp:sp>
    <dsp:sp modelId="{45C3BD24-C8FE-41CA-89D9-5953B9FDA8D5}">
      <dsp:nvSpPr>
        <dsp:cNvPr id="0" name=""/>
        <dsp:cNvSpPr/>
      </dsp:nvSpPr>
      <dsp:spPr>
        <a:xfrm>
          <a:off x="0" y="4644726"/>
          <a:ext cx="3988123" cy="1105435"/>
        </a:xfrm>
        <a:prstGeom prst="roundRect">
          <a:avLst/>
        </a:prstGeom>
        <a:solidFill>
          <a:schemeClr val="accent2">
            <a:shade val="80000"/>
            <a:hueOff val="0"/>
            <a:satOff val="-8865"/>
            <a:lumOff val="227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zh-TW" altLang="en-US" sz="6000" kern="12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苗栗</a:t>
          </a:r>
          <a:endParaRPr lang="zh-TW" altLang="en-US" sz="6000"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3963" y="4698689"/>
        <a:ext cx="3880197" cy="997509"/>
      </dsp:txXfrm>
    </dsp:sp>
    <dsp:sp modelId="{E15AA398-2462-4EE7-ADC4-1894535C5877}">
      <dsp:nvSpPr>
        <dsp:cNvPr id="0" name=""/>
        <dsp:cNvSpPr/>
      </dsp:nvSpPr>
      <dsp:spPr>
        <a:xfrm rot="5400000">
          <a:off x="7090947" y="2813153"/>
          <a:ext cx="884348" cy="7089996"/>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667000">
            <a:lnSpc>
              <a:spcPct val="90000"/>
            </a:lnSpc>
            <a:spcBef>
              <a:spcPct val="0"/>
            </a:spcBef>
            <a:spcAft>
              <a:spcPct val="15000"/>
            </a:spcAft>
            <a:buChar char="••"/>
          </a:pPr>
          <a:r>
            <a:rPr lang="zh-TW" altLang="en-US" sz="600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一萬人</a:t>
          </a:r>
          <a:endParaRPr lang="zh-TW" altLang="en-US" sz="6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rot="-5400000">
        <a:off x="3988123" y="5959147"/>
        <a:ext cx="7046826" cy="798008"/>
      </dsp:txXfrm>
    </dsp:sp>
    <dsp:sp modelId="{FAC7BCE4-B40A-4E7D-A5F9-A38E7F7CB3B4}">
      <dsp:nvSpPr>
        <dsp:cNvPr id="0" name=""/>
        <dsp:cNvSpPr/>
      </dsp:nvSpPr>
      <dsp:spPr>
        <a:xfrm>
          <a:off x="0" y="5805434"/>
          <a:ext cx="3988123" cy="1105435"/>
        </a:xfrm>
        <a:prstGeom prst="roundRect">
          <a:avLst/>
        </a:prstGeom>
        <a:solidFill>
          <a:schemeClr val="accent2">
            <a:shade val="80000"/>
            <a:hueOff val="0"/>
            <a:satOff val="-11081"/>
            <a:lumOff val="284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zh-TW" altLang="en-US" sz="6000" kern="12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台南</a:t>
          </a:r>
          <a:endParaRPr lang="zh-TW" altLang="en-US" sz="6000" kern="12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53963" y="5859397"/>
        <a:ext cx="3880197" cy="9975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 xmlns:a16="http://schemas.microsoft.com/office/drawing/2014/main" id="{931AC6B4-AAB4-4083-A89A-A387D8623A5C}"/>
              </a:ext>
            </a:extLst>
          </p:cNvPr>
          <p:cNvSpPr>
            <a:spLocks noGrp="1"/>
          </p:cNvSpPr>
          <p:nvPr>
            <p:ph type="hdr" sz="quarter"/>
          </p:nvPr>
        </p:nvSpPr>
        <p:spPr>
          <a:xfrm>
            <a:off x="0" y="0"/>
            <a:ext cx="2944813" cy="496888"/>
          </a:xfrm>
          <a:prstGeom prst="rect">
            <a:avLst/>
          </a:prstGeom>
        </p:spPr>
        <p:txBody>
          <a:bodyPr vert="horz" wrap="square" lIns="91440" tIns="45720" rIns="91440" bIns="45720" numCol="1" anchor="t" anchorCtr="0" compatLnSpc="1">
            <a:prstTxWarp prst="textNoShape">
              <a:avLst/>
            </a:prstTxWarp>
          </a:bodyPr>
          <a:lstStyle>
            <a:lvl1pPr eaLnBrk="1" hangingPunct="1">
              <a:lnSpc>
                <a:spcPct val="70000"/>
              </a:lnSpc>
              <a:buClr>
                <a:srgbClr val="000000"/>
              </a:buClr>
              <a:buSzPct val="100000"/>
              <a:buFont typeface="Times New Roman" pitchFamily="18" charset="0"/>
              <a:buNone/>
              <a:defRPr sz="1200">
                <a:ea typeface="細明體" pitchFamily="49" charset="-120"/>
              </a:defRPr>
            </a:lvl1pPr>
          </a:lstStyle>
          <a:p>
            <a:pPr>
              <a:defRPr/>
            </a:pPr>
            <a:endParaRPr lang="zh-TW" altLang="en-US"/>
          </a:p>
        </p:txBody>
      </p:sp>
      <p:sp>
        <p:nvSpPr>
          <p:cNvPr id="3" name="日期版面配置區 2">
            <a:extLst>
              <a:ext uri="{FF2B5EF4-FFF2-40B4-BE49-F238E27FC236}">
                <a16:creationId xmlns="" xmlns:a16="http://schemas.microsoft.com/office/drawing/2014/main" id="{DAD74718-4E86-4E4F-96FA-C9324D3AD87D}"/>
              </a:ext>
            </a:extLst>
          </p:cNvPr>
          <p:cNvSpPr>
            <a:spLocks noGrp="1"/>
          </p:cNvSpPr>
          <p:nvPr>
            <p:ph type="dt" sz="quarter" idx="1"/>
          </p:nvPr>
        </p:nvSpPr>
        <p:spPr>
          <a:xfrm>
            <a:off x="3849688" y="0"/>
            <a:ext cx="2944812" cy="496888"/>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ct val="70000"/>
              </a:lnSpc>
              <a:buClr>
                <a:srgbClr val="000000"/>
              </a:buClr>
              <a:buSzPct val="100000"/>
              <a:buFont typeface="Times New Roman" pitchFamily="18" charset="0"/>
              <a:buNone/>
              <a:defRPr sz="1200">
                <a:ea typeface="細明體" pitchFamily="49" charset="-120"/>
              </a:defRPr>
            </a:lvl1pPr>
          </a:lstStyle>
          <a:p>
            <a:pPr>
              <a:defRPr/>
            </a:pPr>
            <a:fld id="{809BEC52-DCC9-445C-AFE3-7AA433EED1F0}" type="datetimeFigureOut">
              <a:rPr lang="zh-TW" altLang="en-US"/>
              <a:pPr>
                <a:defRPr/>
              </a:pPr>
              <a:t>2019/3/10</a:t>
            </a:fld>
            <a:endParaRPr lang="zh-TW" altLang="en-US"/>
          </a:p>
        </p:txBody>
      </p:sp>
      <p:sp>
        <p:nvSpPr>
          <p:cNvPr id="4" name="頁尾版面配置區 3">
            <a:extLst>
              <a:ext uri="{FF2B5EF4-FFF2-40B4-BE49-F238E27FC236}">
                <a16:creationId xmlns="" xmlns:a16="http://schemas.microsoft.com/office/drawing/2014/main" id="{4FCF8B99-9593-4A2F-A055-382E1271D288}"/>
              </a:ext>
            </a:extLst>
          </p:cNvPr>
          <p:cNvSpPr>
            <a:spLocks noGrp="1"/>
          </p:cNvSpPr>
          <p:nvPr>
            <p:ph type="ftr" sz="quarter" idx="2"/>
          </p:nvPr>
        </p:nvSpPr>
        <p:spPr>
          <a:xfrm>
            <a:off x="0" y="9426575"/>
            <a:ext cx="2944813" cy="496888"/>
          </a:xfrm>
          <a:prstGeom prst="rect">
            <a:avLst/>
          </a:prstGeom>
        </p:spPr>
        <p:txBody>
          <a:bodyPr vert="horz" wrap="square" lIns="91440" tIns="45720" rIns="91440" bIns="45720" numCol="1" anchor="b" anchorCtr="0" compatLnSpc="1">
            <a:prstTxWarp prst="textNoShape">
              <a:avLst/>
            </a:prstTxWarp>
          </a:bodyPr>
          <a:lstStyle>
            <a:lvl1pPr eaLnBrk="1" hangingPunct="1">
              <a:lnSpc>
                <a:spcPct val="70000"/>
              </a:lnSpc>
              <a:buClr>
                <a:srgbClr val="000000"/>
              </a:buClr>
              <a:buSzPct val="100000"/>
              <a:buFont typeface="Times New Roman" pitchFamily="18" charset="0"/>
              <a:buNone/>
              <a:defRPr sz="1200">
                <a:ea typeface="細明體" pitchFamily="49" charset="-120"/>
              </a:defRPr>
            </a:lvl1pPr>
          </a:lstStyle>
          <a:p>
            <a:pPr>
              <a:defRPr/>
            </a:pPr>
            <a:endParaRPr lang="zh-TW" altLang="en-US"/>
          </a:p>
        </p:txBody>
      </p:sp>
      <p:sp>
        <p:nvSpPr>
          <p:cNvPr id="5" name="投影片編號版面配置區 4">
            <a:extLst>
              <a:ext uri="{FF2B5EF4-FFF2-40B4-BE49-F238E27FC236}">
                <a16:creationId xmlns="" xmlns:a16="http://schemas.microsoft.com/office/drawing/2014/main" id="{7A47859A-011C-441F-B7FB-A3B3CD68C00B}"/>
              </a:ext>
            </a:extLst>
          </p:cNvPr>
          <p:cNvSpPr>
            <a:spLocks noGrp="1"/>
          </p:cNvSpPr>
          <p:nvPr>
            <p:ph type="sldNum" sz="quarter" idx="3"/>
          </p:nvPr>
        </p:nvSpPr>
        <p:spPr>
          <a:xfrm>
            <a:off x="3849688" y="9426575"/>
            <a:ext cx="2944812" cy="496888"/>
          </a:xfrm>
          <a:prstGeom prst="rect">
            <a:avLst/>
          </a:prstGeom>
        </p:spPr>
        <p:txBody>
          <a:bodyPr vert="horz" wrap="square" lIns="91440" tIns="45720" rIns="91440" bIns="45720" numCol="1" anchor="b" anchorCtr="0" compatLnSpc="1">
            <a:prstTxWarp prst="textNoShape">
              <a:avLst/>
            </a:prstTxWarp>
          </a:bodyPr>
          <a:lstStyle>
            <a:lvl1pPr algn="r" eaLnBrk="1" hangingPunct="1">
              <a:lnSpc>
                <a:spcPct val="70000"/>
              </a:lnSpc>
              <a:buClr>
                <a:srgbClr val="000000"/>
              </a:buClr>
              <a:buSzPct val="100000"/>
              <a:buFont typeface="Times New Roman" panose="02020603050405020304" pitchFamily="18" charset="0"/>
              <a:buNone/>
              <a:defRPr sz="1200">
                <a:ea typeface="細明體" panose="02020509000000000000" pitchFamily="49" charset="-120"/>
              </a:defRPr>
            </a:lvl1pPr>
          </a:lstStyle>
          <a:p>
            <a:fld id="{DA836428-3F67-45A6-BC8F-1F05BEE42F5B}" type="slidenum">
              <a:rPr lang="zh-TW" altLang="en-US"/>
              <a:pPr/>
              <a:t>‹#›</a:t>
            </a:fld>
            <a:endParaRPr lang="zh-TW" altLang="en-US"/>
          </a:p>
        </p:txBody>
      </p:sp>
    </p:spTree>
    <p:extLst>
      <p:ext uri="{BB962C8B-B14F-4D97-AF65-F5344CB8AC3E}">
        <p14:creationId xmlns:p14="http://schemas.microsoft.com/office/powerpoint/2010/main" val="1037760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a:extLst>
              <a:ext uri="{FF2B5EF4-FFF2-40B4-BE49-F238E27FC236}">
                <a16:creationId xmlns="" xmlns:a16="http://schemas.microsoft.com/office/drawing/2014/main" id="{1649ADAA-77CE-404F-8A9B-E2C17C567B05}"/>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4099" name="AutoShape 2">
            <a:extLst>
              <a:ext uri="{FF2B5EF4-FFF2-40B4-BE49-F238E27FC236}">
                <a16:creationId xmlns="" xmlns:a16="http://schemas.microsoft.com/office/drawing/2014/main" id="{0C2CAB7A-CAAC-4DB7-93FE-2293EE645633}"/>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4100" name="AutoShape 3">
            <a:extLst>
              <a:ext uri="{FF2B5EF4-FFF2-40B4-BE49-F238E27FC236}">
                <a16:creationId xmlns="" xmlns:a16="http://schemas.microsoft.com/office/drawing/2014/main" id="{6781E8EF-479F-4395-A0B8-28E102FC8ED2}"/>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4101" name="AutoShape 4">
            <a:extLst>
              <a:ext uri="{FF2B5EF4-FFF2-40B4-BE49-F238E27FC236}">
                <a16:creationId xmlns="" xmlns:a16="http://schemas.microsoft.com/office/drawing/2014/main" id="{C9C1B364-F1B2-4BC8-A597-2DF7C5EDCA14}"/>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4102" name="AutoShape 5">
            <a:extLst>
              <a:ext uri="{FF2B5EF4-FFF2-40B4-BE49-F238E27FC236}">
                <a16:creationId xmlns="" xmlns:a16="http://schemas.microsoft.com/office/drawing/2014/main" id="{580E9994-FF29-41CD-9E51-BB524F9DC4CD}"/>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4103" name="AutoShape 6">
            <a:extLst>
              <a:ext uri="{FF2B5EF4-FFF2-40B4-BE49-F238E27FC236}">
                <a16:creationId xmlns="" xmlns:a16="http://schemas.microsoft.com/office/drawing/2014/main" id="{670440A1-1A0D-4D9F-8426-0F6CEA12712B}"/>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4104" name="AutoShape 7">
            <a:extLst>
              <a:ext uri="{FF2B5EF4-FFF2-40B4-BE49-F238E27FC236}">
                <a16:creationId xmlns="" xmlns:a16="http://schemas.microsoft.com/office/drawing/2014/main" id="{7A16D0A4-8AAA-4123-8B83-9DD75A9AE70B}"/>
              </a:ext>
            </a:extLst>
          </p:cNvPr>
          <p:cNvSpPr>
            <a:spLocks noChangeArrowheads="1"/>
          </p:cNvSpPr>
          <p:nvPr/>
        </p:nvSpPr>
        <p:spPr bwMode="auto">
          <a:xfrm>
            <a:off x="0" y="0"/>
            <a:ext cx="6796088" cy="9925050"/>
          </a:xfrm>
          <a:prstGeom prst="roundRect">
            <a:avLst>
              <a:gd name="adj" fmla="val 23"/>
            </a:avLst>
          </a:prstGeom>
          <a:solidFill>
            <a:srgbClr val="FFFFFF"/>
          </a:solid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6153" name="Text Box 8">
            <a:extLst>
              <a:ext uri="{FF2B5EF4-FFF2-40B4-BE49-F238E27FC236}">
                <a16:creationId xmlns="" xmlns:a16="http://schemas.microsoft.com/office/drawing/2014/main" id="{2D35DDF6-3575-4D1D-992A-27E679EB49B1}"/>
              </a:ext>
            </a:extLst>
          </p:cNvPr>
          <p:cNvSpPr txBox="1">
            <a:spLocks noChangeArrowheads="1"/>
          </p:cNvSpPr>
          <p:nvPr/>
        </p:nvSpPr>
        <p:spPr bwMode="auto">
          <a:xfrm>
            <a:off x="0" y="0"/>
            <a:ext cx="2946400" cy="496888"/>
          </a:xfrm>
          <a:prstGeom prst="rect">
            <a:avLst/>
          </a:prstGeom>
          <a:no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6154" name="Text Box 9">
            <a:extLst>
              <a:ext uri="{FF2B5EF4-FFF2-40B4-BE49-F238E27FC236}">
                <a16:creationId xmlns="" xmlns:a16="http://schemas.microsoft.com/office/drawing/2014/main" id="{C02B57B3-0F28-467D-B163-52A8D75D621D}"/>
              </a:ext>
            </a:extLst>
          </p:cNvPr>
          <p:cNvSpPr txBox="1">
            <a:spLocks noChangeArrowheads="1"/>
          </p:cNvSpPr>
          <p:nvPr/>
        </p:nvSpPr>
        <p:spPr bwMode="auto">
          <a:xfrm>
            <a:off x="3851275" y="0"/>
            <a:ext cx="2946400" cy="496888"/>
          </a:xfrm>
          <a:prstGeom prst="rect">
            <a:avLst/>
          </a:prstGeom>
          <a:no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33803" name="Rectangle 10">
            <a:extLst>
              <a:ext uri="{FF2B5EF4-FFF2-40B4-BE49-F238E27FC236}">
                <a16:creationId xmlns="" xmlns:a16="http://schemas.microsoft.com/office/drawing/2014/main" id="{3F786BB4-21D3-4ED2-8944-777E4BB31DA3}"/>
              </a:ext>
            </a:extLst>
          </p:cNvPr>
          <p:cNvSpPr>
            <a:spLocks noGrp="1" noRot="1" noChangeAspect="1" noChangeArrowheads="1"/>
          </p:cNvSpPr>
          <p:nvPr>
            <p:ph type="sldImg"/>
          </p:nvPr>
        </p:nvSpPr>
        <p:spPr bwMode="auto">
          <a:xfrm>
            <a:off x="225425" y="744538"/>
            <a:ext cx="6335713" cy="37115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3" name="Rectangle 11">
            <a:extLst>
              <a:ext uri="{FF2B5EF4-FFF2-40B4-BE49-F238E27FC236}">
                <a16:creationId xmlns="" xmlns:a16="http://schemas.microsoft.com/office/drawing/2014/main" id="{EEF146F8-EF36-4F89-9FAF-652ABFA2E9F4}"/>
              </a:ext>
            </a:extLst>
          </p:cNvPr>
          <p:cNvSpPr>
            <a:spLocks noGrp="1" noChangeArrowheads="1"/>
          </p:cNvSpPr>
          <p:nvPr>
            <p:ph type="body"/>
          </p:nvPr>
        </p:nvSpPr>
        <p:spPr bwMode="auto">
          <a:xfrm>
            <a:off x="906463" y="4714875"/>
            <a:ext cx="4973637" cy="44561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zh-TW" altLang="zh-TW" noProof="0"/>
          </a:p>
        </p:txBody>
      </p:sp>
      <p:sp>
        <p:nvSpPr>
          <p:cNvPr id="6157" name="Text Box 12">
            <a:extLst>
              <a:ext uri="{FF2B5EF4-FFF2-40B4-BE49-F238E27FC236}">
                <a16:creationId xmlns="" xmlns:a16="http://schemas.microsoft.com/office/drawing/2014/main" id="{3A47E37A-53D1-4374-8D1F-82221841AB80}"/>
              </a:ext>
            </a:extLst>
          </p:cNvPr>
          <p:cNvSpPr txBox="1">
            <a:spLocks noChangeArrowheads="1"/>
          </p:cNvSpPr>
          <p:nvPr/>
        </p:nvSpPr>
        <p:spPr bwMode="auto">
          <a:xfrm>
            <a:off x="0" y="9429750"/>
            <a:ext cx="2946400" cy="496888"/>
          </a:xfrm>
          <a:prstGeom prst="rect">
            <a:avLst/>
          </a:prstGeom>
          <a:noFill/>
          <a:ln>
            <a:noFill/>
          </a:ln>
          <a:extLst/>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3085" name="Rectangle 13">
            <a:extLst>
              <a:ext uri="{FF2B5EF4-FFF2-40B4-BE49-F238E27FC236}">
                <a16:creationId xmlns="" xmlns:a16="http://schemas.microsoft.com/office/drawing/2014/main" id="{0F5F8F68-7DDF-4B3B-9B9D-D6F5559C5592}"/>
              </a:ext>
            </a:extLst>
          </p:cNvPr>
          <p:cNvSpPr>
            <a:spLocks noGrp="1" noChangeArrowheads="1"/>
          </p:cNvSpPr>
          <p:nvPr>
            <p:ph type="sldNum"/>
          </p:nvPr>
        </p:nvSpPr>
        <p:spPr bwMode="auto">
          <a:xfrm>
            <a:off x="3851275" y="9429750"/>
            <a:ext cx="2935288" cy="48577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fld id="{0C0BC913-9133-4B8F-A997-98A48BD12DEC}" type="slidenum">
              <a:rPr lang="en-GB" altLang="en-US"/>
              <a:pPr/>
              <a:t>‹#›</a:t>
            </a:fld>
            <a:endParaRPr lang="en-GB" altLang="en-US"/>
          </a:p>
        </p:txBody>
      </p:sp>
    </p:spTree>
    <p:extLst>
      <p:ext uri="{BB962C8B-B14F-4D97-AF65-F5344CB8AC3E}">
        <p14:creationId xmlns:p14="http://schemas.microsoft.com/office/powerpoint/2010/main" val="4163320192"/>
      </p:ext>
    </p:extLst>
  </p:cSld>
  <p:clrMap bg1="lt1" tx1="dk1" bg2="lt2" tx2="dk2" accent1="accent1" accent2="accent2" accent3="accent3" accent4="accent4" accent5="accent5" accent6="accent6" hlink="hlink" folHlink="folHlink"/>
  <p:notesStyle>
    <a:lvl1pPr algn="l" defTabSz="449154"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769" indent="-285680" algn="l" defTabSz="449154"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2721" indent="-228544" algn="l" defTabSz="449154"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599808" indent="-228544" algn="l" defTabSz="449154"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6897" indent="-228544" algn="l" defTabSz="449154"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5441" algn="l" defTabSz="914176" rtl="0" eaLnBrk="1" latinLnBrk="0" hangingPunct="1">
      <a:defRPr sz="1200" kern="1200">
        <a:solidFill>
          <a:schemeClr val="tx1"/>
        </a:solidFill>
        <a:latin typeface="+mn-lt"/>
        <a:ea typeface="+mn-ea"/>
        <a:cs typeface="+mn-cs"/>
      </a:defRPr>
    </a:lvl6pPr>
    <a:lvl7pPr marL="2742528" algn="l" defTabSz="914176" rtl="0" eaLnBrk="1" latinLnBrk="0" hangingPunct="1">
      <a:defRPr sz="1200" kern="1200">
        <a:solidFill>
          <a:schemeClr val="tx1"/>
        </a:solidFill>
        <a:latin typeface="+mn-lt"/>
        <a:ea typeface="+mn-ea"/>
        <a:cs typeface="+mn-cs"/>
      </a:defRPr>
    </a:lvl7pPr>
    <a:lvl8pPr marL="3199618" algn="l" defTabSz="914176" rtl="0" eaLnBrk="1" latinLnBrk="0" hangingPunct="1">
      <a:defRPr sz="1200" kern="1200">
        <a:solidFill>
          <a:schemeClr val="tx1"/>
        </a:solidFill>
        <a:latin typeface="+mn-lt"/>
        <a:ea typeface="+mn-ea"/>
        <a:cs typeface="+mn-cs"/>
      </a:defRPr>
    </a:lvl8pPr>
    <a:lvl9pPr marL="3656706" algn="l" defTabSz="91417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3">
            <a:extLst>
              <a:ext uri="{FF2B5EF4-FFF2-40B4-BE49-F238E27FC236}">
                <a16:creationId xmlns="" xmlns:a16="http://schemas.microsoft.com/office/drawing/2014/main" id="{2AAFEBCB-ED4F-4DC1-92EE-41547694A65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2pPr>
            <a:lvl3pPr marL="1144588" indent="-22860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3pPr>
            <a:lvl4pPr marL="1601788" indent="-22860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4pPr>
            <a:lvl5pPr marL="2058988" indent="-22860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5pPr>
            <a:lvl6pPr marL="25161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6pPr>
            <a:lvl7pPr marL="29733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7pPr>
            <a:lvl8pPr marL="34305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8pPr>
            <a:lvl9pPr marL="38877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9pPr>
          </a:lstStyle>
          <a:p>
            <a:pPr>
              <a:spcBef>
                <a:spcPct val="0"/>
              </a:spcBef>
            </a:pPr>
            <a:fld id="{76B1C949-BFA0-4C2D-80F2-65AB5011BCF1}" type="slidenum">
              <a:rPr lang="en-GB" altLang="zh-TW"/>
              <a:pPr>
                <a:spcBef>
                  <a:spcPct val="0"/>
                </a:spcBef>
              </a:pPr>
              <a:t>1</a:t>
            </a:fld>
            <a:endParaRPr lang="en-GB" altLang="zh-TW"/>
          </a:p>
        </p:txBody>
      </p:sp>
      <p:sp>
        <p:nvSpPr>
          <p:cNvPr id="34819" name="Text Box 1">
            <a:extLst>
              <a:ext uri="{FF2B5EF4-FFF2-40B4-BE49-F238E27FC236}">
                <a16:creationId xmlns="" xmlns:a16="http://schemas.microsoft.com/office/drawing/2014/main" id="{DF563677-DE4B-4721-BD7C-3EEA713B4EC4}"/>
              </a:ext>
            </a:extLst>
          </p:cNvPr>
          <p:cNvSpPr txBox="1">
            <a:spLocks noChangeArrowheads="1"/>
          </p:cNvSpPr>
          <p:nvPr/>
        </p:nvSpPr>
        <p:spPr bwMode="auto">
          <a:xfrm>
            <a:off x="220663" y="744538"/>
            <a:ext cx="6356350" cy="3722687"/>
          </a:xfrm>
          <a:prstGeom prst="rect">
            <a:avLst/>
          </a:prstGeom>
          <a:solidFill>
            <a:srgbClr val="FFFFFF"/>
          </a:solidFill>
          <a:ln w="9360">
            <a:solidFill>
              <a:srgbClr val="000000"/>
            </a:solidFill>
            <a:miter lim="800000"/>
            <a:headEnd/>
            <a:tailEnd/>
          </a:ln>
        </p:spPr>
        <p:txBody>
          <a:bodyPr wrap="none" lIns="91568" tIns="45784" rIns="91568" bIns="45784" anchor="ctr"/>
          <a:lstStyle>
            <a:lvl1pPr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70000"/>
              </a:lnSpc>
              <a:spcBef>
                <a:spcPct val="0"/>
              </a:spcBef>
            </a:pPr>
            <a:endParaRPr lang="zh-TW" altLang="en-US" sz="6000">
              <a:solidFill>
                <a:srgbClr val="FFFFFF"/>
              </a:solidFill>
            </a:endParaRPr>
          </a:p>
        </p:txBody>
      </p:sp>
      <p:sp>
        <p:nvSpPr>
          <p:cNvPr id="34820" name="Rectangle 2">
            <a:extLst>
              <a:ext uri="{FF2B5EF4-FFF2-40B4-BE49-F238E27FC236}">
                <a16:creationId xmlns="" xmlns:a16="http://schemas.microsoft.com/office/drawing/2014/main" id="{D9707098-E860-4F35-935F-BCE4F59ABF5F}"/>
              </a:ext>
            </a:extLst>
          </p:cNvPr>
          <p:cNvSpPr>
            <a:spLocks noGrp="1" noChangeArrowheads="1"/>
          </p:cNvSpPr>
          <p:nvPr>
            <p:ph type="body"/>
          </p:nvPr>
        </p:nvSpPr>
        <p:spPr>
          <a:xfrm>
            <a:off x="906463" y="4714875"/>
            <a:ext cx="4975225"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zh-TW" sz="1200" kern="1200" dirty="0" smtClean="0">
              <a:solidFill>
                <a:srgbClr val="000000"/>
              </a:solidFill>
              <a:effectLst/>
              <a:latin typeface="Times New Roman"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zh-TW" sz="1200" kern="1200" dirty="0" smtClean="0">
                <a:solidFill>
                  <a:srgbClr val="000000"/>
                </a:solidFill>
                <a:effectLst/>
                <a:latin typeface="Times New Roman" pitchFamily="18" charset="0"/>
                <a:ea typeface="+mn-ea"/>
                <a:cs typeface="+mn-cs"/>
              </a:rPr>
              <a:t>慈善的工作有力量就做大，沒有力量就做小，可大可小。但淨化人心，祥和社會是必要，非做不可。</a:t>
            </a:r>
          </a:p>
          <a:p>
            <a:endParaRPr lang="zh-TW" altLang="zh-TW"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en-US" altLang="zh-TW" dirty="0" smtClean="0"/>
              <a:t>1.</a:t>
            </a:r>
            <a:r>
              <a:rPr lang="zh-TW" altLang="zh-TW" sz="1200" kern="1200" dirty="0" smtClean="0">
                <a:solidFill>
                  <a:srgbClr val="000000"/>
                </a:solidFill>
                <a:effectLst/>
                <a:latin typeface="Times New Roman" pitchFamily="18" charset="0"/>
                <a:ea typeface="+mn-ea"/>
                <a:cs typeface="+mn-cs"/>
              </a:rPr>
              <a:t>現在年輕人不擅於接引與人互動，但會辦活動</a:t>
            </a:r>
            <a:r>
              <a:rPr lang="zh-TW" altLang="en-US" sz="1200" kern="1200" dirty="0" smtClean="0">
                <a:solidFill>
                  <a:srgbClr val="000000"/>
                </a:solidFill>
                <a:effectLst/>
                <a:latin typeface="Times New Roman" pitchFamily="18" charset="0"/>
                <a:ea typeface="+mn-ea"/>
                <a:cs typeface="+mn-cs"/>
              </a:rPr>
              <a:t>；</a:t>
            </a:r>
            <a:r>
              <a:rPr lang="zh-TW" altLang="zh-TW" sz="1200" kern="1200" dirty="0" smtClean="0">
                <a:solidFill>
                  <a:srgbClr val="000000"/>
                </a:solidFill>
                <a:effectLst/>
                <a:latin typeface="Times New Roman" pitchFamily="18" charset="0"/>
                <a:ea typeface="+mn-ea"/>
                <a:cs typeface="+mn-cs"/>
              </a:rPr>
              <a:t>要如何去突破年輕人的心靈，啟發他們</a:t>
            </a:r>
            <a:r>
              <a:rPr lang="zh-TW" altLang="en-US" sz="1200" kern="1200" dirty="0" smtClean="0">
                <a:solidFill>
                  <a:srgbClr val="000000"/>
                </a:solidFill>
                <a:effectLst/>
                <a:latin typeface="Times New Roman" pitchFamily="18" charset="0"/>
                <a:ea typeface="+mn-ea"/>
                <a:cs typeface="+mn-cs"/>
              </a:rPr>
              <a:t>的</a:t>
            </a:r>
            <a:r>
              <a:rPr lang="zh-TW" altLang="zh-TW" sz="1200" kern="1200" dirty="0" smtClean="0">
                <a:solidFill>
                  <a:srgbClr val="000000"/>
                </a:solidFill>
                <a:effectLst/>
                <a:latin typeface="Times New Roman" pitchFamily="18" charset="0"/>
                <a:ea typeface="+mn-ea"/>
                <a:cs typeface="+mn-cs"/>
              </a:rPr>
              <a:t>愛心。</a:t>
            </a:r>
          </a:p>
          <a:p>
            <a:endParaRPr lang="en-US" altLang="zh-TW" sz="1200" kern="1200" dirty="0" smtClean="0">
              <a:solidFill>
                <a:srgbClr val="000000"/>
              </a:solidFill>
              <a:effectLst/>
              <a:latin typeface="Times New Roman" pitchFamily="18" charset="0"/>
              <a:ea typeface="+mn-ea"/>
              <a:cs typeface="+mn-cs"/>
            </a:endParaRPr>
          </a:p>
          <a:p>
            <a:r>
              <a:rPr lang="en-US" altLang="zh-TW" sz="1200" kern="1200" dirty="0" smtClean="0">
                <a:solidFill>
                  <a:srgbClr val="000000"/>
                </a:solidFill>
                <a:effectLst/>
                <a:latin typeface="Times New Roman" pitchFamily="18" charset="0"/>
                <a:ea typeface="+mn-ea"/>
                <a:cs typeface="+mn-cs"/>
              </a:rPr>
              <a:t>2.</a:t>
            </a:r>
            <a:r>
              <a:rPr lang="zh-TW" altLang="zh-TW" sz="1200" kern="1200" dirty="0" smtClean="0">
                <a:solidFill>
                  <a:srgbClr val="000000"/>
                </a:solidFill>
                <a:effectLst/>
                <a:latin typeface="Times New Roman" pitchFamily="18" charset="0"/>
                <a:ea typeface="+mn-ea"/>
                <a:cs typeface="+mn-cs"/>
              </a:rPr>
              <a:t>先問自己，你們有去勸募過嗎？為什麼不敢，將心比心，你們有沒有會員？</a:t>
            </a:r>
          </a:p>
          <a:p>
            <a:endParaRPr lang="en-US" altLang="zh-TW" sz="1200" kern="1200" dirty="0" smtClean="0">
              <a:solidFill>
                <a:srgbClr val="000000"/>
              </a:solidFill>
              <a:effectLst/>
              <a:latin typeface="Times New Roman" pitchFamily="18" charset="0"/>
              <a:ea typeface="+mn-ea"/>
              <a:cs typeface="+mn-cs"/>
            </a:endParaRPr>
          </a:p>
          <a:p>
            <a:r>
              <a:rPr lang="en-US" altLang="zh-TW" sz="1200" kern="1200" dirty="0" smtClean="0">
                <a:solidFill>
                  <a:srgbClr val="000000"/>
                </a:solidFill>
                <a:effectLst/>
                <a:latin typeface="Times New Roman" pitchFamily="18" charset="0"/>
                <a:ea typeface="+mn-ea"/>
                <a:cs typeface="+mn-cs"/>
              </a:rPr>
              <a:t>3.</a:t>
            </a:r>
            <a:r>
              <a:rPr lang="zh-TW" altLang="zh-TW" sz="1200" kern="1200" dirty="0" smtClean="0">
                <a:solidFill>
                  <a:srgbClr val="000000"/>
                </a:solidFill>
                <a:effectLst/>
                <a:latin typeface="Times New Roman" pitchFamily="18" charset="0"/>
                <a:ea typeface="+mn-ea"/>
                <a:cs typeface="+mn-cs"/>
              </a:rPr>
              <a:t>這個年代的年輕人，活動後要讓他們真正法入心，這個法要如何入心</a:t>
            </a:r>
            <a:r>
              <a:rPr lang="zh-TW" altLang="en-US" sz="1200" kern="1200" dirty="0" smtClean="0">
                <a:solidFill>
                  <a:srgbClr val="000000"/>
                </a:solidFill>
                <a:effectLst/>
                <a:latin typeface="Times New Roman" pitchFamily="18" charset="0"/>
                <a:ea typeface="+mn-ea"/>
                <a:cs typeface="+mn-cs"/>
              </a:rPr>
              <a:t>？</a:t>
            </a:r>
            <a:r>
              <a:rPr lang="zh-TW" altLang="zh-TW" sz="1200" kern="1200" dirty="0" smtClean="0">
                <a:solidFill>
                  <a:srgbClr val="000000"/>
                </a:solidFill>
                <a:effectLst/>
                <a:latin typeface="Times New Roman" pitchFamily="18" charset="0"/>
                <a:ea typeface="+mn-ea"/>
                <a:cs typeface="+mn-cs"/>
              </a:rPr>
              <a:t>「為佛教，為眾生」現在的年輕人聽不進去。</a:t>
            </a:r>
          </a:p>
          <a:p>
            <a:r>
              <a:rPr lang="en-US" altLang="zh-TW" sz="1200" kern="1200" dirty="0" smtClean="0">
                <a:solidFill>
                  <a:srgbClr val="000000"/>
                </a:solidFill>
                <a:effectLst/>
                <a:latin typeface="Times New Roman" pitchFamily="18" charset="0"/>
                <a:ea typeface="+mn-ea"/>
                <a:cs typeface="+mn-cs"/>
              </a:rPr>
              <a:t>  </a:t>
            </a:r>
            <a:r>
              <a:rPr lang="zh-TW" altLang="zh-TW" sz="1200" kern="1200" dirty="0" smtClean="0">
                <a:solidFill>
                  <a:srgbClr val="000000"/>
                </a:solidFill>
                <a:effectLst/>
                <a:latin typeface="Times New Roman" pitchFamily="18" charset="0"/>
                <a:ea typeface="+mn-ea"/>
                <a:cs typeface="+mn-cs"/>
              </a:rPr>
              <a:t>「為佛教，為眾生」是我開始，這二句話，啟動我的心開始，一路走過來，我沒有變動，就是脈動。到現在這樣的名稱，精神存在，但是否不要那麼直接說「為佛教」，對年輕人來說就是口號，只要精神脈動在，要用什麼方法去說？再去思考。</a:t>
            </a: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10</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725488" indent="-725488">
              <a:lnSpc>
                <a:spcPts val="8000"/>
              </a:lnSpc>
              <a:buClr>
                <a:srgbClr val="FFC000"/>
              </a:buClr>
              <a:buSzPct val="100000"/>
              <a:buNone/>
              <a:defRPr/>
            </a:pPr>
            <a:r>
              <a:rPr lang="zh-TW" altLang="en-US" dirty="0" smtClean="0">
                <a:solidFill>
                  <a:srgbClr val="FFC000"/>
                </a:solidFill>
              </a:rPr>
              <a:t>一、募心募愛：</a:t>
            </a:r>
            <a:endParaRPr lang="en-US" altLang="zh-TW" dirty="0" smtClean="0">
              <a:solidFill>
                <a:srgbClr val="FFC000"/>
              </a:solidFill>
            </a:endParaRPr>
          </a:p>
          <a:p>
            <a:pPr marL="725488" indent="-725488">
              <a:lnSpc>
                <a:spcPts val="8000"/>
              </a:lnSpc>
              <a:buClr>
                <a:srgbClr val="FFC000"/>
              </a:buClr>
              <a:buSzPct val="100000"/>
              <a:buNone/>
              <a:defRPr/>
            </a:pPr>
            <a:endParaRPr lang="en-US" altLang="zh-TW" dirty="0" smtClean="0">
              <a:solidFill>
                <a:srgbClr val="FFC000"/>
              </a:solidFill>
            </a:endParaRPr>
          </a:p>
          <a:p>
            <a:pPr marL="725488" marR="0" indent="-725488" algn="l" defTabSz="449263" rtl="0" eaLnBrk="0" fontAlgn="base" latinLnBrk="0" hangingPunct="0">
              <a:lnSpc>
                <a:spcPts val="8000"/>
              </a:lnSpc>
              <a:spcBef>
                <a:spcPct val="30000"/>
              </a:spcBef>
              <a:spcAft>
                <a:spcPct val="0"/>
              </a:spcAft>
              <a:buClr>
                <a:srgbClr val="FFC000"/>
              </a:buClr>
              <a:buSzPct val="100000"/>
              <a:buFont typeface="Times New Roman" panose="02020603050405020304" pitchFamily="18" charset="0"/>
              <a:buNone/>
              <a:tabLst/>
              <a:defRPr/>
            </a:pPr>
            <a:r>
              <a:rPr lang="zh-TW" altLang="en-US" sz="1200" kern="1200" dirty="0" smtClean="0">
                <a:solidFill>
                  <a:srgbClr val="000000"/>
                </a:solidFill>
                <a:effectLst/>
                <a:latin typeface="Times New Roman" pitchFamily="18" charset="0"/>
                <a:ea typeface="+mn-ea"/>
                <a:cs typeface="+mn-cs"/>
              </a:rPr>
              <a:t>上人慈示：</a:t>
            </a:r>
            <a:r>
              <a:rPr lang="zh-TW" altLang="zh-TW" sz="1200" kern="1200" dirty="0" smtClean="0">
                <a:solidFill>
                  <a:srgbClr val="000000"/>
                </a:solidFill>
                <a:effectLst/>
                <a:latin typeface="Times New Roman" pitchFamily="18" charset="0"/>
                <a:ea typeface="+mn-ea"/>
                <a:cs typeface="+mn-cs"/>
              </a:rPr>
              <a:t>募心很重要，</a:t>
            </a:r>
            <a:r>
              <a:rPr lang="zh-TW" altLang="en-US" sz="1200" kern="1200" dirty="0" smtClean="0">
                <a:solidFill>
                  <a:srgbClr val="000000"/>
                </a:solidFill>
                <a:effectLst/>
                <a:latin typeface="Times New Roman" pitchFamily="18" charset="0"/>
                <a:ea typeface="+mn-ea"/>
                <a:cs typeface="+mn-cs"/>
              </a:rPr>
              <a:t>如果只是像</a:t>
            </a:r>
            <a:r>
              <a:rPr lang="zh-TW" altLang="zh-TW" sz="1200" kern="1200" dirty="0" smtClean="0">
                <a:solidFill>
                  <a:srgbClr val="000000"/>
                </a:solidFill>
                <a:effectLst/>
                <a:latin typeface="Times New Roman" pitchFamily="18" charset="0"/>
                <a:ea typeface="+mn-ea"/>
                <a:cs typeface="+mn-cs"/>
              </a:rPr>
              <a:t>水面的波動一下子就過，沒有辦法真正的淨化人心</a:t>
            </a:r>
            <a:r>
              <a:rPr lang="zh-TW" altLang="en-US" sz="1200" kern="1200" dirty="0" smtClean="0">
                <a:solidFill>
                  <a:srgbClr val="000000"/>
                </a:solidFill>
                <a:effectLst/>
                <a:latin typeface="Times New Roman" pitchFamily="18" charset="0"/>
                <a:ea typeface="+mn-ea"/>
                <a:cs typeface="+mn-cs"/>
              </a:rPr>
              <a:t>。</a:t>
            </a:r>
            <a:r>
              <a:rPr lang="zh-TW" altLang="zh-TW" sz="1200" kern="1200" dirty="0" smtClean="0">
                <a:solidFill>
                  <a:srgbClr val="000000"/>
                </a:solidFill>
                <a:effectLst/>
                <a:latin typeface="Times New Roman" pitchFamily="18" charset="0"/>
                <a:ea typeface="+mn-ea"/>
                <a:cs typeface="+mn-cs"/>
              </a:rPr>
              <a:t>到現在</a:t>
            </a:r>
            <a:r>
              <a:rPr lang="zh-TW" altLang="en-US" sz="1200" kern="1200" dirty="0" smtClean="0">
                <a:solidFill>
                  <a:srgbClr val="000000"/>
                </a:solidFill>
                <a:effectLst/>
                <a:latin typeface="Times New Roman" pitchFamily="18" charset="0"/>
                <a:ea typeface="+mn-ea"/>
                <a:cs typeface="+mn-cs"/>
              </a:rPr>
              <a:t>還是有很多人不知道慈濟在做什麼</a:t>
            </a:r>
            <a:r>
              <a:rPr lang="zh-TW" altLang="zh-TW" sz="1200" kern="1200" dirty="0" smtClean="0">
                <a:solidFill>
                  <a:srgbClr val="000000"/>
                </a:solidFill>
                <a:effectLst/>
                <a:latin typeface="Times New Roman" pitchFamily="18" charset="0"/>
                <a:ea typeface="+mn-ea"/>
                <a:cs typeface="+mn-cs"/>
              </a:rPr>
              <a:t>；慈濟人主動說慈濟做了那些事還是很少。</a:t>
            </a:r>
            <a:r>
              <a:rPr lang="zh-TW" altLang="zh-TW" sz="1200" b="1" kern="1200" dirty="0" smtClean="0">
                <a:solidFill>
                  <a:srgbClr val="000000"/>
                </a:solidFill>
                <a:effectLst/>
                <a:latin typeface="Times New Roman" pitchFamily="18" charset="0"/>
                <a:ea typeface="+mn-ea"/>
                <a:cs typeface="+mn-cs"/>
              </a:rPr>
              <a:t>把握因緣與人互動，主動說慈濟</a:t>
            </a:r>
            <a:r>
              <a:rPr lang="zh-TW" altLang="en-US" sz="1200" b="1" kern="1200" dirty="0" smtClean="0">
                <a:solidFill>
                  <a:srgbClr val="000000"/>
                </a:solidFill>
                <a:effectLst/>
                <a:latin typeface="Times New Roman" pitchFamily="18" charset="0"/>
                <a:ea typeface="+mn-ea"/>
                <a:cs typeface="+mn-cs"/>
              </a:rPr>
              <a:t>。</a:t>
            </a:r>
            <a:endParaRPr lang="en-US" altLang="zh-TW" sz="1200" b="1" kern="1200" dirty="0" smtClean="0">
              <a:solidFill>
                <a:srgbClr val="000000"/>
              </a:solidFill>
              <a:effectLst/>
              <a:latin typeface="Times New Roman" pitchFamily="18" charset="0"/>
              <a:ea typeface="+mn-ea"/>
              <a:cs typeface="+mn-cs"/>
            </a:endParaRPr>
          </a:p>
          <a:p>
            <a:pPr marL="725488" indent="-725488">
              <a:lnSpc>
                <a:spcPts val="8000"/>
              </a:lnSpc>
              <a:buClr>
                <a:srgbClr val="FFC000"/>
              </a:buClr>
              <a:buSzPct val="100000"/>
              <a:buNone/>
              <a:defRPr/>
            </a:pPr>
            <a:endParaRPr lang="en-US" altLang="zh-TW" dirty="0" smtClean="0">
              <a:solidFill>
                <a:srgbClr val="FFC000"/>
              </a:solidFill>
            </a:endParaRPr>
          </a:p>
          <a:p>
            <a:pPr marL="725488" indent="-725488">
              <a:lnSpc>
                <a:spcPts val="9000"/>
              </a:lnSpc>
              <a:buClr>
                <a:srgbClr val="FFC000"/>
              </a:buClr>
              <a:buSzPct val="100000"/>
              <a:buNone/>
              <a:defRPr/>
            </a:pPr>
            <a:r>
              <a:rPr lang="en-US" altLang="zh-TW" dirty="0" smtClean="0">
                <a:solidFill>
                  <a:srgbClr val="FFC000"/>
                </a:solidFill>
              </a:rPr>
              <a:t>(</a:t>
            </a:r>
            <a:r>
              <a:rPr lang="zh-TW" altLang="en-US" dirty="0" smtClean="0">
                <a:solidFill>
                  <a:srgbClr val="FFC000"/>
                </a:solidFill>
              </a:rPr>
              <a:t>一</a:t>
            </a:r>
            <a:r>
              <a:rPr lang="en-US" altLang="zh-TW" dirty="0" smtClean="0">
                <a:solidFill>
                  <a:srgbClr val="FFC000"/>
                </a:solidFill>
              </a:rPr>
              <a:t>)</a:t>
            </a:r>
            <a:r>
              <a:rPr lang="zh-TW" altLang="en-US" dirty="0" smtClean="0">
                <a:solidFill>
                  <a:srgbClr val="D9D9D9"/>
                </a:solidFill>
              </a:rPr>
              <a:t>「戶無量</a:t>
            </a:r>
            <a:r>
              <a:rPr lang="en-US" altLang="zh-TW" dirty="0" smtClean="0">
                <a:solidFill>
                  <a:srgbClr val="D9D9D9"/>
                </a:solidFill>
              </a:rPr>
              <a:t>‧</a:t>
            </a:r>
            <a:r>
              <a:rPr lang="zh-TW" altLang="en-US" dirty="0" smtClean="0">
                <a:solidFill>
                  <a:srgbClr val="D9D9D9"/>
                </a:solidFill>
              </a:rPr>
              <a:t>福無量」從我做起：</a:t>
            </a:r>
            <a:r>
              <a:rPr lang="zh-TW" altLang="en-US" dirty="0" smtClean="0">
                <a:solidFill>
                  <a:srgbClr val="FFC000"/>
                </a:solidFill>
              </a:rPr>
              <a:t>找回舊會員，增加新會員；自己會員人數成長</a:t>
            </a:r>
            <a:r>
              <a:rPr lang="en-US" altLang="zh-TW" dirty="0" smtClean="0">
                <a:solidFill>
                  <a:srgbClr val="FFC000"/>
                </a:solidFill>
              </a:rPr>
              <a:t>20%</a:t>
            </a:r>
            <a:r>
              <a:rPr lang="zh-TW" altLang="en-US" dirty="0" smtClean="0">
                <a:solidFill>
                  <a:srgbClr val="FFC000"/>
                </a:solidFill>
              </a:rPr>
              <a:t>。</a:t>
            </a:r>
            <a:endParaRPr lang="en-US" altLang="zh-TW" dirty="0" smtClean="0">
              <a:solidFill>
                <a:srgbClr val="FFC000"/>
              </a:solidFill>
            </a:endParaRPr>
          </a:p>
          <a:p>
            <a:pPr marL="725488" indent="-725488">
              <a:lnSpc>
                <a:spcPts val="9000"/>
              </a:lnSpc>
              <a:buClr>
                <a:srgbClr val="FFC000"/>
              </a:buClr>
              <a:buSzPct val="100000"/>
              <a:buNone/>
              <a:defRPr/>
            </a:pPr>
            <a:endParaRPr lang="en-US" altLang="zh-TW" dirty="0" smtClean="0">
              <a:solidFill>
                <a:srgbClr val="FFC000"/>
              </a:solidFill>
            </a:endParaRPr>
          </a:p>
          <a:p>
            <a:endParaRPr lang="zh-TW" altLang="zh-TW" sz="1200" kern="1200" dirty="0" smtClean="0">
              <a:solidFill>
                <a:srgbClr val="000000"/>
              </a:solidFill>
              <a:effectLst/>
              <a:latin typeface="Times New Roman" pitchFamily="18" charset="0"/>
              <a:ea typeface="+mn-ea"/>
              <a:cs typeface="+mn-cs"/>
            </a:endParaRP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11</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en-US" altLang="zh-TW" dirty="0" smtClean="0"/>
              <a:t>2. </a:t>
            </a:r>
            <a:r>
              <a:rPr lang="zh-TW" altLang="en-US" dirty="0" smtClean="0"/>
              <a:t>去</a:t>
            </a:r>
            <a:r>
              <a:rPr lang="en-US" altLang="zh-TW" dirty="0" smtClean="0"/>
              <a:t>(107)</a:t>
            </a:r>
            <a:r>
              <a:rPr lang="zh-TW" altLang="en-US" dirty="0" smtClean="0"/>
              <a:t>年草屯洪啟芬師兄與陳美惠師姊發起南投合心區新增萬人會員大願力，林慎師姊分享募得</a:t>
            </a:r>
            <a:r>
              <a:rPr lang="en-US" altLang="zh-TW" dirty="0" smtClean="0"/>
              <a:t>800</a:t>
            </a:r>
            <a:r>
              <a:rPr lang="zh-TW" altLang="en-US" dirty="0" smtClean="0"/>
              <a:t>多位新會員寶貴經驗：師姊分享當時到南投地區幾個點，如區公所、菜市場、地政事務所、自來水公司等公私團體行號募心募愛，發現在勸募過程有幾位會員很認同慈濟的慈善工作，於是透過那幾位會員幫忙在各定點收善款，才得以募得</a:t>
            </a:r>
            <a:r>
              <a:rPr lang="en-US" altLang="zh-TW" dirty="0" smtClean="0"/>
              <a:t>800</a:t>
            </a:r>
            <a:r>
              <a:rPr lang="zh-TW" altLang="en-US" dirty="0" smtClean="0"/>
              <a:t>多位新會員，也因此增加了好幾位幕後，林慎師姊表示，如果大家不嫌棄，各和氣有需要，她很願意與大家分享南投募心募愛的經驗。</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12</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en-US" dirty="0" smtClean="0"/>
              <a:t>正月初八，慈濟四大志業團拜，人文志業以合體字拜年。其中有一幅「日日有見財」</a:t>
            </a:r>
          </a:p>
          <a:p>
            <a:endParaRPr lang="zh-TW" altLang="en-US" dirty="0" smtClean="0"/>
          </a:p>
          <a:p>
            <a:pPr marL="1260475" indent="-1260475">
              <a:lnSpc>
                <a:spcPts val="8500"/>
              </a:lnSpc>
              <a:buClr>
                <a:srgbClr val="FFC000"/>
              </a:buClr>
              <a:buSzPct val="100000"/>
              <a:buNone/>
              <a:defRPr/>
            </a:pPr>
            <a:r>
              <a:rPr lang="zh-TW" altLang="en-US" dirty="0" smtClean="0"/>
              <a:t>日日有見財：</a:t>
            </a:r>
            <a:endParaRPr lang="en-US" altLang="zh-TW" dirty="0" smtClean="0"/>
          </a:p>
          <a:p>
            <a:pPr marL="898525" indent="-95250">
              <a:lnSpc>
                <a:spcPts val="8500"/>
              </a:lnSpc>
              <a:buClr>
                <a:srgbClr val="FFC000"/>
              </a:buClr>
              <a:buSzPct val="100000"/>
              <a:buNone/>
              <a:defRPr/>
            </a:pPr>
            <a:r>
              <a:rPr lang="zh-TW" altLang="en-US" dirty="0" smtClean="0"/>
              <a:t>除了每月固定捐款，每天投竹筒是多增加的福份。</a:t>
            </a:r>
            <a:endParaRPr lang="en-US" altLang="zh-TW" dirty="0" smtClean="0"/>
          </a:p>
          <a:p>
            <a:pPr marL="898525" indent="-95250">
              <a:lnSpc>
                <a:spcPts val="8500"/>
              </a:lnSpc>
              <a:buClr>
                <a:srgbClr val="FFC000"/>
              </a:buClr>
              <a:buSzPct val="100000"/>
              <a:buNone/>
              <a:defRPr/>
            </a:pPr>
            <a:r>
              <a:rPr lang="zh-TW" altLang="en-US" dirty="0" smtClean="0"/>
              <a:t>我們日日要見的是功德財！要知福、惜福，再造福。</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13</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14</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zh-TW" altLang="en-US" dirty="0" smtClean="0"/>
              <a:t>慈濟基金會，一個平台，在社區愛灑可以下載，有</a:t>
            </a:r>
            <a:r>
              <a:rPr lang="en-US" altLang="zh-TW" dirty="0" smtClean="0"/>
              <a:t>34</a:t>
            </a:r>
            <a:r>
              <a:rPr lang="zh-TW" altLang="en-US" dirty="0" smtClean="0"/>
              <a:t>則，請年輕人幫忙下載。</a:t>
            </a:r>
            <a:endParaRPr lang="en-US" altLang="zh-TW" dirty="0" smtClean="0"/>
          </a:p>
          <a:p>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en-US" dirty="0" smtClean="0">
                <a:solidFill>
                  <a:srgbClr val="D9D9D9"/>
                </a:solidFill>
              </a:rPr>
              <a:t>回歸早期社區愛灑、家庭茶會，強化社區經營，</a:t>
            </a:r>
            <a:r>
              <a:rPr lang="zh-TW" altLang="en-US" dirty="0" smtClean="0">
                <a:solidFill>
                  <a:srgbClr val="FFC000"/>
                </a:solidFill>
              </a:rPr>
              <a:t>社區志工人數成長</a:t>
            </a:r>
            <a:r>
              <a:rPr lang="en-US" altLang="zh-TW" dirty="0" smtClean="0">
                <a:solidFill>
                  <a:srgbClr val="FFC000"/>
                </a:solidFill>
              </a:rPr>
              <a:t>20%</a:t>
            </a: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15</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en-US" altLang="zh-TW" dirty="0" smtClean="0"/>
              <a:t>https://drive.google.com/drive/folders/12Ttq57yEUhPaNm2U_mAe0mqy3RPk01YB</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16</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en-US" altLang="zh-TW" dirty="0" smtClean="0"/>
              <a:t>https://www.youtube.com/channel/UCgQ03GbEfDJCeZeX5r2jlug</a:t>
            </a:r>
          </a:p>
          <a:p>
            <a:endParaRPr lang="en-US" altLang="zh-TW" dirty="0" smtClean="0"/>
          </a:p>
          <a:p>
            <a:r>
              <a:rPr lang="zh-TW" altLang="en-US" dirty="0" smtClean="0"/>
              <a:t>慈</a:t>
            </a:r>
            <a:r>
              <a:rPr lang="zh-TW" altLang="en-US" dirty="0" smtClean="0"/>
              <a:t>濟</a:t>
            </a:r>
            <a:r>
              <a:rPr lang="zh-TW" altLang="en-US" dirty="0" smtClean="0"/>
              <a:t>基金會的平台</a:t>
            </a:r>
            <a:r>
              <a:rPr lang="zh-TW" altLang="en-US" dirty="0" smtClean="0"/>
              <a:t>，在社區愛灑可以下載，有</a:t>
            </a:r>
            <a:r>
              <a:rPr lang="en-US" altLang="zh-TW" dirty="0" smtClean="0"/>
              <a:t>34</a:t>
            </a:r>
            <a:r>
              <a:rPr lang="zh-TW" altLang="en-US" dirty="0" smtClean="0"/>
              <a:t>則</a:t>
            </a:r>
            <a:r>
              <a:rPr lang="zh-TW" altLang="en-US" dirty="0" smtClean="0"/>
              <a:t>，不會下載可以請</a:t>
            </a:r>
            <a:r>
              <a:rPr lang="zh-TW" altLang="en-US" dirty="0" smtClean="0"/>
              <a:t>年輕人</a:t>
            </a:r>
            <a:r>
              <a:rPr lang="zh-TW" altLang="en-US" dirty="0" smtClean="0"/>
              <a:t>幫忙。</a:t>
            </a:r>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zh-TW" dirty="0" smtClean="0">
              <a:solidFill>
                <a:srgbClr val="FFC000"/>
              </a:solidFill>
            </a:endParaRP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17</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zh-TW" dirty="0" smtClean="0">
              <a:solidFill>
                <a:srgbClr val="FFC000"/>
              </a:solidFill>
            </a:endParaRP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18</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725488" indent="-725488">
              <a:lnSpc>
                <a:spcPts val="8000"/>
              </a:lnSpc>
              <a:buClr>
                <a:srgbClr val="FFC000"/>
              </a:buClr>
              <a:buSzPct val="100000"/>
              <a:buNone/>
              <a:defRPr/>
            </a:pPr>
            <a:r>
              <a:rPr lang="zh-TW" altLang="en-US" dirty="0" smtClean="0">
                <a:solidFill>
                  <a:srgbClr val="FFC000"/>
                </a:solidFill>
              </a:rPr>
              <a:t>三、推動健康蔬食：</a:t>
            </a:r>
            <a:endParaRPr lang="en-US" altLang="zh-TW" dirty="0" smtClean="0">
              <a:solidFill>
                <a:srgbClr val="FFC000"/>
              </a:solidFill>
            </a:endParaRPr>
          </a:p>
          <a:p>
            <a:pPr marL="1528763" indent="-1528763">
              <a:lnSpc>
                <a:spcPts val="8000"/>
              </a:lnSpc>
              <a:buClr>
                <a:srgbClr val="FFC000"/>
              </a:buClr>
              <a:buSzPct val="100000"/>
              <a:buNone/>
              <a:defRPr/>
            </a:pPr>
            <a:r>
              <a:rPr lang="zh-TW" altLang="en-US" dirty="0" smtClean="0">
                <a:solidFill>
                  <a:srgbClr val="FFC000"/>
                </a:solidFill>
              </a:rPr>
              <a:t> </a:t>
            </a:r>
            <a:r>
              <a:rPr lang="zh-TW" altLang="en-US" dirty="0" smtClean="0">
                <a:solidFill>
                  <a:srgbClr val="D9D9D9"/>
                </a:solidFill>
              </a:rPr>
              <a:t>結合醫療志業、人醫會，提供營養蔬食、中醫養生觀念，在活動中推廣，</a:t>
            </a:r>
            <a:r>
              <a:rPr lang="zh-TW" altLang="en-US" sz="1100" dirty="0" smtClean="0">
                <a:solidFill>
                  <a:srgbClr val="FFC000"/>
                </a:solidFill>
              </a:rPr>
              <a:t>參與活動</a:t>
            </a:r>
            <a:r>
              <a:rPr lang="en-US" altLang="zh-TW" sz="1100" dirty="0" smtClean="0">
                <a:solidFill>
                  <a:srgbClr val="FFC000"/>
                </a:solidFill>
              </a:rPr>
              <a:t>20%</a:t>
            </a:r>
            <a:r>
              <a:rPr lang="zh-TW" altLang="en-US" sz="1100" dirty="0" smtClean="0">
                <a:solidFill>
                  <a:srgbClr val="FFC000"/>
                </a:solidFill>
              </a:rPr>
              <a:t>會眾茹素</a:t>
            </a:r>
            <a:endParaRPr lang="en-US" altLang="zh-TW" sz="1100" dirty="0" smtClean="0">
              <a:solidFill>
                <a:srgbClr val="FFC000"/>
              </a:solidFill>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zh-TW" dirty="0" smtClean="0">
              <a:solidFill>
                <a:srgbClr val="FFC000"/>
              </a:solidFill>
            </a:endParaRP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19</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2</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zh-TW" altLang="en-US" dirty="0" smtClean="0"/>
              <a:t>醫師證明茹素讓腸胃更健康</a:t>
            </a:r>
            <a:endParaRPr lang="zh-TW" altLang="en-US" dirty="0"/>
          </a:p>
        </p:txBody>
      </p:sp>
      <p:sp>
        <p:nvSpPr>
          <p:cNvPr id="4" name="投影片編號版面配置區 3"/>
          <p:cNvSpPr>
            <a:spLocks noGrp="1"/>
          </p:cNvSpPr>
          <p:nvPr>
            <p:ph type="sldNum" idx="10"/>
          </p:nvPr>
        </p:nvSpPr>
        <p:spPr/>
        <p:txBody>
          <a:bodyPr/>
          <a:lstStyle/>
          <a:p>
            <a:fld id="{0C0BC913-9133-4B8F-A997-98A48BD12DEC}" type="slidenum">
              <a:rPr lang="en-GB" altLang="en-US" smtClean="0">
                <a:solidFill>
                  <a:prstClr val="white"/>
                </a:solidFill>
              </a:rPr>
              <a:pPr/>
              <a:t>20</a:t>
            </a:fld>
            <a:endParaRPr lang="en-GB" altLang="en-US">
              <a:solidFill>
                <a:prstClr val="white"/>
              </a:solidFill>
            </a:endParaRPr>
          </a:p>
        </p:txBody>
      </p:sp>
    </p:spTree>
    <p:extLst>
      <p:ext uri="{BB962C8B-B14F-4D97-AF65-F5344CB8AC3E}">
        <p14:creationId xmlns:p14="http://schemas.microsoft.com/office/powerpoint/2010/main" val="1547250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花蓮慈濟醫院中醫師與營養師合作</a:t>
            </a:r>
            <a:r>
              <a:rPr lang="en-US" altLang="zh-TW" dirty="0" smtClean="0"/>
              <a:t>【</a:t>
            </a:r>
            <a:r>
              <a:rPr lang="zh-TW" altLang="en-US" dirty="0" smtClean="0"/>
              <a:t>二十四節氣輕蔬食</a:t>
            </a:r>
            <a:r>
              <a:rPr lang="en-US" altLang="zh-TW" dirty="0" smtClean="0"/>
              <a:t>】</a:t>
            </a:r>
            <a:endParaRPr lang="zh-TW" altLang="en-US" dirty="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21</a:t>
            </a:fld>
            <a:endParaRPr lang="en-GB" altLang="en-US"/>
          </a:p>
        </p:txBody>
      </p:sp>
    </p:spTree>
    <p:extLst>
      <p:ext uri="{BB962C8B-B14F-4D97-AF65-F5344CB8AC3E}">
        <p14:creationId xmlns:p14="http://schemas.microsoft.com/office/powerpoint/2010/main" val="36185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1608138" indent="-1608138">
              <a:lnSpc>
                <a:spcPts val="8500"/>
              </a:lnSpc>
              <a:buClr>
                <a:srgbClr val="FFC000"/>
              </a:buClr>
              <a:buSzPct val="100000"/>
              <a:buNone/>
              <a:defRPr/>
            </a:pPr>
            <a:r>
              <a:rPr lang="zh-TW" altLang="en-US" dirty="0" smtClean="0">
                <a:solidFill>
                  <a:srgbClr val="FFC000"/>
                </a:solidFill>
              </a:rPr>
              <a:t>２．齋戒報親恩：</a:t>
            </a:r>
            <a:endParaRPr lang="en-US" altLang="zh-TW" dirty="0" smtClean="0">
              <a:solidFill>
                <a:srgbClr val="FFC000"/>
              </a:solidFill>
            </a:endParaRPr>
          </a:p>
          <a:p>
            <a:pPr marL="0" indent="0">
              <a:lnSpc>
                <a:spcPts val="8500"/>
              </a:lnSpc>
              <a:buClr>
                <a:srgbClr val="FFC000"/>
              </a:buClr>
              <a:buSzPct val="100000"/>
              <a:buNone/>
              <a:defRPr/>
            </a:pPr>
            <a:r>
              <a:rPr lang="en-US" altLang="zh-TW" dirty="0" smtClean="0"/>
              <a:t>※《</a:t>
            </a:r>
            <a:r>
              <a:rPr lang="zh-TW" altLang="en-US" dirty="0" smtClean="0"/>
              <a:t>父母恩重難報經</a:t>
            </a:r>
            <a:r>
              <a:rPr lang="en-US" altLang="zh-TW" dirty="0" smtClean="0"/>
              <a:t>》</a:t>
            </a:r>
            <a:r>
              <a:rPr lang="zh-TW" altLang="en-US" dirty="0" smtClean="0"/>
              <a:t>中描述：「</a:t>
            </a:r>
            <a:r>
              <a:rPr lang="zh-TW" altLang="en-US" dirty="0" smtClean="0">
                <a:solidFill>
                  <a:srgbClr val="FFC000"/>
                </a:solidFill>
              </a:rPr>
              <a:t>欲得報恩</a:t>
            </a:r>
            <a:r>
              <a:rPr lang="zh-TW" altLang="en-US" dirty="0" smtClean="0"/>
              <a:t>，為於父母</a:t>
            </a:r>
            <a:r>
              <a:rPr lang="en-US" altLang="zh-TW" dirty="0" smtClean="0"/>
              <a:t>……</a:t>
            </a:r>
            <a:r>
              <a:rPr lang="zh-TW" altLang="en-US" dirty="0" smtClean="0"/>
              <a:t>，</a:t>
            </a:r>
            <a:r>
              <a:rPr lang="zh-TW" altLang="en-US" dirty="0" smtClean="0">
                <a:solidFill>
                  <a:srgbClr val="FFC000"/>
                </a:solidFill>
              </a:rPr>
              <a:t>為於父母受持齋戒</a:t>
            </a:r>
            <a:r>
              <a:rPr lang="zh-TW" altLang="en-US" dirty="0" smtClean="0"/>
              <a:t>，為於父母布施修福，</a:t>
            </a:r>
            <a:r>
              <a:rPr lang="zh-TW" altLang="en-US" dirty="0" smtClean="0">
                <a:solidFill>
                  <a:srgbClr val="FFC000"/>
                </a:solidFill>
              </a:rPr>
              <a:t>若能如是，則得名為孝順之子</a:t>
            </a:r>
            <a:r>
              <a:rPr lang="zh-TW" altLang="en-US" dirty="0" smtClean="0"/>
              <a:t>。」</a:t>
            </a:r>
            <a:endParaRPr lang="en-US" altLang="zh-TW" dirty="0" smtClean="0"/>
          </a:p>
          <a:p>
            <a:pPr marL="0" indent="0">
              <a:lnSpc>
                <a:spcPts val="8500"/>
              </a:lnSpc>
              <a:buClr>
                <a:srgbClr val="FFC000"/>
              </a:buClr>
              <a:buSzPct val="100000"/>
              <a:buNone/>
              <a:defRPr/>
            </a:pPr>
            <a:r>
              <a:rPr lang="en-US" altLang="zh-TW" dirty="0" smtClean="0"/>
              <a:t>※</a:t>
            </a:r>
            <a:r>
              <a:rPr lang="zh-TW" altLang="en-US" dirty="0" smtClean="0"/>
              <a:t>於周年慶活動愛灑邀約時，</a:t>
            </a:r>
            <a:r>
              <a:rPr lang="zh-TW" altLang="en-US" dirty="0" smtClean="0">
                <a:solidFill>
                  <a:srgbClr val="FFC000"/>
                </a:solidFill>
              </a:rPr>
              <a:t>鼓勵為人子女一起茹素為父母累積福德因緣。</a:t>
            </a:r>
            <a:endParaRPr lang="zh-TW" altLang="en-US" dirty="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22</a:t>
            </a:fld>
            <a:endParaRPr lang="en-GB" altLang="en-US"/>
          </a:p>
        </p:txBody>
      </p:sp>
    </p:spTree>
    <p:extLst>
      <p:ext uri="{BB962C8B-B14F-4D97-AF65-F5344CB8AC3E}">
        <p14:creationId xmlns:p14="http://schemas.microsoft.com/office/powerpoint/2010/main" val="2749686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725488" indent="-725488">
              <a:lnSpc>
                <a:spcPts val="9500"/>
              </a:lnSpc>
              <a:buClr>
                <a:srgbClr val="FFC000"/>
              </a:buClr>
              <a:buSzPct val="100000"/>
              <a:buNone/>
              <a:defRPr/>
            </a:pPr>
            <a:r>
              <a:rPr lang="zh-TW" altLang="en-US" dirty="0" smtClean="0">
                <a:solidFill>
                  <a:srgbClr val="FFC000"/>
                </a:solidFill>
              </a:rPr>
              <a:t>一、周年慶暨浴佛典禮</a:t>
            </a:r>
            <a:endParaRPr lang="en-US" altLang="zh-TW" dirty="0" smtClean="0">
              <a:solidFill>
                <a:srgbClr val="FFC000"/>
              </a:solidFill>
            </a:endParaRPr>
          </a:p>
          <a:p>
            <a:pPr marL="1528763" indent="-1528763">
              <a:lnSpc>
                <a:spcPts val="9500"/>
              </a:lnSpc>
              <a:buClr>
                <a:srgbClr val="FFC000"/>
              </a:buClr>
              <a:buSzPct val="100000"/>
              <a:buNone/>
              <a:defRPr/>
            </a:pPr>
            <a:r>
              <a:rPr lang="en-US" altLang="zh-TW" dirty="0" smtClean="0">
                <a:solidFill>
                  <a:srgbClr val="D9D9D9"/>
                </a:solidFill>
              </a:rPr>
              <a:t>(</a:t>
            </a:r>
            <a:r>
              <a:rPr lang="zh-TW" altLang="en-US" dirty="0" smtClean="0">
                <a:solidFill>
                  <a:srgbClr val="D9D9D9"/>
                </a:solidFill>
              </a:rPr>
              <a:t>一</a:t>
            </a:r>
            <a:r>
              <a:rPr lang="en-US" altLang="zh-TW" dirty="0" smtClean="0">
                <a:solidFill>
                  <a:srgbClr val="D9D9D9"/>
                </a:solidFill>
              </a:rPr>
              <a:t>)</a:t>
            </a:r>
            <a:r>
              <a:rPr lang="zh-TW" altLang="en-US" dirty="0" smtClean="0">
                <a:solidFill>
                  <a:srgbClr val="D9D9D9"/>
                </a:solidFill>
              </a:rPr>
              <a:t>認識佛陀</a:t>
            </a:r>
            <a:endParaRPr lang="en-US" altLang="zh-TW" dirty="0" smtClean="0">
              <a:solidFill>
                <a:srgbClr val="D9D9D9"/>
              </a:solidFill>
            </a:endParaRPr>
          </a:p>
          <a:p>
            <a:pPr marL="1528763" indent="-1528763">
              <a:lnSpc>
                <a:spcPts val="9500"/>
              </a:lnSpc>
              <a:buClr>
                <a:srgbClr val="FFC000"/>
              </a:buClr>
              <a:buSzPct val="100000"/>
              <a:buNone/>
              <a:defRPr/>
            </a:pPr>
            <a:r>
              <a:rPr lang="en-US" altLang="zh-TW" dirty="0" smtClean="0">
                <a:solidFill>
                  <a:srgbClr val="D9D9D9"/>
                </a:solidFill>
              </a:rPr>
              <a:t>(</a:t>
            </a:r>
            <a:r>
              <a:rPr lang="zh-TW" altLang="en-US" dirty="0" smtClean="0">
                <a:solidFill>
                  <a:srgbClr val="D9D9D9"/>
                </a:solidFill>
              </a:rPr>
              <a:t>二</a:t>
            </a:r>
            <a:r>
              <a:rPr lang="en-US" altLang="zh-TW" dirty="0" smtClean="0">
                <a:solidFill>
                  <a:srgbClr val="D9D9D9"/>
                </a:solidFill>
              </a:rPr>
              <a:t>)</a:t>
            </a:r>
            <a:r>
              <a:rPr lang="zh-TW" altLang="en-US" dirty="0" smtClean="0">
                <a:solidFill>
                  <a:srgbClr val="D9D9D9"/>
                </a:solidFill>
              </a:rPr>
              <a:t>莫忘那一年</a:t>
            </a:r>
            <a:r>
              <a:rPr lang="en-US" altLang="zh-TW" dirty="0" smtClean="0">
                <a:solidFill>
                  <a:srgbClr val="D9D9D9"/>
                </a:solidFill>
              </a:rPr>
              <a:t>-</a:t>
            </a:r>
            <a:r>
              <a:rPr lang="zh-TW" altLang="en-US" dirty="0" smtClean="0">
                <a:solidFill>
                  <a:srgbClr val="D9D9D9"/>
                </a:solidFill>
              </a:rPr>
              <a:t>總論</a:t>
            </a:r>
            <a:endParaRPr lang="en-US" altLang="zh-TW" dirty="0" smtClean="0">
              <a:solidFill>
                <a:srgbClr val="D9D9D9"/>
              </a:solidFill>
            </a:endParaRPr>
          </a:p>
          <a:p>
            <a:pPr marL="725488" indent="-725488">
              <a:lnSpc>
                <a:spcPts val="9500"/>
              </a:lnSpc>
              <a:buClr>
                <a:srgbClr val="FFC000"/>
              </a:buClr>
              <a:buSzPct val="100000"/>
              <a:buNone/>
              <a:defRPr/>
            </a:pPr>
            <a:r>
              <a:rPr lang="zh-TW" altLang="en-US" dirty="0" smtClean="0">
                <a:solidFill>
                  <a:srgbClr val="FFC000"/>
                </a:solidFill>
              </a:rPr>
              <a:t>二、七月吉祥月</a:t>
            </a:r>
            <a:endParaRPr lang="en-US" altLang="zh-TW" dirty="0" smtClean="0">
              <a:solidFill>
                <a:srgbClr val="FFC000"/>
              </a:solidFill>
            </a:endParaRPr>
          </a:p>
          <a:p>
            <a:pPr marL="725488" indent="-725488">
              <a:lnSpc>
                <a:spcPts val="9500"/>
              </a:lnSpc>
              <a:buClr>
                <a:srgbClr val="FFC000"/>
              </a:buClr>
              <a:buSzPct val="100000"/>
              <a:buNone/>
              <a:defRPr/>
            </a:pPr>
            <a:r>
              <a:rPr lang="en-US" altLang="zh-TW" dirty="0" smtClean="0">
                <a:solidFill>
                  <a:srgbClr val="D9D9D9"/>
                </a:solidFill>
              </a:rPr>
              <a:t>(</a:t>
            </a:r>
            <a:r>
              <a:rPr lang="zh-TW" altLang="en-US" dirty="0" smtClean="0">
                <a:solidFill>
                  <a:srgbClr val="D9D9D9"/>
                </a:solidFill>
              </a:rPr>
              <a:t>一</a:t>
            </a:r>
            <a:r>
              <a:rPr lang="en-US" altLang="zh-TW" dirty="0" smtClean="0">
                <a:solidFill>
                  <a:srgbClr val="D9D9D9"/>
                </a:solidFill>
              </a:rPr>
              <a:t>)</a:t>
            </a:r>
            <a:r>
              <a:rPr lang="zh-TW" altLang="en-US" dirty="0" smtClean="0">
                <a:solidFill>
                  <a:srgbClr val="D9D9D9"/>
                </a:solidFill>
              </a:rPr>
              <a:t>正信護生愛大地：</a:t>
            </a:r>
            <a:endParaRPr lang="en-US" altLang="zh-TW" dirty="0" smtClean="0">
              <a:solidFill>
                <a:srgbClr val="D9D9D9"/>
              </a:solidFill>
            </a:endParaRPr>
          </a:p>
          <a:p>
            <a:pPr marL="725488" indent="-725488">
              <a:lnSpc>
                <a:spcPts val="9500"/>
              </a:lnSpc>
              <a:buClr>
                <a:srgbClr val="FFC000"/>
              </a:buClr>
              <a:buSzPct val="100000"/>
              <a:buNone/>
              <a:defRPr/>
            </a:pPr>
            <a:r>
              <a:rPr lang="zh-TW" altLang="en-US" dirty="0" smtClean="0">
                <a:solidFill>
                  <a:srgbClr val="D9D9D9"/>
                </a:solidFill>
              </a:rPr>
              <a:t>    </a:t>
            </a:r>
            <a:r>
              <a:rPr lang="zh-TW" altLang="en-US" sz="1100" dirty="0" smtClean="0">
                <a:solidFill>
                  <a:srgbClr val="D9D9D9"/>
                </a:solidFill>
              </a:rPr>
              <a:t>不燒金紙、齋戒護生</a:t>
            </a:r>
            <a:endParaRPr lang="en-US" altLang="zh-TW" dirty="0" smtClean="0">
              <a:solidFill>
                <a:srgbClr val="D9D9D9"/>
              </a:solidFill>
            </a:endParaRPr>
          </a:p>
          <a:p>
            <a:pPr marL="725488" indent="-725488">
              <a:lnSpc>
                <a:spcPts val="9500"/>
              </a:lnSpc>
              <a:buClr>
                <a:srgbClr val="FFC000"/>
              </a:buClr>
              <a:buSzPct val="100000"/>
              <a:buNone/>
              <a:defRPr/>
            </a:pPr>
            <a:r>
              <a:rPr lang="en-US" altLang="zh-TW" dirty="0" smtClean="0">
                <a:solidFill>
                  <a:srgbClr val="D9D9D9"/>
                </a:solidFill>
              </a:rPr>
              <a:t>(</a:t>
            </a:r>
            <a:r>
              <a:rPr lang="zh-TW" altLang="en-US" dirty="0" smtClean="0">
                <a:solidFill>
                  <a:srgbClr val="D9D9D9"/>
                </a:solidFill>
              </a:rPr>
              <a:t>二</a:t>
            </a:r>
            <a:r>
              <a:rPr lang="en-US" altLang="zh-TW" dirty="0" smtClean="0">
                <a:solidFill>
                  <a:srgbClr val="D9D9D9"/>
                </a:solidFill>
              </a:rPr>
              <a:t>)</a:t>
            </a:r>
            <a:r>
              <a:rPr lang="zh-TW" altLang="en-US" dirty="0" smtClean="0">
                <a:solidFill>
                  <a:srgbClr val="D9D9D9"/>
                </a:solidFill>
              </a:rPr>
              <a:t>防災教育宣導</a:t>
            </a:r>
            <a:endParaRPr lang="en-US" altLang="zh-TW" dirty="0" smtClean="0">
              <a:solidFill>
                <a:srgbClr val="D9D9D9"/>
              </a:solidFill>
            </a:endParaRPr>
          </a:p>
          <a:p>
            <a:pPr marL="725488" indent="-725488">
              <a:lnSpc>
                <a:spcPts val="9500"/>
              </a:lnSpc>
              <a:buClr>
                <a:srgbClr val="FFC000"/>
              </a:buClr>
              <a:buSzPct val="100000"/>
              <a:buNone/>
              <a:defRPr/>
            </a:pPr>
            <a:r>
              <a:rPr lang="zh-TW" altLang="en-US" dirty="0" smtClean="0">
                <a:solidFill>
                  <a:srgbClr val="FFC000"/>
                </a:solidFill>
              </a:rPr>
              <a:t>三、歲末祝福感恩會</a:t>
            </a:r>
            <a:endParaRPr lang="en-US" altLang="zh-TW" dirty="0" smtClean="0">
              <a:solidFill>
                <a:srgbClr val="FFC000"/>
              </a:solidFill>
            </a:endParaRPr>
          </a:p>
          <a:p>
            <a:pPr marL="725488" indent="-725488">
              <a:lnSpc>
                <a:spcPts val="9500"/>
              </a:lnSpc>
              <a:buClr>
                <a:srgbClr val="FFC000"/>
              </a:buClr>
              <a:buSzPct val="100000"/>
              <a:buNone/>
              <a:defRPr/>
            </a:pPr>
            <a:r>
              <a:rPr lang="zh-TW" altLang="en-US" dirty="0" smtClean="0">
                <a:solidFill>
                  <a:srgbClr val="D9D9D9"/>
                </a:solidFill>
              </a:rPr>
              <a:t>    感恩與祝福</a:t>
            </a:r>
            <a:endParaRPr lang="en-US" altLang="zh-TW" dirty="0" smtClean="0">
              <a:solidFill>
                <a:srgbClr val="D9D9D9"/>
              </a:solidFill>
            </a:endParaRPr>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23</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1528763" indent="-1528763">
              <a:lnSpc>
                <a:spcPts val="8500"/>
              </a:lnSpc>
              <a:buClr>
                <a:srgbClr val="FFC000"/>
              </a:buClr>
              <a:buSzPct val="100000"/>
              <a:buNone/>
              <a:defRPr/>
            </a:pPr>
            <a:r>
              <a:rPr lang="zh-TW" altLang="en-US" dirty="0" smtClean="0">
                <a:solidFill>
                  <a:srgbClr val="FFC000"/>
                </a:solidFill>
              </a:rPr>
              <a:t>◎認識佛陀</a:t>
            </a:r>
            <a:endParaRPr lang="en-US" altLang="zh-TW" dirty="0" smtClean="0">
              <a:solidFill>
                <a:srgbClr val="FFC000"/>
              </a:solidFill>
            </a:endParaRPr>
          </a:p>
          <a:p>
            <a:pPr marL="1528763" indent="-1528763">
              <a:lnSpc>
                <a:spcPts val="8500"/>
              </a:lnSpc>
              <a:buClr>
                <a:srgbClr val="FFC000"/>
              </a:buClr>
              <a:buSzPct val="100000"/>
              <a:buNone/>
              <a:defRPr/>
            </a:pPr>
            <a:r>
              <a:rPr lang="zh-TW" altLang="en-US" dirty="0" smtClean="0"/>
              <a:t>１．佛陀是</a:t>
            </a:r>
            <a:r>
              <a:rPr lang="en-US" altLang="zh-TW" dirty="0" smtClean="0"/>
              <a:t>…</a:t>
            </a:r>
          </a:p>
          <a:p>
            <a:pPr marL="1528763" indent="-1528763">
              <a:lnSpc>
                <a:spcPts val="8500"/>
              </a:lnSpc>
              <a:buClr>
                <a:srgbClr val="FFC000"/>
              </a:buClr>
              <a:buSzPct val="100000"/>
              <a:buNone/>
              <a:defRPr/>
            </a:pPr>
            <a:r>
              <a:rPr lang="zh-TW" altLang="en-US" dirty="0" smtClean="0"/>
              <a:t>２．我和佛陀有關係</a:t>
            </a:r>
            <a:endParaRPr lang="en-US" altLang="zh-TW" dirty="0" smtClean="0"/>
          </a:p>
          <a:p>
            <a:pPr marL="1528763" indent="-1528763">
              <a:lnSpc>
                <a:spcPts val="8500"/>
              </a:lnSpc>
              <a:buClr>
                <a:srgbClr val="FFC000"/>
              </a:buClr>
              <a:buSzPct val="100000"/>
              <a:buNone/>
              <a:defRPr/>
            </a:pPr>
            <a:r>
              <a:rPr lang="zh-TW" altLang="en-US" dirty="0" smtClean="0"/>
              <a:t>３．現在還可以看到佛陀嗎</a:t>
            </a:r>
            <a:endParaRPr lang="en-US" altLang="zh-TW" dirty="0" smtClean="0"/>
          </a:p>
          <a:p>
            <a:pPr marL="1528763" indent="-1528763">
              <a:lnSpc>
                <a:spcPts val="8500"/>
              </a:lnSpc>
              <a:buClr>
                <a:srgbClr val="FFC000"/>
              </a:buClr>
              <a:buSzPct val="100000"/>
              <a:buNone/>
              <a:defRPr/>
            </a:pPr>
            <a:r>
              <a:rPr lang="zh-TW" altLang="en-US" dirty="0" smtClean="0"/>
              <a:t>４．佛陀告訴我什麼？</a:t>
            </a:r>
            <a:endParaRPr lang="en-US" altLang="zh-TW" dirty="0" smtClean="0"/>
          </a:p>
          <a:p>
            <a:pPr marL="1528763" indent="-1528763">
              <a:lnSpc>
                <a:spcPts val="8500"/>
              </a:lnSpc>
              <a:buClr>
                <a:srgbClr val="FFC000"/>
              </a:buClr>
              <a:buSzPct val="100000"/>
              <a:buNone/>
              <a:defRPr/>
            </a:pPr>
            <a:r>
              <a:rPr lang="zh-TW" altLang="en-US" dirty="0" smtClean="0"/>
              <a:t>５．佛陀、阿拉、耶穌有什麼關係？</a:t>
            </a:r>
            <a:endParaRPr lang="en-US" altLang="zh-TW" dirty="0" smtClean="0"/>
          </a:p>
          <a:p>
            <a:pPr marL="1528763" indent="-1528763">
              <a:lnSpc>
                <a:spcPts val="8500"/>
              </a:lnSpc>
              <a:buClr>
                <a:srgbClr val="FFC000"/>
              </a:buClr>
              <a:buSzPct val="100000"/>
              <a:buNone/>
              <a:defRPr/>
            </a:pPr>
            <a:r>
              <a:rPr lang="zh-TW" altLang="en-US" dirty="0" smtClean="0"/>
              <a:t>６．為什麼要浴佛？</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24</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29</a:t>
            </a:fld>
            <a:endParaRPr lang="en-GB" altLang="en-US"/>
          </a:p>
        </p:txBody>
      </p:sp>
    </p:spTree>
    <p:extLst>
      <p:ext uri="{BB962C8B-B14F-4D97-AF65-F5344CB8AC3E}">
        <p14:creationId xmlns:p14="http://schemas.microsoft.com/office/powerpoint/2010/main" val="3410703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1528763" indent="-1528763">
              <a:lnSpc>
                <a:spcPts val="8500"/>
              </a:lnSpc>
              <a:buClr>
                <a:srgbClr val="FFC000"/>
              </a:buClr>
              <a:buSzPct val="100000"/>
              <a:buNone/>
              <a:defRPr/>
            </a:pPr>
            <a:r>
              <a:rPr lang="zh-TW" altLang="en-US" dirty="0" smtClean="0">
                <a:solidFill>
                  <a:srgbClr val="FFC000"/>
                </a:solidFill>
              </a:rPr>
              <a:t>◎認識佛陀</a:t>
            </a:r>
            <a:endParaRPr lang="en-US" altLang="zh-TW" dirty="0" smtClean="0">
              <a:solidFill>
                <a:srgbClr val="FFC000"/>
              </a:solidFill>
            </a:endParaRPr>
          </a:p>
          <a:p>
            <a:pPr marL="1528763" indent="-1528763">
              <a:lnSpc>
                <a:spcPts val="8500"/>
              </a:lnSpc>
              <a:buClr>
                <a:srgbClr val="FFC000"/>
              </a:buClr>
              <a:buSzPct val="100000"/>
              <a:buNone/>
              <a:defRPr/>
            </a:pPr>
            <a:r>
              <a:rPr lang="zh-TW" altLang="en-US" dirty="0" smtClean="0"/>
              <a:t>１．佛陀是</a:t>
            </a:r>
            <a:r>
              <a:rPr lang="en-US" altLang="zh-TW" dirty="0" smtClean="0"/>
              <a:t>…</a:t>
            </a:r>
          </a:p>
          <a:p>
            <a:pPr marL="1528763" indent="-1528763">
              <a:lnSpc>
                <a:spcPts val="8500"/>
              </a:lnSpc>
              <a:buClr>
                <a:srgbClr val="FFC000"/>
              </a:buClr>
              <a:buSzPct val="100000"/>
              <a:buNone/>
              <a:defRPr/>
            </a:pPr>
            <a:r>
              <a:rPr lang="zh-TW" altLang="en-US" dirty="0" smtClean="0"/>
              <a:t>２．我和佛陀有關係</a:t>
            </a:r>
            <a:endParaRPr lang="en-US" altLang="zh-TW" dirty="0" smtClean="0"/>
          </a:p>
          <a:p>
            <a:pPr marL="1528763" indent="-1528763">
              <a:lnSpc>
                <a:spcPts val="8500"/>
              </a:lnSpc>
              <a:buClr>
                <a:srgbClr val="FFC000"/>
              </a:buClr>
              <a:buSzPct val="100000"/>
              <a:buNone/>
              <a:defRPr/>
            </a:pPr>
            <a:r>
              <a:rPr lang="zh-TW" altLang="en-US" dirty="0" smtClean="0"/>
              <a:t>３．現在還可以看到佛陀嗎</a:t>
            </a:r>
            <a:endParaRPr lang="en-US" altLang="zh-TW" dirty="0" smtClean="0"/>
          </a:p>
          <a:p>
            <a:pPr marL="1528763" indent="-1528763">
              <a:lnSpc>
                <a:spcPts val="8500"/>
              </a:lnSpc>
              <a:buClr>
                <a:srgbClr val="FFC000"/>
              </a:buClr>
              <a:buSzPct val="100000"/>
              <a:buNone/>
              <a:defRPr/>
            </a:pPr>
            <a:r>
              <a:rPr lang="zh-TW" altLang="en-US" dirty="0" smtClean="0"/>
              <a:t>４．佛陀告訴我什麼？</a:t>
            </a:r>
            <a:endParaRPr lang="en-US" altLang="zh-TW" dirty="0" smtClean="0"/>
          </a:p>
          <a:p>
            <a:pPr marL="1528763" indent="-1528763">
              <a:lnSpc>
                <a:spcPts val="8500"/>
              </a:lnSpc>
              <a:buClr>
                <a:srgbClr val="FFC000"/>
              </a:buClr>
              <a:buSzPct val="100000"/>
              <a:buNone/>
              <a:defRPr/>
            </a:pPr>
            <a:r>
              <a:rPr lang="zh-TW" altLang="en-US" dirty="0" smtClean="0"/>
              <a:t>５．佛陀、阿拉、耶穌有什麼關係？</a:t>
            </a:r>
            <a:endParaRPr lang="en-US" altLang="zh-TW" dirty="0" smtClean="0"/>
          </a:p>
          <a:p>
            <a:pPr marL="1528763" indent="-1528763">
              <a:lnSpc>
                <a:spcPts val="8500"/>
              </a:lnSpc>
              <a:buClr>
                <a:srgbClr val="FFC000"/>
              </a:buClr>
              <a:buSzPct val="100000"/>
              <a:buNone/>
              <a:defRPr/>
            </a:pPr>
            <a:r>
              <a:rPr lang="zh-TW" altLang="en-US" dirty="0" smtClean="0"/>
              <a:t>６．為什麼要浴佛？</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30</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投影片圖像版面配置區 1"/>
          <p:cNvSpPr>
            <a:spLocks noGrp="1" noRot="1" noChangeAspect="1" noChangeArrowheads="1" noTextEdit="1"/>
          </p:cNvSpPr>
          <p:nvPr>
            <p:ph type="sldImg"/>
          </p:nvPr>
        </p:nvSpPr>
        <p:spPr>
          <a:xfrm>
            <a:off x="225425" y="744538"/>
            <a:ext cx="6335713" cy="3711575"/>
          </a:xfrm>
          <a:ln/>
        </p:spPr>
      </p:sp>
      <p:sp>
        <p:nvSpPr>
          <p:cNvPr id="81922"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smtClean="0"/>
              <a:t>文史處在三月底提供電子檔讓大家自行設計與規劃</a:t>
            </a:r>
          </a:p>
        </p:txBody>
      </p:sp>
      <p:sp>
        <p:nvSpPr>
          <p:cNvPr id="81923" name="投影片編號版面配置區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1pPr>
            <a:lvl2pPr marL="742950" indent="-285750">
              <a:spcBef>
                <a:spcPct val="30000"/>
              </a:spcBef>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2pPr>
            <a:lvl3pPr marL="1143000" indent="-228600">
              <a:spcBef>
                <a:spcPct val="30000"/>
              </a:spcBef>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3pPr>
            <a:lvl4pPr marL="1600200" indent="-228600">
              <a:spcBef>
                <a:spcPct val="30000"/>
              </a:spcBef>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4pPr>
            <a:lvl5pPr marL="2057400" indent="-228600">
              <a:spcBef>
                <a:spcPct val="30000"/>
              </a:spcBef>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itchFamily="18" charset="0"/>
              </a:defRPr>
            </a:lvl9pPr>
          </a:lstStyle>
          <a:p>
            <a:pPr>
              <a:spcBef>
                <a:spcPct val="0"/>
              </a:spcBef>
            </a:pPr>
            <a:fld id="{1029826E-B255-404B-BF8D-7FEC7DDDD4E1}" type="slidenum">
              <a:rPr lang="en-GB" altLang="zh-TW"/>
              <a:pPr>
                <a:spcBef>
                  <a:spcPct val="0"/>
                </a:spcBef>
              </a:pPr>
              <a:t>33</a:t>
            </a:fld>
            <a:endParaRPr lang="en-GB" altLang="zh-TW"/>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1608138" indent="-1608138">
              <a:lnSpc>
                <a:spcPts val="8500"/>
              </a:lnSpc>
              <a:buClr>
                <a:srgbClr val="FFC000"/>
              </a:buClr>
              <a:buSzPct val="100000"/>
              <a:buNone/>
              <a:defRPr/>
            </a:pPr>
            <a:r>
              <a:rPr lang="zh-TW" altLang="en-US" dirty="0" smtClean="0">
                <a:solidFill>
                  <a:srgbClr val="FFC000"/>
                </a:solidFill>
              </a:rPr>
              <a:t>３．</a:t>
            </a:r>
            <a:r>
              <a:rPr lang="zh-TW" altLang="en-US" sz="1200" dirty="0" smtClean="0">
                <a:solidFill>
                  <a:srgbClr val="FFC000"/>
                </a:solidFill>
              </a:rPr>
              <a:t>環保站「三變淨土」</a:t>
            </a:r>
            <a:endParaRPr lang="en-US" altLang="zh-TW" sz="1200" dirty="0" smtClean="0">
              <a:solidFill>
                <a:srgbClr val="FFC000"/>
              </a:solidFill>
            </a:endParaRPr>
          </a:p>
          <a:p>
            <a:pPr marL="1608138" indent="-1608138">
              <a:lnSpc>
                <a:spcPts val="8500"/>
              </a:lnSpc>
              <a:buClr>
                <a:srgbClr val="FFC000"/>
              </a:buClr>
              <a:buSzPct val="100000"/>
              <a:buNone/>
              <a:defRPr/>
            </a:pPr>
            <a:r>
              <a:rPr lang="en-US" altLang="zh-TW" dirty="0" smtClean="0">
                <a:solidFill>
                  <a:srgbClr val="FFC000"/>
                </a:solidFill>
              </a:rPr>
              <a:t>※</a:t>
            </a:r>
            <a:r>
              <a:rPr lang="zh-TW" altLang="en-US" dirty="0" smtClean="0">
                <a:solidFill>
                  <a:srgbClr val="FFC000"/>
                </a:solidFill>
              </a:rPr>
              <a:t>初變：垃圾不進站</a:t>
            </a:r>
            <a:endParaRPr lang="en-US" altLang="zh-TW" dirty="0" smtClean="0">
              <a:solidFill>
                <a:srgbClr val="FFC000"/>
              </a:solidFill>
            </a:endParaRPr>
          </a:p>
          <a:p>
            <a:pPr marL="803275" indent="-803275">
              <a:lnSpc>
                <a:spcPts val="8500"/>
              </a:lnSpc>
              <a:buClr>
                <a:srgbClr val="FFC000"/>
              </a:buClr>
              <a:buSzPct val="100000"/>
              <a:buNone/>
              <a:defRPr/>
            </a:pPr>
            <a:r>
              <a:rPr lang="zh-TW" altLang="en-US" dirty="0" smtClean="0">
                <a:solidFill>
                  <a:srgbClr val="D9D9D9"/>
                </a:solidFill>
              </a:rPr>
              <a:t>　同時宣導</a:t>
            </a:r>
            <a:r>
              <a:rPr lang="zh-TW" altLang="zh-TW" dirty="0" smtClean="0"/>
              <a:t>「清淨在源頭」</a:t>
            </a:r>
            <a:r>
              <a:rPr lang="zh-TW" altLang="en-US" dirty="0" smtClean="0"/>
              <a:t>。</a:t>
            </a:r>
            <a:endParaRPr lang="en-US" altLang="zh-TW" dirty="0" smtClean="0">
              <a:solidFill>
                <a:srgbClr val="D9D9D9"/>
              </a:solidFill>
            </a:endParaRPr>
          </a:p>
          <a:p>
            <a:pPr marL="1608138" indent="-1608138">
              <a:lnSpc>
                <a:spcPts val="8500"/>
              </a:lnSpc>
              <a:buClr>
                <a:srgbClr val="FFC000"/>
              </a:buClr>
              <a:buSzPct val="100000"/>
              <a:buNone/>
              <a:defRPr/>
            </a:pPr>
            <a:r>
              <a:rPr lang="en-US" altLang="zh-TW" dirty="0" smtClean="0">
                <a:solidFill>
                  <a:srgbClr val="FFC000"/>
                </a:solidFill>
              </a:rPr>
              <a:t>※</a:t>
            </a:r>
            <a:r>
              <a:rPr lang="zh-TW" altLang="en-US" dirty="0" smtClean="0">
                <a:solidFill>
                  <a:srgbClr val="FFC000"/>
                </a:solidFill>
              </a:rPr>
              <a:t>次變：環保站大掃除</a:t>
            </a:r>
            <a:endParaRPr lang="en-US" altLang="zh-TW" dirty="0" smtClean="0">
              <a:solidFill>
                <a:srgbClr val="FFC000"/>
              </a:solidFill>
            </a:endParaRPr>
          </a:p>
          <a:p>
            <a:pPr marL="803275" indent="0">
              <a:lnSpc>
                <a:spcPts val="8500"/>
              </a:lnSpc>
              <a:buClr>
                <a:srgbClr val="FFC000"/>
              </a:buClr>
              <a:buSzPct val="100000"/>
              <a:buNone/>
              <a:defRPr/>
            </a:pPr>
            <a:r>
              <a:rPr lang="zh-TW" altLang="en-US" dirty="0" smtClean="0"/>
              <a:t>整齊乾淨的</a:t>
            </a:r>
            <a:r>
              <a:rPr lang="zh-TW" altLang="zh-TW" dirty="0" smtClean="0"/>
              <a:t>環保站，</a:t>
            </a:r>
            <a:r>
              <a:rPr lang="zh-TW" altLang="en-US" dirty="0" smtClean="0"/>
              <a:t>籌辦周年慶及浴佛典禮活動。</a:t>
            </a:r>
            <a:endParaRPr lang="en-US" altLang="zh-TW" dirty="0" smtClean="0">
              <a:solidFill>
                <a:srgbClr val="D9D9D9"/>
              </a:solidFill>
            </a:endParaRPr>
          </a:p>
          <a:p>
            <a:pPr marL="1608138" indent="-1608138">
              <a:lnSpc>
                <a:spcPts val="8500"/>
              </a:lnSpc>
              <a:buClr>
                <a:srgbClr val="FFC000"/>
              </a:buClr>
              <a:buSzPct val="100000"/>
              <a:buNone/>
              <a:defRPr/>
            </a:pPr>
            <a:r>
              <a:rPr lang="en-US" altLang="zh-TW" dirty="0" smtClean="0">
                <a:solidFill>
                  <a:srgbClr val="FFC000"/>
                </a:solidFill>
              </a:rPr>
              <a:t>※</a:t>
            </a:r>
            <a:r>
              <a:rPr lang="zh-TW" altLang="en-US" dirty="0" smtClean="0">
                <a:solidFill>
                  <a:srgbClr val="FFC000"/>
                </a:solidFill>
              </a:rPr>
              <a:t>三變：舉辦浴佛典禮</a:t>
            </a:r>
            <a:endParaRPr lang="en-US" altLang="zh-TW" dirty="0" smtClean="0">
              <a:solidFill>
                <a:srgbClr val="FFC000"/>
              </a:solidFill>
            </a:endParaRPr>
          </a:p>
          <a:p>
            <a:pPr marL="803275" indent="0">
              <a:lnSpc>
                <a:spcPts val="8500"/>
              </a:lnSpc>
              <a:buClr>
                <a:srgbClr val="FFC000"/>
              </a:buClr>
              <a:buSzPct val="100000"/>
              <a:buNone/>
              <a:defRPr/>
            </a:pPr>
            <a:r>
              <a:rPr lang="zh-TW" altLang="zh-TW" dirty="0" smtClean="0"/>
              <a:t>舉辦「浴佛</a:t>
            </a:r>
            <a:r>
              <a:rPr lang="zh-TW" altLang="en-US" dirty="0" smtClean="0"/>
              <a:t>典禮</a:t>
            </a:r>
            <a:r>
              <a:rPr lang="zh-TW" altLang="zh-TW" dirty="0" smtClean="0"/>
              <a:t>」，</a:t>
            </a:r>
            <a:r>
              <a:rPr lang="zh-TW" altLang="en-US" dirty="0" smtClean="0"/>
              <a:t>接引社區會眾</a:t>
            </a:r>
            <a:r>
              <a:rPr lang="zh-TW" altLang="zh-TW" dirty="0" smtClean="0"/>
              <a:t>。</a:t>
            </a:r>
            <a:endParaRPr lang="en-US" altLang="zh-TW" dirty="0" smtClean="0">
              <a:solidFill>
                <a:srgbClr val="FFC000"/>
              </a:solidFill>
            </a:endParaRP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34</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1608138" indent="-1608138">
              <a:lnSpc>
                <a:spcPts val="8000"/>
              </a:lnSpc>
              <a:buClr>
                <a:srgbClr val="FFC000"/>
              </a:buClr>
              <a:buSzPct val="100000"/>
              <a:buNone/>
              <a:defRPr/>
            </a:pPr>
            <a:r>
              <a:rPr lang="zh-TW" altLang="en-US" dirty="0" smtClean="0">
                <a:solidFill>
                  <a:srgbClr val="D9D9D9"/>
                </a:solidFill>
              </a:rPr>
              <a:t>中壢月眉環保站：</a:t>
            </a:r>
            <a:r>
              <a:rPr lang="zh-TW" altLang="en-US" dirty="0" smtClean="0"/>
              <a:t>力行環保站「三變淨土」，</a:t>
            </a:r>
            <a:r>
              <a:rPr lang="zh-TW" altLang="en-US" dirty="0" smtClean="0">
                <a:solidFill>
                  <a:srgbClr val="FFC000"/>
                </a:solidFill>
              </a:rPr>
              <a:t>將打掃乾淨的環保站化身浴佛道場</a:t>
            </a:r>
            <a:r>
              <a:rPr lang="zh-TW" altLang="en-US" dirty="0" smtClean="0"/>
              <a:t>，讓社區志工、居民，人人雙手合十，簡單的典禮，不失莊嚴氛圍。</a:t>
            </a:r>
            <a:endParaRPr lang="en-US" altLang="zh-TW" dirty="0" smtClean="0">
              <a:solidFill>
                <a:srgbClr val="D9D9D9"/>
              </a:solidFill>
            </a:endParaRPr>
          </a:p>
          <a:p>
            <a:endParaRPr lang="zh-TW" altLang="en-US" dirty="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35</a:t>
            </a:fld>
            <a:endParaRPr lang="en-GB" altLang="en-US"/>
          </a:p>
        </p:txBody>
      </p:sp>
    </p:spTree>
    <p:extLst>
      <p:ext uri="{BB962C8B-B14F-4D97-AF65-F5344CB8AC3E}">
        <p14:creationId xmlns:p14="http://schemas.microsoft.com/office/powerpoint/2010/main" val="274968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en-US" dirty="0" smtClean="0"/>
              <a:t>例如：</a:t>
            </a:r>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zh-TW" sz="1200" dirty="0" smtClean="0">
                <a:latin typeface="標楷體" panose="03000509000000000000" pitchFamily="65" charset="-120"/>
                <a:ea typeface="標楷體" panose="03000509000000000000" pitchFamily="65" charset="-120"/>
              </a:rPr>
              <a:t>1.</a:t>
            </a:r>
            <a:r>
              <a:rPr lang="zh-TW" altLang="en-US" sz="1200" dirty="0" smtClean="0">
                <a:latin typeface="標楷體" panose="03000509000000000000" pitchFamily="65" charset="-120"/>
                <a:ea typeface="標楷體" panose="03000509000000000000" pitchFamily="65" charset="-120"/>
              </a:rPr>
              <a:t>精進日舉辦「拔河活動」</a:t>
            </a:r>
            <a:r>
              <a:rPr lang="en-US" altLang="zh-TW" sz="1200" dirty="0" smtClean="0">
                <a:latin typeface="標楷體" panose="03000509000000000000" pitchFamily="65" charset="-120"/>
                <a:ea typeface="標楷體" panose="03000509000000000000" pitchFamily="65" charset="-120"/>
              </a:rPr>
              <a:t>…</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en-US" sz="1200" baseline="0" dirty="0" smtClean="0">
                <a:latin typeface="標楷體" panose="03000509000000000000" pitchFamily="65" charset="-120"/>
                <a:ea typeface="標楷體" panose="03000509000000000000" pitchFamily="65" charset="-120"/>
              </a:rPr>
              <a:t>   上人慈示：</a:t>
            </a:r>
            <a:r>
              <a:rPr lang="zh-TW" altLang="en-US" dirty="0" smtClean="0"/>
              <a:t>活動是好的，也可以啟發大家，但精進日是靜態的，讓大家靜心的時間，規劃活動要放對時間</a:t>
            </a:r>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en-US" dirty="0" smtClean="0"/>
              <a:t>   和場合考慮時間、空間。也告訴我們：「活潑中不失文雅，文雅中要有佛法。」</a:t>
            </a:r>
            <a:endParaRPr lang="en-US" altLang="zh-TW" dirty="0" smtClean="0"/>
          </a:p>
          <a:p>
            <a:r>
              <a:rPr lang="zh-TW" altLang="en-US" dirty="0" smtClean="0"/>
              <a:t> </a:t>
            </a:r>
            <a:endParaRPr lang="en-US" altLang="zh-TW" dirty="0" smtClean="0"/>
          </a:p>
          <a:p>
            <a:r>
              <a:rPr lang="en-US" altLang="zh-TW" dirty="0" smtClean="0"/>
              <a:t>2.</a:t>
            </a:r>
            <a:r>
              <a:rPr lang="zh-TW" altLang="en-US" dirty="0" smtClean="0"/>
              <a:t>用心經營社區長照據點，可以在平日教長者慈濟歌選，歲末祝福邀約他們來做呈現。   </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3</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pPr>
              <a:lnSpc>
                <a:spcPts val="9000"/>
              </a:lnSpc>
              <a:buClr>
                <a:srgbClr val="85FFE0"/>
              </a:buClr>
            </a:pPr>
            <a:r>
              <a:rPr lang="zh-TW" altLang="en-US" dirty="0" smtClean="0">
                <a:solidFill>
                  <a:srgbClr val="FFC000"/>
                </a:solidFill>
              </a:rPr>
              <a:t>祈福：</a:t>
            </a:r>
            <a:r>
              <a:rPr lang="zh-TW" altLang="en-US" dirty="0" smtClean="0">
                <a:solidFill>
                  <a:srgbClr val="D9D9D9"/>
                </a:solidFill>
              </a:rPr>
              <a:t>讓會眾藉由活動的機會為自己的家人、親友祈福。</a:t>
            </a:r>
            <a:endParaRPr lang="en-US" altLang="zh-TW" dirty="0" smtClean="0">
              <a:solidFill>
                <a:srgbClr val="D9D9D9"/>
              </a:solidFill>
            </a:endParaRPr>
          </a:p>
          <a:p>
            <a:pPr>
              <a:lnSpc>
                <a:spcPts val="9000"/>
              </a:lnSpc>
              <a:buClr>
                <a:srgbClr val="85FFE0"/>
              </a:buClr>
            </a:pPr>
            <a:r>
              <a:rPr lang="zh-TW" altLang="en-US" dirty="0" smtClean="0">
                <a:solidFill>
                  <a:srgbClr val="FFC000"/>
                </a:solidFill>
              </a:rPr>
              <a:t>認識慈濟：</a:t>
            </a:r>
            <a:r>
              <a:rPr lang="zh-TW" altLang="en-US" dirty="0" smtClean="0">
                <a:solidFill>
                  <a:srgbClr val="D9D9D9"/>
                </a:solidFill>
              </a:rPr>
              <a:t>讓會眾了解，慈濟志業為社會所做，及產生的效益與影響。</a:t>
            </a:r>
            <a:endParaRPr lang="en-US" altLang="zh-TW" dirty="0" smtClean="0">
              <a:solidFill>
                <a:srgbClr val="D9D9D9"/>
              </a:solidFill>
            </a:endParaRPr>
          </a:p>
          <a:p>
            <a:pPr>
              <a:lnSpc>
                <a:spcPts val="9000"/>
              </a:lnSpc>
              <a:buClr>
                <a:srgbClr val="85FFE0"/>
              </a:buClr>
            </a:pPr>
            <a:r>
              <a:rPr lang="zh-TW" altLang="en-US" dirty="0" smtClean="0">
                <a:solidFill>
                  <a:srgbClr val="FFC000"/>
                </a:solidFill>
              </a:rPr>
              <a:t>感受慈濟人文：</a:t>
            </a:r>
            <a:r>
              <a:rPr lang="zh-TW" altLang="en-US" dirty="0" smtClean="0">
                <a:solidFill>
                  <a:srgbClr val="D9D9D9"/>
                </a:solidFill>
              </a:rPr>
              <a:t>讓會眾於活動期間，感受慈濟人的關懷，及了解慈濟人文精神理念</a:t>
            </a:r>
            <a:endParaRPr lang="en-US" altLang="zh-TW" dirty="0" smtClean="0">
              <a:solidFill>
                <a:srgbClr val="D9D9D9"/>
              </a:solidFill>
            </a:endParaRPr>
          </a:p>
          <a:p>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TW" altLang="en-US" dirty="0" smtClean="0"/>
              <a:t>不離上人的三願，慈善是根本，最希望是淨化人心。</a:t>
            </a:r>
            <a:endParaRPr lang="en-US" altLang="zh-TW" dirty="0" smtClean="0"/>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38</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solidFill>
                  <a:prstClr val="white"/>
                </a:solidFill>
              </a:rPr>
              <a:pPr/>
              <a:t>39</a:t>
            </a:fld>
            <a:endParaRPr lang="en-GB" altLang="en-US">
              <a:solidFill>
                <a:prstClr val="white"/>
              </a:solidFill>
            </a:endParaRPr>
          </a:p>
        </p:txBody>
      </p:sp>
    </p:spTree>
    <p:extLst>
      <p:ext uri="{BB962C8B-B14F-4D97-AF65-F5344CB8AC3E}">
        <p14:creationId xmlns:p14="http://schemas.microsoft.com/office/powerpoint/2010/main" val="2691901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3">
            <a:extLst>
              <a:ext uri="{FF2B5EF4-FFF2-40B4-BE49-F238E27FC236}">
                <a16:creationId xmlns="" xmlns:a16="http://schemas.microsoft.com/office/drawing/2014/main" id="{04BDD66B-BA5F-48D2-B0E3-E4673900EA2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2pPr>
            <a:lvl3pPr marL="1144588" indent="-22860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3pPr>
            <a:lvl4pPr marL="1601788" indent="-22860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4pPr>
            <a:lvl5pPr marL="2058988" indent="-228600">
              <a:spcBef>
                <a:spcPct val="30000"/>
              </a:spcBef>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5pPr>
            <a:lvl6pPr marL="25161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6pPr>
            <a:lvl7pPr marL="29733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7pPr>
            <a:lvl8pPr marL="34305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8pPr>
            <a:lvl9pPr marL="3887788"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7788" algn="l"/>
                <a:tab pos="1797050" algn="l"/>
                <a:tab pos="2246313" algn="l"/>
                <a:tab pos="2697163" algn="l"/>
                <a:tab pos="3146425" algn="l"/>
                <a:tab pos="3597275" algn="l"/>
                <a:tab pos="4046538" algn="l"/>
                <a:tab pos="4495800" algn="l"/>
                <a:tab pos="4946650" algn="l"/>
                <a:tab pos="5395913" algn="l"/>
                <a:tab pos="5846763" algn="l"/>
                <a:tab pos="6296025" algn="l"/>
                <a:tab pos="6745288" algn="l"/>
                <a:tab pos="7196138" algn="l"/>
                <a:tab pos="7645400" algn="l"/>
                <a:tab pos="8096250" algn="l"/>
                <a:tab pos="8545513" algn="l"/>
                <a:tab pos="8994775" algn="l"/>
              </a:tabLst>
              <a:defRPr sz="1200">
                <a:solidFill>
                  <a:srgbClr val="000000"/>
                </a:solidFill>
                <a:latin typeface="Times New Roman" panose="02020603050405020304" pitchFamily="18" charset="0"/>
              </a:defRPr>
            </a:lvl9pPr>
          </a:lstStyle>
          <a:p>
            <a:pPr>
              <a:spcBef>
                <a:spcPct val="0"/>
              </a:spcBef>
            </a:pPr>
            <a:fld id="{97800048-33C6-4559-9890-28C8182E8411}" type="slidenum">
              <a:rPr lang="en-GB" altLang="zh-TW"/>
              <a:pPr>
                <a:spcBef>
                  <a:spcPct val="0"/>
                </a:spcBef>
              </a:pPr>
              <a:t>40</a:t>
            </a:fld>
            <a:endParaRPr lang="en-GB" altLang="zh-TW"/>
          </a:p>
        </p:txBody>
      </p:sp>
      <p:sp>
        <p:nvSpPr>
          <p:cNvPr id="37891" name="Text Box 1">
            <a:extLst>
              <a:ext uri="{FF2B5EF4-FFF2-40B4-BE49-F238E27FC236}">
                <a16:creationId xmlns="" xmlns:a16="http://schemas.microsoft.com/office/drawing/2014/main" id="{947A257A-D073-4775-828F-0A74E55BE0DE}"/>
              </a:ext>
            </a:extLst>
          </p:cNvPr>
          <p:cNvSpPr txBox="1">
            <a:spLocks noChangeArrowheads="1"/>
          </p:cNvSpPr>
          <p:nvPr/>
        </p:nvSpPr>
        <p:spPr bwMode="auto">
          <a:xfrm>
            <a:off x="220663" y="744538"/>
            <a:ext cx="6356350" cy="3722687"/>
          </a:xfrm>
          <a:prstGeom prst="rect">
            <a:avLst/>
          </a:prstGeom>
          <a:solidFill>
            <a:srgbClr val="FFFFFF"/>
          </a:solidFill>
          <a:ln w="9360">
            <a:solidFill>
              <a:srgbClr val="000000"/>
            </a:solidFill>
            <a:miter lim="800000"/>
            <a:headEnd/>
            <a:tailEnd/>
          </a:ln>
        </p:spPr>
        <p:txBody>
          <a:bodyPr wrap="none" lIns="91568" tIns="45784" rIns="91568" bIns="45784" anchor="ctr"/>
          <a:lstStyle>
            <a:lvl1pPr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defTabSz="447675">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70000"/>
              </a:lnSpc>
              <a:spcBef>
                <a:spcPct val="0"/>
              </a:spcBef>
            </a:pPr>
            <a:endParaRPr lang="zh-TW" altLang="en-US" sz="6000">
              <a:solidFill>
                <a:srgbClr val="FFFFFF"/>
              </a:solidFill>
            </a:endParaRPr>
          </a:p>
        </p:txBody>
      </p:sp>
      <p:sp>
        <p:nvSpPr>
          <p:cNvPr id="37892" name="Rectangle 2">
            <a:extLst>
              <a:ext uri="{FF2B5EF4-FFF2-40B4-BE49-F238E27FC236}">
                <a16:creationId xmlns="" xmlns:a16="http://schemas.microsoft.com/office/drawing/2014/main" id="{1704EA09-61CE-4378-966A-EA5E197EE192}"/>
              </a:ext>
            </a:extLst>
          </p:cNvPr>
          <p:cNvSpPr>
            <a:spLocks noGrp="1" noChangeArrowheads="1"/>
          </p:cNvSpPr>
          <p:nvPr>
            <p:ph type="body"/>
          </p:nvPr>
        </p:nvSpPr>
        <p:spPr>
          <a:xfrm>
            <a:off x="906463" y="4714875"/>
            <a:ext cx="4975225"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en-US" altLang="zh-TW" dirty="0" smtClean="0"/>
              <a:t>1.</a:t>
            </a:r>
            <a:r>
              <a:rPr lang="zh-TW" altLang="en-US" dirty="0" smtClean="0"/>
              <a:t>新泰區從出捷運站開始有人引導。</a:t>
            </a:r>
            <a:endParaRPr lang="en-US" altLang="zh-TW" dirty="0" smtClean="0"/>
          </a:p>
          <a:p>
            <a:r>
              <a:rPr lang="en-US" altLang="zh-TW" dirty="0" smtClean="0"/>
              <a:t>2.</a:t>
            </a:r>
            <a:r>
              <a:rPr lang="zh-TW" altLang="en-US" dirty="0" smtClean="0"/>
              <a:t>台東秀琴師姊感謝在場所有會員每個月的功德款，幫助小女孩翻轉人生，活得更加亮麗，看到小女孩的改變讓會員看到自己的捐款幫助到別人，也會覺得很值得。也啟發現在社區會眾的愛心。</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4</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zh-TW" altLang="en-US" dirty="0" smtClean="0"/>
              <a:t>分享故事：一個牧師每週佈道，但人愈來愈少，有一次只來一位，牧師心想，我是神付予責任的使者，一定要用心傳教，這位老農夫聽了三個小時，告訴牧師：「我是養雞，感覺您把一個月食物在三小時灌完。」</a:t>
            </a:r>
            <a:endParaRPr lang="en-US" altLang="zh-TW" dirty="0" smtClean="0"/>
          </a:p>
          <a:p>
            <a:endParaRPr lang="en-US" altLang="zh-TW" dirty="0" smtClean="0"/>
          </a:p>
          <a:p>
            <a:r>
              <a:rPr lang="zh-TW" altLang="en-US" dirty="0" smtClean="0"/>
              <a:t>今年希望內場的活動規劃可以精簡，傳遞理念和啟發善心。其他的時間就在外場做近距離互動與關懷。</a:t>
            </a:r>
            <a:endParaRPr lang="en-US" altLang="zh-TW" dirty="0" smtClean="0"/>
          </a:p>
          <a:p>
            <a:endParaRPr lang="en-US" altLang="zh-TW" dirty="0" smtClean="0"/>
          </a:p>
          <a:p>
            <a:r>
              <a:rPr lang="zh-TW" altLang="en-US" dirty="0" smtClean="0"/>
              <a:t>新竹交流時，年輕人都期待內場流程可以精質化。還有一位師兄分享到，要讓會眾踏進來就感受到歲末祝福的氛圍，而不是進到講堂內才覺得是歲末祝福。</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5</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zh-TW" altLang="en-US" sz="1200" kern="1200" dirty="0" smtClean="0">
                <a:solidFill>
                  <a:srgbClr val="000000"/>
                </a:solidFill>
                <a:effectLst/>
                <a:latin typeface="Times New Roman" pitchFamily="18" charset="0"/>
                <a:ea typeface="+mn-ea"/>
                <a:cs typeface="+mn-cs"/>
              </a:rPr>
              <a:t>可以設計一個</a:t>
            </a:r>
            <a:r>
              <a:rPr lang="zh-TW" altLang="zh-TW" sz="1200" kern="1200" dirty="0" smtClean="0">
                <a:solidFill>
                  <a:srgbClr val="000000"/>
                </a:solidFill>
                <a:effectLst/>
                <a:latin typeface="Times New Roman" pitchFamily="18" charset="0"/>
                <a:ea typeface="+mn-ea"/>
                <a:cs typeface="+mn-cs"/>
              </a:rPr>
              <a:t>空間</a:t>
            </a:r>
            <a:r>
              <a:rPr lang="zh-TW" altLang="en-US" sz="1200" kern="1200" dirty="0" smtClean="0">
                <a:solidFill>
                  <a:srgbClr val="000000"/>
                </a:solidFill>
                <a:effectLst/>
                <a:latin typeface="Times New Roman" pitchFamily="18" charset="0"/>
                <a:ea typeface="+mn-ea"/>
                <a:cs typeface="+mn-cs"/>
              </a:rPr>
              <a:t>變成</a:t>
            </a:r>
            <a:r>
              <a:rPr lang="zh-TW" altLang="zh-TW" sz="1200" kern="1200" dirty="0" smtClean="0">
                <a:solidFill>
                  <a:srgbClr val="000000"/>
                </a:solidFill>
                <a:effectLst/>
                <a:latin typeface="Times New Roman" pitchFamily="18" charset="0"/>
                <a:ea typeface="+mn-ea"/>
                <a:cs typeface="+mn-cs"/>
              </a:rPr>
              <a:t>孩子的遊樂場，老菩薩帶孫子，孫子會帶爸爸媽媽。</a:t>
            </a:r>
            <a:endParaRPr lang="en-US" altLang="zh-TW" sz="1200" kern="1200" dirty="0" smtClean="0">
              <a:solidFill>
                <a:srgbClr val="000000"/>
              </a:solidFill>
              <a:effectLst/>
              <a:latin typeface="Times New Roman" pitchFamily="18" charset="0"/>
              <a:ea typeface="+mn-ea"/>
              <a:cs typeface="+mn-cs"/>
            </a:endParaRPr>
          </a:p>
          <a:p>
            <a:endParaRPr lang="en-US" altLang="zh-TW" sz="1200" kern="1200" dirty="0" smtClean="0">
              <a:solidFill>
                <a:srgbClr val="000000"/>
              </a:solidFill>
              <a:effectLst/>
              <a:latin typeface="Times New Roman" pitchFamily="18" charset="0"/>
              <a:ea typeface="+mn-ea"/>
              <a:cs typeface="+mn-cs"/>
            </a:endParaRPr>
          </a:p>
          <a:p>
            <a:r>
              <a:rPr lang="zh-TW" altLang="en-US" dirty="0" smtClean="0"/>
              <a:t>規劃靠親子合力完成的活動，這可以邀請年輕人、教聯會老師來規劃，發揮更多的創意。</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6</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en-US" altLang="zh-TW" dirty="0" smtClean="0"/>
              <a:t>1.</a:t>
            </a:r>
            <a:r>
              <a:rPr lang="zh-TW" altLang="en-US" dirty="0" smtClean="0"/>
              <a:t>只能邀約會員嗎？不是哦！可以邀約會員一起來，</a:t>
            </a:r>
            <a:r>
              <a:rPr lang="en-US" altLang="zh-TW" dirty="0" smtClean="0"/>
              <a:t>2018</a:t>
            </a:r>
            <a:r>
              <a:rPr lang="zh-TW" altLang="en-US" dirty="0" smtClean="0"/>
              <a:t>年歲末祝福改為邀請卡，就是希望廣邀社區會眾一起來參與。</a:t>
            </a:r>
            <a:endParaRPr lang="en-US" altLang="zh-TW" dirty="0" smtClean="0"/>
          </a:p>
          <a:p>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zh-TW" sz="1200" kern="1200" dirty="0" smtClean="0">
                <a:solidFill>
                  <a:srgbClr val="000000"/>
                </a:solidFill>
                <a:effectLst/>
                <a:latin typeface="Times New Roman" pitchFamily="18" charset="0"/>
                <a:ea typeface="+mn-ea"/>
                <a:cs typeface="+mn-cs"/>
              </a:rPr>
              <a:t>2.</a:t>
            </a:r>
            <a:r>
              <a:rPr lang="zh-TW" altLang="zh-TW" sz="1200" kern="1200" dirty="0" smtClean="0">
                <a:solidFill>
                  <a:srgbClr val="000000"/>
                </a:solidFill>
                <a:effectLst/>
                <a:latin typeface="Times New Roman" pitchFamily="18" charset="0"/>
                <a:ea typeface="+mn-ea"/>
                <a:cs typeface="+mn-cs"/>
              </a:rPr>
              <a:t>我們要</a:t>
            </a:r>
            <a:r>
              <a:rPr lang="en-US" altLang="zh-TW" sz="1200" kern="1200" dirty="0" smtClean="0">
                <a:solidFill>
                  <a:srgbClr val="000000"/>
                </a:solidFill>
                <a:effectLst/>
                <a:latin typeface="Times New Roman" pitchFamily="18" charset="0"/>
                <a:ea typeface="+mn-ea"/>
                <a:cs typeface="+mn-cs"/>
              </a:rPr>
              <a:t>50%~60%</a:t>
            </a:r>
            <a:r>
              <a:rPr lang="zh-TW" altLang="zh-TW" sz="1200" kern="1200" dirty="0" smtClean="0">
                <a:solidFill>
                  <a:srgbClr val="000000"/>
                </a:solidFill>
                <a:effectLst/>
                <a:latin typeface="Times New Roman" pitchFamily="18" charset="0"/>
                <a:ea typeface="+mn-ea"/>
                <a:cs typeface="+mn-cs"/>
              </a:rPr>
              <a:t>做前置的邀約，</a:t>
            </a:r>
            <a:r>
              <a:rPr lang="zh-TW" altLang="en-US" sz="1200" kern="1200" dirty="0" smtClean="0">
                <a:solidFill>
                  <a:srgbClr val="000000"/>
                </a:solidFill>
                <a:effectLst/>
                <a:latin typeface="Times New Roman" pitchFamily="18" charset="0"/>
                <a:ea typeface="+mn-ea"/>
                <a:cs typeface="+mn-cs"/>
              </a:rPr>
              <a:t>不然活動規劃的再好，若沒有人來參與也是白費力氣。</a:t>
            </a:r>
            <a:endParaRPr lang="en-US" altLang="zh-TW" sz="1200" kern="1200" dirty="0" smtClean="0">
              <a:solidFill>
                <a:srgbClr val="000000"/>
              </a:solidFill>
              <a:effectLst/>
              <a:latin typeface="Times New Roman" pitchFamily="18" charset="0"/>
              <a:ea typeface="+mn-ea"/>
              <a:cs typeface="+mn-cs"/>
            </a:endParaRPr>
          </a:p>
          <a:p>
            <a:endParaRPr lang="en-US" altLang="zh-TW"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zh-TW" sz="1200" kern="1200" dirty="0" smtClean="0">
                <a:solidFill>
                  <a:srgbClr val="000000"/>
                </a:solidFill>
                <a:effectLst/>
                <a:latin typeface="Times New Roman" pitchFamily="18" charset="0"/>
                <a:ea typeface="+mn-ea"/>
                <a:cs typeface="+mn-cs"/>
              </a:rPr>
              <a:t>3.</a:t>
            </a:r>
            <a:r>
              <a:rPr lang="zh-TW" altLang="zh-TW" sz="1200" kern="1200" dirty="0" smtClean="0">
                <a:solidFill>
                  <a:srgbClr val="000000"/>
                </a:solidFill>
                <a:effectLst/>
                <a:latin typeface="Times New Roman" pitchFamily="18" charset="0"/>
                <a:ea typeface="+mn-ea"/>
                <a:cs typeface="+mn-cs"/>
              </a:rPr>
              <a:t>空軍：善用網路資源，先發出邀約文宣，陸軍：現場做邀約，企劃已經出來，跟大家說明</a:t>
            </a:r>
            <a:r>
              <a:rPr lang="zh-TW" altLang="en-US" sz="1200" kern="1200" dirty="0" smtClean="0">
                <a:solidFill>
                  <a:srgbClr val="000000"/>
                </a:solidFill>
                <a:effectLst/>
                <a:latin typeface="Times New Roman" pitchFamily="18" charset="0"/>
                <a:ea typeface="+mn-ea"/>
                <a:cs typeface="+mn-cs"/>
              </a:rPr>
              <a:t>活動內容</a:t>
            </a:r>
            <a:r>
              <a:rPr lang="zh-TW" altLang="zh-TW" sz="1200" kern="1200" dirty="0" smtClean="0">
                <a:solidFill>
                  <a:srgbClr val="000000"/>
                </a:solidFill>
                <a:effectLst/>
                <a:latin typeface="Times New Roman" pitchFamily="18" charset="0"/>
                <a:ea typeface="+mn-ea"/>
                <a:cs typeface="+mn-cs"/>
              </a:rPr>
              <a:t>。</a:t>
            </a:r>
          </a:p>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7</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r>
              <a:rPr lang="zh-TW" altLang="en-US" dirty="0" smtClean="0"/>
              <a:t>用營隊的模式成立工作團隊，邀約功能團體的菩薩加入協調組或課務組。</a:t>
            </a:r>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8</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endParaRPr lang="en-US" altLang="zh-TW" dirty="0" smtClean="0"/>
          </a:p>
        </p:txBody>
      </p:sp>
      <p:sp>
        <p:nvSpPr>
          <p:cNvPr id="4" name="投影片編號版面配置區 3"/>
          <p:cNvSpPr>
            <a:spLocks noGrp="1"/>
          </p:cNvSpPr>
          <p:nvPr>
            <p:ph type="sldNum" idx="10"/>
          </p:nvPr>
        </p:nvSpPr>
        <p:spPr/>
        <p:txBody>
          <a:bodyPr/>
          <a:lstStyle/>
          <a:p>
            <a:fld id="{0C0BC913-9133-4B8F-A997-98A48BD12DEC}" type="slidenum">
              <a:rPr lang="en-GB" altLang="en-US" smtClean="0"/>
              <a:pPr/>
              <a:t>9</a:t>
            </a:fld>
            <a:endParaRPr lang="en-GB" altLang="en-US"/>
          </a:p>
        </p:txBody>
      </p:sp>
    </p:spTree>
    <p:extLst>
      <p:ext uri="{BB962C8B-B14F-4D97-AF65-F5344CB8AC3E}">
        <p14:creationId xmlns:p14="http://schemas.microsoft.com/office/powerpoint/2010/main" val="269190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a:xfrm>
            <a:off x="1135461" y="366714"/>
            <a:ext cx="12385278" cy="7200901"/>
          </a:xfrm>
          <a:prstGeom prst="rect">
            <a:avLst/>
          </a:prstGeom>
        </p:spPr>
        <p:txBody>
          <a:bodyPr vert="eaVert" lIns="91417" tIns="45709" rIns="91417" bIns="45709"/>
          <a:lstStyle>
            <a:lvl1pPr marL="0" indent="0" algn="l">
              <a:lnSpc>
                <a:spcPct val="150000"/>
              </a:lnSpc>
              <a:buClr>
                <a:srgbClr val="92D050"/>
              </a:buClr>
              <a:buFontTx/>
              <a:buNone/>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Tree>
    <p:extLst>
      <p:ext uri="{BB962C8B-B14F-4D97-AF65-F5344CB8AC3E}">
        <p14:creationId xmlns:p14="http://schemas.microsoft.com/office/powerpoint/2010/main" val="43283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首頁">
    <p:spTree>
      <p:nvGrpSpPr>
        <p:cNvPr id="1" name=""/>
        <p:cNvGrpSpPr/>
        <p:nvPr/>
      </p:nvGrpSpPr>
      <p:grpSpPr>
        <a:xfrm>
          <a:off x="0" y="0"/>
          <a:ext cx="0" cy="0"/>
          <a:chOff x="0" y="0"/>
          <a:chExt cx="0" cy="0"/>
        </a:xfrm>
      </p:grpSpPr>
      <p:sp>
        <p:nvSpPr>
          <p:cNvPr id="8" name="Title 1"/>
          <p:cNvSpPr>
            <a:spLocks noGrp="1"/>
          </p:cNvSpPr>
          <p:nvPr>
            <p:ph type="title"/>
          </p:nvPr>
        </p:nvSpPr>
        <p:spPr>
          <a:xfrm>
            <a:off x="5023894" y="686596"/>
            <a:ext cx="3829234" cy="6891072"/>
          </a:xfrm>
          <a:prstGeom prst="rect">
            <a:avLst/>
          </a:prstGeom>
          <a:noFill/>
          <a:ln>
            <a:noFill/>
          </a:ln>
          <a:extLst/>
        </p:spPr>
        <p:txBody>
          <a:bodyPr vert="eaVert" lIns="85883" tIns="42940" rIns="85883" bIns="42940" anchor="ctr"/>
          <a:lstStyle>
            <a:lvl1pPr>
              <a:lnSpc>
                <a:spcPct val="100000"/>
              </a:lnSpc>
              <a:defRPr kumimoji="1" lang="zh-TW" altLang="en-US" sz="7200" b="0" kern="1200" baseline="0" dirty="0">
                <a:solidFill>
                  <a:schemeClr val="accent1">
                    <a:lumMod val="40000"/>
                    <a:lumOff val="60000"/>
                  </a:schemeClr>
                </a:solidFill>
                <a:latin typeface="DFKai-SB" panose="03000509000000000000"/>
                <a:ea typeface="DFKai-SB" panose="03000509000000000000"/>
                <a:cs typeface="+mn-cs"/>
              </a:defRPr>
            </a:lvl1pPr>
          </a:lstStyle>
          <a:p>
            <a:pPr lvl="0"/>
            <a:r>
              <a:rPr lang="en-US" altLang="zh-CN"/>
              <a:t>Click to edit Master title style</a:t>
            </a:r>
            <a:endParaRPr lang="zh-TW" altLang="en-US" dirty="0"/>
          </a:p>
        </p:txBody>
      </p:sp>
      <p:sp>
        <p:nvSpPr>
          <p:cNvPr id="10" name="Vertical Text Placeholder 8"/>
          <p:cNvSpPr>
            <a:spLocks noGrp="1"/>
          </p:cNvSpPr>
          <p:nvPr>
            <p:ph type="body" orient="vert" sz="quarter" idx="11"/>
          </p:nvPr>
        </p:nvSpPr>
        <p:spPr>
          <a:xfrm>
            <a:off x="11126805" y="221060"/>
            <a:ext cx="1077184" cy="7734598"/>
          </a:xfrm>
          <a:prstGeom prst="rect">
            <a:avLst/>
          </a:prstGeom>
          <a:noFill/>
          <a:ln>
            <a:noFill/>
          </a:ln>
          <a:extLst/>
        </p:spPr>
        <p:txBody>
          <a:bodyPr vert="eaVert" lIns="85883" tIns="42940" rIns="85883" bIns="42940" anchor="ctr">
            <a:normAutofit/>
          </a:bodyPr>
          <a:lstStyle>
            <a:lvl1pPr marL="0" indent="0">
              <a:buFont typeface="Arial" charset="0"/>
              <a:buNone/>
              <a:defRPr kumimoji="1" lang="en-US" altLang="zh-TW" sz="5300" b="0" kern="1200" dirty="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en-US" altLang="zh-CN"/>
              <a:t>Click to edit Master text styles</a:t>
            </a:r>
          </a:p>
        </p:txBody>
      </p:sp>
      <p:sp>
        <p:nvSpPr>
          <p:cNvPr id="11" name="Vertical Text Placeholder 10"/>
          <p:cNvSpPr>
            <a:spLocks noGrp="1"/>
          </p:cNvSpPr>
          <p:nvPr>
            <p:ph type="body" orient="vert" sz="quarter" idx="12"/>
          </p:nvPr>
        </p:nvSpPr>
        <p:spPr>
          <a:xfrm>
            <a:off x="1996147" y="1097281"/>
            <a:ext cx="958810" cy="6480388"/>
          </a:xfrm>
          <a:prstGeom prst="rect">
            <a:avLst/>
          </a:prstGeom>
          <a:noFill/>
          <a:ln>
            <a:noFill/>
          </a:ln>
          <a:extLst/>
        </p:spPr>
        <p:txBody>
          <a:bodyPr vert="eaVert" lIns="85883" tIns="42940" rIns="85883" bIns="42940" anchor="ctr"/>
          <a:lstStyle>
            <a:lvl1pPr marL="0" indent="0" algn="r">
              <a:buNone/>
              <a:defRPr kumimoji="1" lang="en-US" altLang="zh-TW" sz="5500" b="0" kern="120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en-US" altLang="zh-CN"/>
              <a:t>Click to edit Master text styles</a:t>
            </a:r>
          </a:p>
        </p:txBody>
      </p:sp>
      <p:sp>
        <p:nvSpPr>
          <p:cNvPr id="5" name="Slide Number Placeholder 2">
            <a:extLst>
              <a:ext uri="{FF2B5EF4-FFF2-40B4-BE49-F238E27FC236}">
                <a16:creationId xmlns="" xmlns:a16="http://schemas.microsoft.com/office/drawing/2014/main" id="{41224AFD-BA87-47D1-967F-C1080D24AF90}"/>
              </a:ext>
            </a:extLst>
          </p:cNvPr>
          <p:cNvSpPr>
            <a:spLocks noGrp="1"/>
          </p:cNvSpPr>
          <p:nvPr>
            <p:ph type="sldNum" idx="13"/>
          </p:nvPr>
        </p:nvSpPr>
        <p:spPr/>
        <p:txBody>
          <a:bodyPr/>
          <a:lstStyle>
            <a:lvl1pPr>
              <a:defRPr>
                <a:ea typeface="標楷體" panose="03000509000000000000" pitchFamily="65" charset="-120"/>
              </a:defRPr>
            </a:lvl1pPr>
          </a:lstStyle>
          <a:p>
            <a:fld id="{A891534B-4793-4C5D-8725-C38060A43813}" type="slidenum">
              <a:rPr lang="en-GB" altLang="en-US"/>
              <a:pPr/>
              <a:t>‹#›</a:t>
            </a:fld>
            <a:endParaRPr lang="en-GB" altLang="en-US"/>
          </a:p>
        </p:txBody>
      </p:sp>
    </p:spTree>
    <p:extLst>
      <p:ext uri="{BB962C8B-B14F-4D97-AF65-F5344CB8AC3E}">
        <p14:creationId xmlns:p14="http://schemas.microsoft.com/office/powerpoint/2010/main" val="40318232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 xmlns:a16="http://schemas.microsoft.com/office/drawing/2014/main" id="{7EE1BB49-F8E2-4CF8-AAA1-3EB02CEC6191}"/>
              </a:ext>
            </a:extLst>
          </p:cNvPr>
          <p:cNvSpPr>
            <a:spLocks noGrp="1" noChangeArrowheads="1"/>
          </p:cNvSpPr>
          <p:nvPr>
            <p:ph type="sldNum" idx="11"/>
          </p:nvPr>
        </p:nvSpPr>
        <p:spPr>
          <a:ln/>
        </p:spPr>
        <p:txBody>
          <a:bodyPr/>
          <a:lstStyle>
            <a:lvl1pPr>
              <a:defRPr/>
            </a:lvl1pPr>
          </a:lstStyle>
          <a:p>
            <a:fld id="{114E68AE-D954-44D7-B130-BD4DBFAC7461}" type="slidenum">
              <a:rPr lang="en-GB" altLang="en-US"/>
              <a:pPr/>
              <a:t>‹#›</a:t>
            </a:fld>
            <a:endParaRPr lang="en-GB" altLang="en-US"/>
          </a:p>
        </p:txBody>
      </p:sp>
    </p:spTree>
    <p:extLst>
      <p:ext uri="{BB962C8B-B14F-4D97-AF65-F5344CB8AC3E}">
        <p14:creationId xmlns:p14="http://schemas.microsoft.com/office/powerpoint/2010/main" val="10614916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內容 - 長標題">
    <p:spTree>
      <p:nvGrpSpPr>
        <p:cNvPr id="1" name=""/>
        <p:cNvGrpSpPr/>
        <p:nvPr/>
      </p:nvGrpSpPr>
      <p:grpSpPr>
        <a:xfrm>
          <a:off x="0" y="0"/>
          <a:ext cx="0" cy="0"/>
          <a:chOff x="0" y="0"/>
          <a:chExt cx="0" cy="0"/>
        </a:xfrm>
      </p:grpSpPr>
      <p:sp>
        <p:nvSpPr>
          <p:cNvPr id="2" name="標題 1"/>
          <p:cNvSpPr>
            <a:spLocks noGrp="1"/>
          </p:cNvSpPr>
          <p:nvPr>
            <p:ph type="title"/>
          </p:nvPr>
        </p:nvSpPr>
        <p:spPr>
          <a:xfrm>
            <a:off x="11144575" y="309600"/>
            <a:ext cx="2305027"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0081119"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6"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272C1679-00C1-4139-BB7E-95750C2A9B2F}"/>
              </a:ext>
            </a:extLst>
          </p:cNvPr>
          <p:cNvSpPr>
            <a:spLocks noGrp="1" noChangeArrowheads="1"/>
          </p:cNvSpPr>
          <p:nvPr>
            <p:ph type="sldNum" idx="11"/>
          </p:nvPr>
        </p:nvSpPr>
        <p:spPr>
          <a:ln/>
        </p:spPr>
        <p:txBody>
          <a:bodyPr/>
          <a:lstStyle>
            <a:lvl1pPr>
              <a:defRPr/>
            </a:lvl1pPr>
          </a:lstStyle>
          <a:p>
            <a:fld id="{572134E1-03E3-4898-B99B-23DD9DD64A1D}" type="slidenum">
              <a:rPr lang="en-GB" altLang="en-US"/>
              <a:pPr/>
              <a:t>‹#›</a:t>
            </a:fld>
            <a:endParaRPr lang="en-GB" altLang="en-US"/>
          </a:p>
        </p:txBody>
      </p:sp>
    </p:spTree>
    <p:extLst>
      <p:ext uri="{BB962C8B-B14F-4D97-AF65-F5344CB8AC3E}">
        <p14:creationId xmlns:p14="http://schemas.microsoft.com/office/powerpoint/2010/main" val="10014288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7258FBC4-0508-4AE5-9E0C-50F576E49F50}"/>
              </a:ext>
            </a:extLst>
          </p:cNvPr>
          <p:cNvSpPr>
            <a:spLocks noGrp="1" noChangeArrowheads="1"/>
          </p:cNvSpPr>
          <p:nvPr>
            <p:ph type="sldNum" idx="11"/>
          </p:nvPr>
        </p:nvSpPr>
        <p:spPr>
          <a:ln/>
        </p:spPr>
        <p:txBody>
          <a:bodyPr/>
          <a:lstStyle>
            <a:lvl1pPr>
              <a:defRPr/>
            </a:lvl1pPr>
          </a:lstStyle>
          <a:p>
            <a:fld id="{A494955C-B475-4658-96E8-187AC076C8AA}" type="slidenum">
              <a:rPr lang="en-GB" altLang="en-US"/>
              <a:pPr/>
              <a:t>‹#›</a:t>
            </a:fld>
            <a:endParaRPr lang="en-GB" altLang="en-US"/>
          </a:p>
        </p:txBody>
      </p:sp>
    </p:spTree>
    <p:extLst>
      <p:ext uri="{BB962C8B-B14F-4D97-AF65-F5344CB8AC3E}">
        <p14:creationId xmlns:p14="http://schemas.microsoft.com/office/powerpoint/2010/main" val="29239360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DC401DA4-AC05-4A4A-9B07-65E67C9AD0BF}"/>
              </a:ext>
            </a:extLst>
          </p:cNvPr>
          <p:cNvSpPr>
            <a:spLocks noGrp="1" noChangeArrowheads="1"/>
          </p:cNvSpPr>
          <p:nvPr>
            <p:ph type="sldNum" idx="12"/>
          </p:nvPr>
        </p:nvSpPr>
        <p:spPr>
          <a:ln/>
        </p:spPr>
        <p:txBody>
          <a:bodyPr/>
          <a:lstStyle>
            <a:lvl1pPr>
              <a:defRPr/>
            </a:lvl1pPr>
          </a:lstStyle>
          <a:p>
            <a:fld id="{5587569E-D97E-4078-8B1B-033016239361}" type="slidenum">
              <a:rPr lang="en-GB" altLang="en-US"/>
              <a:pPr/>
              <a:t>‹#›</a:t>
            </a:fld>
            <a:endParaRPr lang="en-GB" altLang="en-US"/>
          </a:p>
        </p:txBody>
      </p:sp>
    </p:spTree>
    <p:extLst>
      <p:ext uri="{BB962C8B-B14F-4D97-AF65-F5344CB8AC3E}">
        <p14:creationId xmlns:p14="http://schemas.microsoft.com/office/powerpoint/2010/main" val="28382040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 xmlns:a16="http://schemas.microsoft.com/office/drawing/2014/main" id="{D5225953-65D8-44D6-8C5F-A576D93D4264}"/>
              </a:ext>
            </a:extLst>
          </p:cNvPr>
          <p:cNvSpPr>
            <a:spLocks noGrp="1" noChangeArrowheads="1"/>
          </p:cNvSpPr>
          <p:nvPr>
            <p:ph type="sldNum" idx="10"/>
          </p:nvPr>
        </p:nvSpPr>
        <p:spPr>
          <a:ln/>
        </p:spPr>
        <p:txBody>
          <a:bodyPr/>
          <a:lstStyle>
            <a:lvl1pPr>
              <a:defRPr/>
            </a:lvl1pPr>
          </a:lstStyle>
          <a:p>
            <a:fld id="{37AC8AE2-5A96-4162-81B3-3E364BC65A0F}" type="slidenum">
              <a:rPr lang="en-GB" altLang="en-US"/>
              <a:pPr/>
              <a:t>‹#›</a:t>
            </a:fld>
            <a:endParaRPr lang="en-GB" altLang="en-US"/>
          </a:p>
        </p:txBody>
      </p:sp>
    </p:spTree>
    <p:extLst>
      <p:ext uri="{BB962C8B-B14F-4D97-AF65-F5344CB8AC3E}">
        <p14:creationId xmlns:p14="http://schemas.microsoft.com/office/powerpoint/2010/main" val="38530359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尾頁">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75821FE-BC99-4A4E-8B10-329AE8D51875}"/>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 xmlns:a16="http://schemas.microsoft.com/office/drawing/2014/main" id="{728D77C7-4F24-4DC2-ADFA-39217D449AC9}"/>
              </a:ext>
            </a:extLst>
          </p:cNvPr>
          <p:cNvSpPr>
            <a:spLocks noGrp="1" noChangeArrowheads="1"/>
          </p:cNvSpPr>
          <p:nvPr>
            <p:ph type="sldNum" idx="10"/>
          </p:nvPr>
        </p:nvSpPr>
        <p:spPr/>
        <p:txBody>
          <a:bodyPr/>
          <a:lstStyle>
            <a:lvl1pPr>
              <a:defRPr/>
            </a:lvl1pPr>
          </a:lstStyle>
          <a:p>
            <a:fld id="{089B972C-89F6-4F80-B13E-CE156CF3714B}" type="slidenum">
              <a:rPr lang="en-GB" altLang="en-US"/>
              <a:pPr/>
              <a:t>‹#›</a:t>
            </a:fld>
            <a:endParaRPr lang="en-GB" altLang="en-US"/>
          </a:p>
        </p:txBody>
      </p:sp>
    </p:spTree>
    <p:extLst>
      <p:ext uri="{BB962C8B-B14F-4D97-AF65-F5344CB8AC3E}">
        <p14:creationId xmlns:p14="http://schemas.microsoft.com/office/powerpoint/2010/main" val="17939472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標題+內文">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A2A8D578-4169-4939-AA08-0F1BEEB77A3F}"/>
              </a:ext>
            </a:extLst>
          </p:cNvPr>
          <p:cNvSpPr txBox="1">
            <a:spLocks noChangeArrowheads="1"/>
          </p:cNvSpPr>
          <p:nvPr userDrawn="1"/>
        </p:nvSpPr>
        <p:spPr bwMode="auto">
          <a:xfrm>
            <a:off x="-31751" y="-20636"/>
            <a:ext cx="145573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7193A648-6032-4BD8-8BB3-E954784CC461}"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18" name="Vertical Content Placeholder 10"/>
          <p:cNvSpPr>
            <a:spLocks noGrp="1"/>
          </p:cNvSpPr>
          <p:nvPr>
            <p:ph orient="vert" sz="quarter" idx="13"/>
          </p:nvPr>
        </p:nvSpPr>
        <p:spPr>
          <a:xfrm>
            <a:off x="11015066" y="195040"/>
            <a:ext cx="1407180" cy="19482234"/>
          </a:xfrm>
          <a:prstGeom prst="rect">
            <a:avLst/>
          </a:prstGeom>
        </p:spPr>
        <p:txBody>
          <a:bodyPr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2" name="Title 1"/>
          <p:cNvSpPr>
            <a:spLocks noGrp="1"/>
          </p:cNvSpPr>
          <p:nvPr>
            <p:ph type="title"/>
          </p:nvPr>
        </p:nvSpPr>
        <p:spPr>
          <a:xfrm>
            <a:off x="12219046" y="261377"/>
            <a:ext cx="1201102" cy="76803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5" name="Rectangle 2">
            <a:extLst>
              <a:ext uri="{FF2B5EF4-FFF2-40B4-BE49-F238E27FC236}">
                <a16:creationId xmlns="" xmlns:a16="http://schemas.microsoft.com/office/drawing/2014/main" id="{AEC5285A-8461-4CCC-B7A2-78E191555EC7}"/>
              </a:ext>
            </a:extLst>
          </p:cNvPr>
          <p:cNvSpPr>
            <a:spLocks noGrp="1" noChangeArrowheads="1"/>
          </p:cNvSpPr>
          <p:nvPr>
            <p:ph type="sldNum" idx="14"/>
          </p:nvPr>
        </p:nvSpPr>
        <p:spPr>
          <a:xfrm>
            <a:off x="0" y="0"/>
            <a:ext cx="0" cy="0"/>
          </a:xfrm>
        </p:spPr>
        <p:txBody>
          <a:bodyPr/>
          <a:lstStyle>
            <a:lvl1pPr>
              <a:defRPr sz="2100">
                <a:solidFill>
                  <a:srgbClr val="000000"/>
                </a:solidFill>
                <a:ea typeface="標楷體" panose="03000509000000000000" pitchFamily="65" charset="-120"/>
              </a:defRPr>
            </a:lvl1pPr>
          </a:lstStyle>
          <a:p>
            <a:fld id="{25E895A6-99F3-47F5-8999-74A03689E2F2}" type="slidenum">
              <a:rPr lang="en-GB" altLang="en-US"/>
              <a:pPr/>
              <a:t>‹#›</a:t>
            </a:fld>
            <a:endParaRPr lang="en-GB" altLang="en-US"/>
          </a:p>
        </p:txBody>
      </p:sp>
    </p:spTree>
    <p:extLst>
      <p:ext uri="{BB962C8B-B14F-4D97-AF65-F5344CB8AC3E}">
        <p14:creationId xmlns:p14="http://schemas.microsoft.com/office/powerpoint/2010/main" val="4860059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簡報標題及日期">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AEDD947-DDB3-45C1-818A-596ACDB53651}"/>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85CDB39C-147F-48A2-82C5-C5B738F6D34D}"/>
              </a:ext>
            </a:extLst>
          </p:cNvPr>
          <p:cNvSpPr>
            <a:spLocks noGrp="1" noChangeArrowheads="1"/>
          </p:cNvSpPr>
          <p:nvPr>
            <p:ph type="sldNum" idx="14"/>
          </p:nvPr>
        </p:nvSpPr>
        <p:spPr/>
        <p:txBody>
          <a:bodyPr/>
          <a:lstStyle>
            <a:lvl1pPr>
              <a:defRPr/>
            </a:lvl1pPr>
          </a:lstStyle>
          <a:p>
            <a:fld id="{1E2BB3B6-63F3-4838-A02F-BA5584ABD6DA}" type="slidenum">
              <a:rPr lang="en-GB" altLang="en-US"/>
              <a:pPr/>
              <a:t>‹#›</a:t>
            </a:fld>
            <a:endParaRPr lang="en-GB" altLang="en-US"/>
          </a:p>
        </p:txBody>
      </p:sp>
    </p:spTree>
    <p:extLst>
      <p:ext uri="{BB962C8B-B14F-4D97-AF65-F5344CB8AC3E}">
        <p14:creationId xmlns:p14="http://schemas.microsoft.com/office/powerpoint/2010/main" val="13975183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直排標題及內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7922967-DF49-4941-80B1-1DA5B85084B8}"/>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F988F28C-930A-4A5F-9383-0C6A61CE252D}"/>
              </a:ext>
            </a:extLst>
          </p:cNvPr>
          <p:cNvSpPr>
            <a:spLocks noGrp="1" noChangeArrowheads="1"/>
          </p:cNvSpPr>
          <p:nvPr>
            <p:ph type="sldNum" idx="14"/>
          </p:nvPr>
        </p:nvSpPr>
        <p:spPr/>
        <p:txBody>
          <a:bodyPr/>
          <a:lstStyle>
            <a:lvl1pPr>
              <a:defRPr/>
            </a:lvl1pPr>
          </a:lstStyle>
          <a:p>
            <a:fld id="{F871E3ED-B285-47A9-9CCE-2DB41A3D8EC6}" type="slidenum">
              <a:rPr lang="en-GB" altLang="en-US"/>
              <a:pPr/>
              <a:t>‹#›</a:t>
            </a:fld>
            <a:endParaRPr lang="en-GB" altLang="en-US"/>
          </a:p>
        </p:txBody>
      </p:sp>
    </p:spTree>
    <p:extLst>
      <p:ext uri="{BB962C8B-B14F-4D97-AF65-F5344CB8AC3E}">
        <p14:creationId xmlns:p14="http://schemas.microsoft.com/office/powerpoint/2010/main" val="1016877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內文及圖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C87F161-408F-4DFD-AB85-E8C109BC2508}"/>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 xmlns:a16="http://schemas.microsoft.com/office/drawing/2014/main" id="{8F18AA3B-130A-45C4-AE9B-28BFC9D82347}"/>
              </a:ext>
            </a:extLst>
          </p:cNvPr>
          <p:cNvSpPr>
            <a:spLocks noGrp="1" noChangeArrowheads="1"/>
          </p:cNvSpPr>
          <p:nvPr>
            <p:ph type="sldNum" idx="15"/>
          </p:nvPr>
        </p:nvSpPr>
        <p:spPr/>
        <p:txBody>
          <a:bodyPr/>
          <a:lstStyle>
            <a:lvl1pPr>
              <a:defRPr/>
            </a:lvl1pPr>
          </a:lstStyle>
          <a:p>
            <a:fld id="{93260137-BB25-47D6-8DDD-691842A3B128}" type="slidenum">
              <a:rPr lang="en-GB" altLang="en-US"/>
              <a:pPr/>
              <a:t>‹#›</a:t>
            </a:fld>
            <a:endParaRPr lang="en-GB" altLang="en-US"/>
          </a:p>
        </p:txBody>
      </p:sp>
    </p:spTree>
    <p:extLst>
      <p:ext uri="{BB962C8B-B14F-4D97-AF65-F5344CB8AC3E}">
        <p14:creationId xmlns:p14="http://schemas.microsoft.com/office/powerpoint/2010/main" val="3610547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簡報標題及日期">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171731EC-F54F-4D45-970E-162B6422303E}"/>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6E2C3EA7-2F17-438B-AACC-17A8BE9016B3}"/>
              </a:ext>
            </a:extLst>
          </p:cNvPr>
          <p:cNvSpPr>
            <a:spLocks noGrp="1" noChangeArrowheads="1"/>
          </p:cNvSpPr>
          <p:nvPr>
            <p:ph type="sldNum" idx="14"/>
          </p:nvPr>
        </p:nvSpPr>
        <p:spPr/>
        <p:txBody>
          <a:bodyPr/>
          <a:lstStyle>
            <a:lvl1pPr>
              <a:defRPr/>
            </a:lvl1pPr>
          </a:lstStyle>
          <a:p>
            <a:fld id="{EC9FC1B7-CA76-4108-A001-261AA530EBB6}" type="slidenum">
              <a:rPr lang="en-GB" altLang="en-US"/>
              <a:pPr/>
              <a:t>‹#›</a:t>
            </a:fld>
            <a:endParaRPr lang="en-GB" altLang="en-US"/>
          </a:p>
        </p:txBody>
      </p:sp>
    </p:spTree>
    <p:extLst>
      <p:ext uri="{BB962C8B-B14F-4D97-AF65-F5344CB8AC3E}">
        <p14:creationId xmlns:p14="http://schemas.microsoft.com/office/powerpoint/2010/main" val="42598510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cSld name="直排標題及文字">
    <p:spTree>
      <p:nvGrpSpPr>
        <p:cNvPr id="1" name=""/>
        <p:cNvGrpSpPr/>
        <p:nvPr/>
      </p:nvGrpSpPr>
      <p:grpSpPr>
        <a:xfrm>
          <a:off x="0" y="0"/>
          <a:ext cx="0" cy="0"/>
          <a:chOff x="0" y="0"/>
          <a:chExt cx="0" cy="0"/>
        </a:xfrm>
      </p:grpSpPr>
      <p:sp>
        <p:nvSpPr>
          <p:cNvPr id="4" name="矩形 3"/>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2" name="直排標題 1"/>
          <p:cNvSpPr>
            <a:spLocks noGrp="1"/>
          </p:cNvSpPr>
          <p:nvPr>
            <p:ph type="title" orient="vert"/>
          </p:nvPr>
        </p:nvSpPr>
        <p:spPr>
          <a:xfrm>
            <a:off x="12584735" y="308547"/>
            <a:ext cx="936103" cy="7691288"/>
          </a:xfrm>
          <a:prstGeom prst="rect">
            <a:avLst/>
          </a:prstGeom>
        </p:spPr>
        <p:txBody>
          <a:bodyPr vert="eaVert" lIns="91417" tIns="45709" rIns="91417" bIns="45709" anchorCtr="0"/>
          <a:lstStyle>
            <a:lvl1pPr marL="0" indent="0" algn="l">
              <a:defRPr sz="6600">
                <a:solidFill>
                  <a:srgbClr val="92D050"/>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a:xfrm>
            <a:off x="2525194" y="288778"/>
            <a:ext cx="9915525" cy="7639050"/>
          </a:xfrm>
          <a:prstGeom prst="rect">
            <a:avLst/>
          </a:prstGeom>
        </p:spPr>
        <p:txBody>
          <a:bodyPr vert="eaVert" lIns="91417" tIns="45709" rIns="91417" bIns="45709"/>
          <a:lstStyle>
            <a:lvl1pPr algn="l">
              <a:lnSpc>
                <a:spcPct val="150000"/>
              </a:lnSpc>
              <a:buClr>
                <a:srgbClr val="92D050"/>
              </a:buClr>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5" name="Rectangle 2"/>
          <p:cNvSpPr>
            <a:spLocks noGrp="1" noChangeArrowheads="1"/>
          </p:cNvSpPr>
          <p:nvPr>
            <p:ph type="sldNum" idx="10"/>
          </p:nvPr>
        </p:nvSpPr>
        <p:spPr/>
        <p:txBody>
          <a:bodyPr/>
          <a:lstStyle>
            <a:lvl1pPr>
              <a:defRPr/>
            </a:lvl1pPr>
          </a:lstStyle>
          <a:p>
            <a:fld id="{33141FF2-AC24-42E0-9B34-99587B63421C}" type="slidenum">
              <a:rPr lang="en-GB" altLang="en-US"/>
              <a:pPr/>
              <a:t>‹#›</a:t>
            </a:fld>
            <a:endParaRPr lang="en-GB" altLang="en-US"/>
          </a:p>
        </p:txBody>
      </p:sp>
    </p:spTree>
    <p:extLst>
      <p:ext uri="{BB962C8B-B14F-4D97-AF65-F5344CB8AC3E}">
        <p14:creationId xmlns:p14="http://schemas.microsoft.com/office/powerpoint/2010/main" val="34555277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簡報標題及日期">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08481DB-C3C3-47F5-887E-40E84B651AD6}"/>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a16="http://schemas.microsoft.com/office/drawing/2014/main" xmlns="" id="{34C8B864-4203-4C15-BE3E-BA688C22E961}"/>
              </a:ext>
            </a:extLst>
          </p:cNvPr>
          <p:cNvSpPr>
            <a:spLocks noGrp="1" noChangeArrowheads="1"/>
          </p:cNvSpPr>
          <p:nvPr>
            <p:ph type="sldNum" idx="14"/>
          </p:nvPr>
        </p:nvSpPr>
        <p:spPr/>
        <p:txBody>
          <a:bodyPr/>
          <a:lstStyle>
            <a:lvl1pPr>
              <a:defRPr/>
            </a:lvl1pPr>
          </a:lstStyle>
          <a:p>
            <a:fld id="{E9B0B643-528C-496D-B84F-D7EFBB82A161}" type="slidenum">
              <a:rPr lang="en-GB" altLang="en-US"/>
              <a:pPr/>
              <a:t>‹#›</a:t>
            </a:fld>
            <a:endParaRPr lang="en-GB" altLang="en-US"/>
          </a:p>
        </p:txBody>
      </p:sp>
    </p:spTree>
    <p:extLst>
      <p:ext uri="{BB962C8B-B14F-4D97-AF65-F5344CB8AC3E}">
        <p14:creationId xmlns:p14="http://schemas.microsoft.com/office/powerpoint/2010/main" val="9516559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直排標題及內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DF64E20A-EF7A-4BED-B7FB-668B09D5422D}"/>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a16="http://schemas.microsoft.com/office/drawing/2014/main" xmlns="" id="{10230C39-5E95-4D2F-BD2D-D2630F60E1C6}"/>
              </a:ext>
            </a:extLst>
          </p:cNvPr>
          <p:cNvSpPr>
            <a:spLocks noGrp="1" noChangeArrowheads="1"/>
          </p:cNvSpPr>
          <p:nvPr>
            <p:ph type="sldNum" idx="14"/>
          </p:nvPr>
        </p:nvSpPr>
        <p:spPr/>
        <p:txBody>
          <a:bodyPr/>
          <a:lstStyle>
            <a:lvl1pPr>
              <a:defRPr/>
            </a:lvl1pPr>
          </a:lstStyle>
          <a:p>
            <a:fld id="{E87D31CD-7F14-4DF7-BB13-794D6A44F206}" type="slidenum">
              <a:rPr lang="en-GB" altLang="en-US"/>
              <a:pPr/>
              <a:t>‹#›</a:t>
            </a:fld>
            <a:endParaRPr lang="en-GB" altLang="en-US"/>
          </a:p>
        </p:txBody>
      </p:sp>
    </p:spTree>
    <p:extLst>
      <p:ext uri="{BB962C8B-B14F-4D97-AF65-F5344CB8AC3E}">
        <p14:creationId xmlns:p14="http://schemas.microsoft.com/office/powerpoint/2010/main" val="33484793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內文及圖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EAA97892-D6C4-456A-848D-BAB795E74A8C}"/>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a16="http://schemas.microsoft.com/office/drawing/2014/main" xmlns="" id="{512B6F7E-14D3-48B4-BA68-3A87095659BC}"/>
              </a:ext>
            </a:extLst>
          </p:cNvPr>
          <p:cNvSpPr>
            <a:spLocks noGrp="1" noChangeArrowheads="1"/>
          </p:cNvSpPr>
          <p:nvPr>
            <p:ph type="sldNum" idx="15"/>
          </p:nvPr>
        </p:nvSpPr>
        <p:spPr/>
        <p:txBody>
          <a:bodyPr/>
          <a:lstStyle>
            <a:lvl1pPr>
              <a:defRPr/>
            </a:lvl1pPr>
          </a:lstStyle>
          <a:p>
            <a:fld id="{A769A915-C6EB-4FC8-86D2-EAD0A510D4F1}" type="slidenum">
              <a:rPr lang="en-GB" altLang="en-US"/>
              <a:pPr/>
              <a:t>‹#›</a:t>
            </a:fld>
            <a:endParaRPr lang="en-GB" altLang="en-US"/>
          </a:p>
        </p:txBody>
      </p:sp>
    </p:spTree>
    <p:extLst>
      <p:ext uri="{BB962C8B-B14F-4D97-AF65-F5344CB8AC3E}">
        <p14:creationId xmlns:p14="http://schemas.microsoft.com/office/powerpoint/2010/main" val="3348745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A07CA373-5F50-4631-8137-A20EC789DB10}"/>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b="0">
              <a:solidFill>
                <a:srgbClr val="FFC000"/>
              </a:solidFill>
            </a:endParaRPr>
          </a:p>
        </p:txBody>
      </p:sp>
      <p:sp>
        <p:nvSpPr>
          <p:cNvPr id="3" name="Slide Number Placeholder 2">
            <a:extLst>
              <a:ext uri="{FF2B5EF4-FFF2-40B4-BE49-F238E27FC236}">
                <a16:creationId xmlns:a16="http://schemas.microsoft.com/office/drawing/2014/main" xmlns="" id="{1EC140C7-41DE-4AD9-9C5F-2EDDB68B935E}"/>
              </a:ext>
            </a:extLst>
          </p:cNvPr>
          <p:cNvSpPr>
            <a:spLocks noGrp="1" noChangeArrowheads="1"/>
          </p:cNvSpPr>
          <p:nvPr>
            <p:ph type="sldNum" idx="10"/>
          </p:nvPr>
        </p:nvSpPr>
        <p:spPr/>
        <p:txBody>
          <a:bodyPr/>
          <a:lstStyle>
            <a:lvl1pPr>
              <a:defRPr/>
            </a:lvl1pPr>
          </a:lstStyle>
          <a:p>
            <a:fld id="{0382A985-377D-47D2-8DEF-BFB9B08A258E}" type="slidenum">
              <a:rPr lang="en-GB" altLang="en-US"/>
              <a:pPr/>
              <a:t>‹#›</a:t>
            </a:fld>
            <a:endParaRPr lang="en-GB" altLang="en-US"/>
          </a:p>
        </p:txBody>
      </p:sp>
    </p:spTree>
    <p:extLst>
      <p:ext uri="{BB962C8B-B14F-4D97-AF65-F5344CB8AC3E}">
        <p14:creationId xmlns:p14="http://schemas.microsoft.com/office/powerpoint/2010/main" val="66692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首頁">
    <p:spTree>
      <p:nvGrpSpPr>
        <p:cNvPr id="1" name=""/>
        <p:cNvGrpSpPr/>
        <p:nvPr/>
      </p:nvGrpSpPr>
      <p:grpSpPr>
        <a:xfrm>
          <a:off x="0" y="0"/>
          <a:ext cx="0" cy="0"/>
          <a:chOff x="0" y="0"/>
          <a:chExt cx="0" cy="0"/>
        </a:xfrm>
      </p:grpSpPr>
      <p:sp>
        <p:nvSpPr>
          <p:cNvPr id="8" name="Title 1"/>
          <p:cNvSpPr>
            <a:spLocks noGrp="1"/>
          </p:cNvSpPr>
          <p:nvPr>
            <p:ph type="title"/>
          </p:nvPr>
        </p:nvSpPr>
        <p:spPr>
          <a:xfrm>
            <a:off x="5023894" y="686596"/>
            <a:ext cx="3829234" cy="6891072"/>
          </a:xfrm>
          <a:prstGeom prst="rect">
            <a:avLst/>
          </a:prstGeom>
          <a:noFill/>
          <a:ln>
            <a:noFill/>
          </a:ln>
          <a:extLst/>
        </p:spPr>
        <p:txBody>
          <a:bodyPr vert="eaVert" lIns="85883" tIns="42940" rIns="85883" bIns="42940" anchor="ctr"/>
          <a:lstStyle>
            <a:lvl1pPr>
              <a:lnSpc>
                <a:spcPct val="100000"/>
              </a:lnSpc>
              <a:defRPr kumimoji="1" lang="zh-TW" altLang="en-US" sz="7200" b="0" kern="1200" baseline="0" dirty="0">
                <a:solidFill>
                  <a:schemeClr val="accent1">
                    <a:lumMod val="40000"/>
                    <a:lumOff val="60000"/>
                  </a:schemeClr>
                </a:solidFill>
                <a:latin typeface="DFKai-SB" panose="03000509000000000000"/>
                <a:ea typeface="DFKai-SB" panose="03000509000000000000"/>
                <a:cs typeface="+mn-cs"/>
              </a:defRPr>
            </a:lvl1pPr>
          </a:lstStyle>
          <a:p>
            <a:pPr lvl="0"/>
            <a:r>
              <a:rPr lang="en-US" altLang="zh-CN"/>
              <a:t>Click to edit Master title style</a:t>
            </a:r>
            <a:endParaRPr lang="zh-TW" altLang="en-US" dirty="0"/>
          </a:p>
        </p:txBody>
      </p:sp>
      <p:sp>
        <p:nvSpPr>
          <p:cNvPr id="10" name="Vertical Text Placeholder 8"/>
          <p:cNvSpPr>
            <a:spLocks noGrp="1"/>
          </p:cNvSpPr>
          <p:nvPr>
            <p:ph type="body" orient="vert" sz="quarter" idx="11"/>
          </p:nvPr>
        </p:nvSpPr>
        <p:spPr>
          <a:xfrm>
            <a:off x="11126805" y="221060"/>
            <a:ext cx="1077184" cy="7734598"/>
          </a:xfrm>
          <a:prstGeom prst="rect">
            <a:avLst/>
          </a:prstGeom>
          <a:noFill/>
          <a:ln>
            <a:noFill/>
          </a:ln>
          <a:extLst/>
        </p:spPr>
        <p:txBody>
          <a:bodyPr vert="eaVert" lIns="85883" tIns="42940" rIns="85883" bIns="42940" anchor="ctr">
            <a:normAutofit/>
          </a:bodyPr>
          <a:lstStyle>
            <a:lvl1pPr marL="0" indent="0">
              <a:buFont typeface="Arial" charset="0"/>
              <a:buNone/>
              <a:defRPr kumimoji="1" lang="en-US" altLang="zh-TW" sz="5300" b="0" kern="1200" dirty="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en-US" altLang="zh-CN"/>
              <a:t>Click to edit Master text styles</a:t>
            </a:r>
          </a:p>
        </p:txBody>
      </p:sp>
      <p:sp>
        <p:nvSpPr>
          <p:cNvPr id="11" name="Vertical Text Placeholder 10"/>
          <p:cNvSpPr>
            <a:spLocks noGrp="1"/>
          </p:cNvSpPr>
          <p:nvPr>
            <p:ph type="body" orient="vert" sz="quarter" idx="12"/>
          </p:nvPr>
        </p:nvSpPr>
        <p:spPr>
          <a:xfrm>
            <a:off x="1996147" y="1097281"/>
            <a:ext cx="958810" cy="6480388"/>
          </a:xfrm>
          <a:prstGeom prst="rect">
            <a:avLst/>
          </a:prstGeom>
          <a:noFill/>
          <a:ln>
            <a:noFill/>
          </a:ln>
          <a:extLst/>
        </p:spPr>
        <p:txBody>
          <a:bodyPr vert="eaVert" lIns="85883" tIns="42940" rIns="85883" bIns="42940" anchor="ctr"/>
          <a:lstStyle>
            <a:lvl1pPr marL="0" indent="0" algn="r">
              <a:buNone/>
              <a:defRPr kumimoji="1" lang="en-US" altLang="zh-TW" sz="5500" b="0" kern="120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en-US" altLang="zh-CN"/>
              <a:t>Click to edit Master text styles</a:t>
            </a:r>
          </a:p>
        </p:txBody>
      </p:sp>
      <p:sp>
        <p:nvSpPr>
          <p:cNvPr id="5" name="Slide Number Placeholder 2">
            <a:extLst>
              <a:ext uri="{FF2B5EF4-FFF2-40B4-BE49-F238E27FC236}">
                <a16:creationId xmlns:a16="http://schemas.microsoft.com/office/drawing/2014/main" xmlns="" id="{41224AFD-BA87-47D1-967F-C1080D24AF90}"/>
              </a:ext>
            </a:extLst>
          </p:cNvPr>
          <p:cNvSpPr>
            <a:spLocks noGrp="1"/>
          </p:cNvSpPr>
          <p:nvPr>
            <p:ph type="sldNum" idx="13"/>
          </p:nvPr>
        </p:nvSpPr>
        <p:spPr/>
        <p:txBody>
          <a:bodyPr/>
          <a:lstStyle>
            <a:lvl1pPr>
              <a:defRPr>
                <a:ea typeface="標楷體" panose="03000509000000000000" pitchFamily="65" charset="-120"/>
              </a:defRPr>
            </a:lvl1pPr>
          </a:lstStyle>
          <a:p>
            <a:fld id="{A891534B-4793-4C5D-8725-C38060A43813}" type="slidenum">
              <a:rPr lang="en-GB" altLang="en-US"/>
              <a:pPr/>
              <a:t>‹#›</a:t>
            </a:fld>
            <a:endParaRPr lang="en-GB" altLang="en-US"/>
          </a:p>
        </p:txBody>
      </p:sp>
    </p:spTree>
    <p:extLst>
      <p:ext uri="{BB962C8B-B14F-4D97-AF65-F5344CB8AC3E}">
        <p14:creationId xmlns:p14="http://schemas.microsoft.com/office/powerpoint/2010/main" val="37658568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簡報標題及日期">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171731EC-F54F-4D45-970E-162B6422303E}"/>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a16="http://schemas.microsoft.com/office/drawing/2014/main" xmlns="" id="{6E2C3EA7-2F17-438B-AACC-17A8BE9016B3}"/>
              </a:ext>
            </a:extLst>
          </p:cNvPr>
          <p:cNvSpPr>
            <a:spLocks noGrp="1" noChangeArrowheads="1"/>
          </p:cNvSpPr>
          <p:nvPr>
            <p:ph type="sldNum" idx="14"/>
          </p:nvPr>
        </p:nvSpPr>
        <p:spPr/>
        <p:txBody>
          <a:bodyPr/>
          <a:lstStyle>
            <a:lvl1pPr>
              <a:defRPr/>
            </a:lvl1pPr>
          </a:lstStyle>
          <a:p>
            <a:fld id="{EC9FC1B7-CA76-4108-A001-261AA530EBB6}" type="slidenum">
              <a:rPr lang="en-GB" altLang="en-US"/>
              <a:pPr/>
              <a:t>‹#›</a:t>
            </a:fld>
            <a:endParaRPr lang="en-GB" altLang="en-US"/>
          </a:p>
        </p:txBody>
      </p:sp>
    </p:spTree>
    <p:extLst>
      <p:ext uri="{BB962C8B-B14F-4D97-AF65-F5344CB8AC3E}">
        <p14:creationId xmlns:p14="http://schemas.microsoft.com/office/powerpoint/2010/main" val="40387779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直排標題及內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4D4266E7-5C28-4D19-81A6-D64FD1D1CF37}"/>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a16="http://schemas.microsoft.com/office/drawing/2014/main" xmlns="" id="{1BAADF20-8A7C-4533-9072-B218368D273A}"/>
              </a:ext>
            </a:extLst>
          </p:cNvPr>
          <p:cNvSpPr>
            <a:spLocks noGrp="1" noChangeArrowheads="1"/>
          </p:cNvSpPr>
          <p:nvPr>
            <p:ph type="sldNum" idx="14"/>
          </p:nvPr>
        </p:nvSpPr>
        <p:spPr/>
        <p:txBody>
          <a:bodyPr/>
          <a:lstStyle>
            <a:lvl1pPr>
              <a:defRPr/>
            </a:lvl1pPr>
          </a:lstStyle>
          <a:p>
            <a:fld id="{4E3D1924-9C14-4944-96DA-535E0B8A2852}" type="slidenum">
              <a:rPr lang="en-GB" altLang="en-US"/>
              <a:pPr/>
              <a:t>‹#›</a:t>
            </a:fld>
            <a:endParaRPr lang="en-GB" altLang="en-US"/>
          </a:p>
        </p:txBody>
      </p:sp>
    </p:spTree>
    <p:extLst>
      <p:ext uri="{BB962C8B-B14F-4D97-AF65-F5344CB8AC3E}">
        <p14:creationId xmlns:p14="http://schemas.microsoft.com/office/powerpoint/2010/main" val="8066653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內文及圖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734940F-361F-4322-B5FD-F4D020E5413F}"/>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a16="http://schemas.microsoft.com/office/drawing/2014/main" xmlns="" id="{52F118C5-CBF9-4495-9333-DCC4E805BC48}"/>
              </a:ext>
            </a:extLst>
          </p:cNvPr>
          <p:cNvSpPr>
            <a:spLocks noGrp="1" noChangeArrowheads="1"/>
          </p:cNvSpPr>
          <p:nvPr>
            <p:ph type="sldNum" idx="15"/>
          </p:nvPr>
        </p:nvSpPr>
        <p:spPr/>
        <p:txBody>
          <a:bodyPr/>
          <a:lstStyle>
            <a:lvl1pPr>
              <a:defRPr/>
            </a:lvl1pPr>
          </a:lstStyle>
          <a:p>
            <a:fld id="{67A728A0-0DF4-4396-8878-FE0156357F75}" type="slidenum">
              <a:rPr lang="en-GB" altLang="en-US"/>
              <a:pPr/>
              <a:t>‹#›</a:t>
            </a:fld>
            <a:endParaRPr lang="en-GB" altLang="en-US"/>
          </a:p>
        </p:txBody>
      </p:sp>
    </p:spTree>
    <p:extLst>
      <p:ext uri="{BB962C8B-B14F-4D97-AF65-F5344CB8AC3E}">
        <p14:creationId xmlns:p14="http://schemas.microsoft.com/office/powerpoint/2010/main" val="4250772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標題">
    <p:spTree>
      <p:nvGrpSpPr>
        <p:cNvPr id="1" name=""/>
        <p:cNvGrpSpPr/>
        <p:nvPr/>
      </p:nvGrpSpPr>
      <p:grpSpPr>
        <a:xfrm>
          <a:off x="0" y="0"/>
          <a:ext cx="0" cy="0"/>
          <a:chOff x="0" y="0"/>
          <a:chExt cx="0" cy="0"/>
        </a:xfrm>
      </p:grpSpPr>
      <p:sp>
        <p:nvSpPr>
          <p:cNvPr id="7" name="Title 1"/>
          <p:cNvSpPr>
            <a:spLocks noGrp="1"/>
          </p:cNvSpPr>
          <p:nvPr>
            <p:ph type="title"/>
          </p:nvPr>
        </p:nvSpPr>
        <p:spPr>
          <a:xfrm>
            <a:off x="12219042" y="261375"/>
            <a:ext cx="1201102" cy="7654957"/>
          </a:xfrm>
          <a:prstGeom prst="rect">
            <a:avLst/>
          </a:prstGeom>
        </p:spPr>
        <p:txBody>
          <a:bodyPr vert="eaVert"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3" name="Rectangle 2">
            <a:extLst>
              <a:ext uri="{FF2B5EF4-FFF2-40B4-BE49-F238E27FC236}">
                <a16:creationId xmlns:a16="http://schemas.microsoft.com/office/drawing/2014/main" xmlns="" id="{A14CE06F-A20D-47AC-8C7C-E1814195A149}"/>
              </a:ext>
            </a:extLst>
          </p:cNvPr>
          <p:cNvSpPr>
            <a:spLocks noGrp="1" noChangeArrowheads="1"/>
          </p:cNvSpPr>
          <p:nvPr>
            <p:ph type="sldNum" idx="10"/>
          </p:nvPr>
        </p:nvSpPr>
        <p:spPr>
          <a:ln/>
        </p:spPr>
        <p:txBody>
          <a:bodyPr/>
          <a:lstStyle>
            <a:lvl1pPr>
              <a:defRPr/>
            </a:lvl1pPr>
          </a:lstStyle>
          <a:p>
            <a:fld id="{ED1289CA-3EF7-4409-B2B4-FF09B4B41184}" type="slidenum">
              <a:rPr lang="en-GB" altLang="en-US"/>
              <a:pPr/>
              <a:t>‹#›</a:t>
            </a:fld>
            <a:endParaRPr lang="en-GB" altLang="en-US"/>
          </a:p>
        </p:txBody>
      </p:sp>
    </p:spTree>
    <p:extLst>
      <p:ext uri="{BB962C8B-B14F-4D97-AF65-F5344CB8AC3E}">
        <p14:creationId xmlns:p14="http://schemas.microsoft.com/office/powerpoint/2010/main" val="421472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直排標題及內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D4266E7-5C28-4D19-81A6-D64FD1D1CF37}"/>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1BAADF20-8A7C-4533-9072-B218368D273A}"/>
              </a:ext>
            </a:extLst>
          </p:cNvPr>
          <p:cNvSpPr>
            <a:spLocks noGrp="1" noChangeArrowheads="1"/>
          </p:cNvSpPr>
          <p:nvPr>
            <p:ph type="sldNum" idx="14"/>
          </p:nvPr>
        </p:nvSpPr>
        <p:spPr/>
        <p:txBody>
          <a:bodyPr/>
          <a:lstStyle>
            <a:lvl1pPr>
              <a:defRPr/>
            </a:lvl1pPr>
          </a:lstStyle>
          <a:p>
            <a:fld id="{4E3D1924-9C14-4944-96DA-535E0B8A2852}" type="slidenum">
              <a:rPr lang="en-GB" altLang="en-US"/>
              <a:pPr/>
              <a:t>‹#›</a:t>
            </a:fld>
            <a:endParaRPr lang="en-GB" altLang="en-US"/>
          </a:p>
        </p:txBody>
      </p:sp>
    </p:spTree>
    <p:extLst>
      <p:ext uri="{BB962C8B-B14F-4D97-AF65-F5344CB8AC3E}">
        <p14:creationId xmlns:p14="http://schemas.microsoft.com/office/powerpoint/2010/main" val="12979769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內文+照片">
    <p:spTree>
      <p:nvGrpSpPr>
        <p:cNvPr id="1" name=""/>
        <p:cNvGrpSpPr/>
        <p:nvPr/>
      </p:nvGrpSpPr>
      <p:grpSpPr>
        <a:xfrm>
          <a:off x="0" y="0"/>
          <a:ext cx="0" cy="0"/>
          <a:chOff x="0" y="0"/>
          <a:chExt cx="0" cy="0"/>
        </a:xfrm>
      </p:grpSpPr>
      <p:sp>
        <p:nvSpPr>
          <p:cNvPr id="5" name="Content Placeholder 5"/>
          <p:cNvSpPr>
            <a:spLocks noGrp="1"/>
          </p:cNvSpPr>
          <p:nvPr>
            <p:ph sz="quarter" idx="16"/>
          </p:nvPr>
        </p:nvSpPr>
        <p:spPr>
          <a:xfrm>
            <a:off x="415925" y="1663133"/>
            <a:ext cx="7704138" cy="5135563"/>
          </a:xfrm>
          <a:prstGeom prst="rect">
            <a:avLst/>
          </a:prstGeom>
        </p:spPr>
        <p:txBody>
          <a:bodyPr lIns="91417" tIns="45709" rIns="91417" bIns="45709" anchor="b"/>
          <a:lstStyle>
            <a:lvl1pPr marL="0" indent="0" algn="ctr">
              <a:buNone/>
              <a:defRPr>
                <a:solidFill>
                  <a:schemeClr val="bg1">
                    <a:lumMod val="85000"/>
                  </a:schemeClr>
                </a:solidFill>
                <a:latin typeface="+mn-ea"/>
                <a:ea typeface="+mn-ea"/>
              </a:defRPr>
            </a:lvl1pPr>
          </a:lstStyle>
          <a:p>
            <a:pPr lvl="0"/>
            <a:r>
              <a:rPr lang="en-US" altLang="zh-CN" dirty="0"/>
              <a:t>Click to edit Master text styles</a:t>
            </a:r>
          </a:p>
        </p:txBody>
      </p:sp>
      <p:sp>
        <p:nvSpPr>
          <p:cNvPr id="6" name="Vertical Content Placeholder 10"/>
          <p:cNvSpPr>
            <a:spLocks noGrp="1"/>
          </p:cNvSpPr>
          <p:nvPr>
            <p:ph orient="vert" sz="quarter" idx="13"/>
          </p:nvPr>
        </p:nvSpPr>
        <p:spPr>
          <a:xfrm>
            <a:off x="10685661" y="203702"/>
            <a:ext cx="2954609" cy="7416825"/>
          </a:xfrm>
          <a:prstGeom prst="rect">
            <a:avLst/>
          </a:prstGeom>
        </p:spPr>
        <p:txBody>
          <a:bodyPr vert="eaVert" lIns="91417" tIns="45709" rIns="91417" bIns="45709">
            <a:spAutoFit/>
          </a:bodyPr>
          <a:lstStyle>
            <a:lvl1pPr marL="305806" indent="-305806" algn="l">
              <a:lnSpc>
                <a:spcPct val="150000"/>
              </a:lnSpc>
              <a:spcBef>
                <a:spcPts val="0"/>
              </a:spcBef>
              <a:spcAft>
                <a:spcPts val="0"/>
              </a:spcAft>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4" name="Rectangle 2">
            <a:extLst>
              <a:ext uri="{FF2B5EF4-FFF2-40B4-BE49-F238E27FC236}">
                <a16:creationId xmlns:a16="http://schemas.microsoft.com/office/drawing/2014/main" xmlns="" id="{6C7F2EDB-A5BB-4B11-9E88-7207CC856B80}"/>
              </a:ext>
            </a:extLst>
          </p:cNvPr>
          <p:cNvSpPr>
            <a:spLocks noGrp="1" noChangeArrowheads="1"/>
          </p:cNvSpPr>
          <p:nvPr>
            <p:ph type="sldNum" idx="17"/>
          </p:nvPr>
        </p:nvSpPr>
        <p:spPr/>
        <p:txBody>
          <a:bodyPr/>
          <a:lstStyle>
            <a:lvl1pPr>
              <a:defRPr>
                <a:ea typeface="標楷體" panose="03000509000000000000" pitchFamily="65" charset="-120"/>
              </a:defRPr>
            </a:lvl1pPr>
          </a:lstStyle>
          <a:p>
            <a:fld id="{29BF8658-E76B-422F-A290-6C2E719E9E96}" type="slidenum">
              <a:rPr lang="en-GB" altLang="en-US"/>
              <a:pPr/>
              <a:t>‹#›</a:t>
            </a:fld>
            <a:endParaRPr lang="en-GB" altLang="en-US"/>
          </a:p>
        </p:txBody>
      </p:sp>
    </p:spTree>
    <p:extLst>
      <p:ext uri="{BB962C8B-B14F-4D97-AF65-F5344CB8AC3E}">
        <p14:creationId xmlns:p14="http://schemas.microsoft.com/office/powerpoint/2010/main" val="2059090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內文+照片">
    <p:spTree>
      <p:nvGrpSpPr>
        <p:cNvPr id="1" name=""/>
        <p:cNvGrpSpPr/>
        <p:nvPr/>
      </p:nvGrpSpPr>
      <p:grpSpPr>
        <a:xfrm>
          <a:off x="0" y="0"/>
          <a:ext cx="0" cy="0"/>
          <a:chOff x="0" y="0"/>
          <a:chExt cx="0" cy="0"/>
        </a:xfrm>
      </p:grpSpPr>
      <p:sp>
        <p:nvSpPr>
          <p:cNvPr id="5" name="Content Placeholder 5"/>
          <p:cNvSpPr>
            <a:spLocks noGrp="1"/>
          </p:cNvSpPr>
          <p:nvPr>
            <p:ph sz="quarter" idx="16"/>
          </p:nvPr>
        </p:nvSpPr>
        <p:spPr>
          <a:xfrm>
            <a:off x="415925" y="1663133"/>
            <a:ext cx="7704138" cy="5135563"/>
          </a:xfrm>
          <a:prstGeom prst="rect">
            <a:avLst/>
          </a:prstGeom>
        </p:spPr>
        <p:txBody>
          <a:bodyPr lIns="91417" tIns="45709" rIns="91417" bIns="45709" anchor="b"/>
          <a:lstStyle>
            <a:lvl1pPr marL="0" indent="0" algn="ctr">
              <a:buNone/>
              <a:defRPr>
                <a:solidFill>
                  <a:schemeClr val="bg1">
                    <a:lumMod val="85000"/>
                  </a:schemeClr>
                </a:solidFill>
                <a:latin typeface="+mn-ea"/>
                <a:ea typeface="+mn-ea"/>
              </a:defRPr>
            </a:lvl1pPr>
          </a:lstStyle>
          <a:p>
            <a:pPr lvl="0"/>
            <a:r>
              <a:rPr lang="en-US" altLang="zh-CN"/>
              <a:t>Click to edit Master text styles</a:t>
            </a:r>
          </a:p>
        </p:txBody>
      </p:sp>
      <p:sp>
        <p:nvSpPr>
          <p:cNvPr id="6" name="Vertical Content Placeholder 10"/>
          <p:cNvSpPr>
            <a:spLocks noGrp="1"/>
          </p:cNvSpPr>
          <p:nvPr>
            <p:ph orient="vert" sz="quarter" idx="13"/>
          </p:nvPr>
        </p:nvSpPr>
        <p:spPr>
          <a:xfrm>
            <a:off x="10685661" y="203702"/>
            <a:ext cx="2954609" cy="7416825"/>
          </a:xfrm>
          <a:prstGeom prst="rect">
            <a:avLst/>
          </a:prstGeom>
        </p:spPr>
        <p:txBody>
          <a:bodyPr vert="eaVert" lIns="91417" tIns="45709" rIns="91417" bIns="45709">
            <a:spAutoFit/>
          </a:bodyPr>
          <a:lstStyle>
            <a:lvl1pPr marL="305806" indent="-305806" algn="l">
              <a:lnSpc>
                <a:spcPct val="150000"/>
              </a:lnSpc>
              <a:spcBef>
                <a:spcPts val="0"/>
              </a:spcBef>
              <a:spcAft>
                <a:spcPts val="0"/>
              </a:spcAft>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4" name="Rectangle 2">
            <a:extLst>
              <a:ext uri="{FF2B5EF4-FFF2-40B4-BE49-F238E27FC236}">
                <a16:creationId xmlns:a16="http://schemas.microsoft.com/office/drawing/2014/main" xmlns="" id="{BE1398E1-C0EB-4A46-A942-374ACAC8D423}"/>
              </a:ext>
            </a:extLst>
          </p:cNvPr>
          <p:cNvSpPr>
            <a:spLocks noGrp="1" noChangeArrowheads="1"/>
          </p:cNvSpPr>
          <p:nvPr>
            <p:ph type="sldNum" idx="17"/>
          </p:nvPr>
        </p:nvSpPr>
        <p:spPr/>
        <p:txBody>
          <a:bodyPr/>
          <a:lstStyle>
            <a:lvl1pPr>
              <a:defRPr>
                <a:ea typeface="標楷體" panose="03000509000000000000" pitchFamily="65" charset="-120"/>
              </a:defRPr>
            </a:lvl1pPr>
          </a:lstStyle>
          <a:p>
            <a:fld id="{9D45E74D-7995-4D89-9D81-7E7D92BA14AF}" type="slidenum">
              <a:rPr lang="en-GB" altLang="en-US"/>
              <a:pPr/>
              <a:t>‹#›</a:t>
            </a:fld>
            <a:endParaRPr lang="en-GB" altLang="en-US"/>
          </a:p>
        </p:txBody>
      </p:sp>
    </p:spTree>
    <p:extLst>
      <p:ext uri="{BB962C8B-B14F-4D97-AF65-F5344CB8AC3E}">
        <p14:creationId xmlns:p14="http://schemas.microsoft.com/office/powerpoint/2010/main" val="28664032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a16="http://schemas.microsoft.com/office/drawing/2014/main" xmlns="" id="{36A980BF-8F2D-441D-8F20-7A1214F983C4}"/>
              </a:ext>
            </a:extLst>
          </p:cNvPr>
          <p:cNvSpPr>
            <a:spLocks noGrp="1" noChangeArrowheads="1"/>
          </p:cNvSpPr>
          <p:nvPr>
            <p:ph type="sldNum" idx="12"/>
          </p:nvPr>
        </p:nvSpPr>
        <p:spPr>
          <a:ln/>
        </p:spPr>
        <p:txBody>
          <a:bodyPr/>
          <a:lstStyle>
            <a:lvl1pPr>
              <a:defRPr/>
            </a:lvl1pPr>
          </a:lstStyle>
          <a:p>
            <a:fld id="{1354F66C-14E7-47BE-8A49-172E978A05DB}" type="slidenum">
              <a:rPr lang="en-GB" altLang="en-US"/>
              <a:pPr/>
              <a:t>‹#›</a:t>
            </a:fld>
            <a:endParaRPr lang="en-GB" altLang="en-US"/>
          </a:p>
        </p:txBody>
      </p:sp>
    </p:spTree>
    <p:extLst>
      <p:ext uri="{BB962C8B-B14F-4D97-AF65-F5344CB8AC3E}">
        <p14:creationId xmlns:p14="http://schemas.microsoft.com/office/powerpoint/2010/main" val="42811589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a16="http://schemas.microsoft.com/office/drawing/2014/main" xmlns="" id="{F1E5DCA0-B3F3-435E-9E88-87555F68E278}"/>
              </a:ext>
            </a:extLst>
          </p:cNvPr>
          <p:cNvSpPr>
            <a:spLocks noGrp="1" noChangeArrowheads="1"/>
          </p:cNvSpPr>
          <p:nvPr>
            <p:ph type="sldNum" idx="10"/>
          </p:nvPr>
        </p:nvSpPr>
        <p:spPr>
          <a:ln/>
        </p:spPr>
        <p:txBody>
          <a:bodyPr/>
          <a:lstStyle>
            <a:lvl1pPr>
              <a:defRPr/>
            </a:lvl1pPr>
          </a:lstStyle>
          <a:p>
            <a:fld id="{FCA19C67-D753-445A-8792-18A249F83639}" type="slidenum">
              <a:rPr lang="en-GB" altLang="en-US"/>
              <a:pPr/>
              <a:t>‹#›</a:t>
            </a:fld>
            <a:endParaRPr lang="en-GB" altLang="en-US"/>
          </a:p>
        </p:txBody>
      </p:sp>
    </p:spTree>
    <p:extLst>
      <p:ext uri="{BB962C8B-B14F-4D97-AF65-F5344CB8AC3E}">
        <p14:creationId xmlns:p14="http://schemas.microsoft.com/office/powerpoint/2010/main" val="2273380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a16="http://schemas.microsoft.com/office/drawing/2014/main" xmlns="" id="{236868E8-D06A-405C-B210-80C9AC44DA7F}"/>
              </a:ext>
            </a:extLst>
          </p:cNvPr>
          <p:cNvSpPr>
            <a:spLocks noGrp="1" noChangeArrowheads="1"/>
          </p:cNvSpPr>
          <p:nvPr>
            <p:ph type="sldNum" idx="11"/>
          </p:nvPr>
        </p:nvSpPr>
        <p:spPr>
          <a:ln/>
        </p:spPr>
        <p:txBody>
          <a:bodyPr/>
          <a:lstStyle>
            <a:lvl1pPr>
              <a:defRPr/>
            </a:lvl1pPr>
          </a:lstStyle>
          <a:p>
            <a:fld id="{64A73DD5-2B71-4BC3-9415-310CBF5CB38C}" type="slidenum">
              <a:rPr lang="en-GB" altLang="en-US"/>
              <a:pPr/>
              <a:t>‹#›</a:t>
            </a:fld>
            <a:endParaRPr lang="en-GB" altLang="en-US"/>
          </a:p>
        </p:txBody>
      </p:sp>
    </p:spTree>
    <p:extLst>
      <p:ext uri="{BB962C8B-B14F-4D97-AF65-F5344CB8AC3E}">
        <p14:creationId xmlns:p14="http://schemas.microsoft.com/office/powerpoint/2010/main" val="16755587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a16="http://schemas.microsoft.com/office/drawing/2014/main" xmlns="" id="{00C0ED40-EEBD-470F-9EED-9767B730C08C}"/>
              </a:ext>
            </a:extLst>
          </p:cNvPr>
          <p:cNvSpPr>
            <a:spLocks noGrp="1" noChangeArrowheads="1"/>
          </p:cNvSpPr>
          <p:nvPr>
            <p:ph type="sldNum" idx="11"/>
          </p:nvPr>
        </p:nvSpPr>
        <p:spPr>
          <a:ln/>
        </p:spPr>
        <p:txBody>
          <a:bodyPr/>
          <a:lstStyle>
            <a:lvl1pPr>
              <a:defRPr/>
            </a:lvl1pPr>
          </a:lstStyle>
          <a:p>
            <a:fld id="{8EAA9D64-DDD4-411F-9487-F05FC839F6E4}" type="slidenum">
              <a:rPr lang="en-GB" altLang="en-US"/>
              <a:pPr/>
              <a:t>‹#›</a:t>
            </a:fld>
            <a:endParaRPr lang="en-GB" altLang="en-US"/>
          </a:p>
        </p:txBody>
      </p:sp>
    </p:spTree>
    <p:extLst>
      <p:ext uri="{BB962C8B-B14F-4D97-AF65-F5344CB8AC3E}">
        <p14:creationId xmlns:p14="http://schemas.microsoft.com/office/powerpoint/2010/main" val="1718661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a16="http://schemas.microsoft.com/office/drawing/2014/main" xmlns="" id="{F02EA67C-C0F9-4471-9BD7-B9A0244998C9}"/>
              </a:ext>
            </a:extLst>
          </p:cNvPr>
          <p:cNvSpPr>
            <a:spLocks noGrp="1" noChangeArrowheads="1"/>
          </p:cNvSpPr>
          <p:nvPr>
            <p:ph type="sldNum" idx="12"/>
          </p:nvPr>
        </p:nvSpPr>
        <p:spPr>
          <a:ln/>
        </p:spPr>
        <p:txBody>
          <a:bodyPr/>
          <a:lstStyle>
            <a:lvl1pPr>
              <a:defRPr/>
            </a:lvl1pPr>
          </a:lstStyle>
          <a:p>
            <a:fld id="{090E63ED-6B89-4FFC-BCEF-F7C0769B4101}" type="slidenum">
              <a:rPr lang="en-GB" altLang="en-US"/>
              <a:pPr/>
              <a:t>‹#›</a:t>
            </a:fld>
            <a:endParaRPr lang="en-GB" altLang="en-US"/>
          </a:p>
        </p:txBody>
      </p:sp>
    </p:spTree>
    <p:extLst>
      <p:ext uri="{BB962C8B-B14F-4D97-AF65-F5344CB8AC3E}">
        <p14:creationId xmlns:p14="http://schemas.microsoft.com/office/powerpoint/2010/main" val="17764177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a16="http://schemas.microsoft.com/office/drawing/2014/main" xmlns="" id="{9E8DFBF2-3ED4-407B-8A86-023363802515}"/>
              </a:ext>
            </a:extLst>
          </p:cNvPr>
          <p:cNvSpPr>
            <a:spLocks noGrp="1" noChangeArrowheads="1"/>
          </p:cNvSpPr>
          <p:nvPr>
            <p:ph type="sldNum" idx="10"/>
          </p:nvPr>
        </p:nvSpPr>
        <p:spPr>
          <a:ln/>
        </p:spPr>
        <p:txBody>
          <a:bodyPr/>
          <a:lstStyle>
            <a:lvl1pPr>
              <a:defRPr/>
            </a:lvl1pPr>
          </a:lstStyle>
          <a:p>
            <a:fld id="{2EB45404-E0EC-46ED-B411-442F855C3817}" type="slidenum">
              <a:rPr lang="en-GB" altLang="en-US"/>
              <a:pPr/>
              <a:t>‹#›</a:t>
            </a:fld>
            <a:endParaRPr lang="en-GB" altLang="en-US"/>
          </a:p>
        </p:txBody>
      </p:sp>
    </p:spTree>
    <p:extLst>
      <p:ext uri="{BB962C8B-B14F-4D97-AF65-F5344CB8AC3E}">
        <p14:creationId xmlns:p14="http://schemas.microsoft.com/office/powerpoint/2010/main" val="15063671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尾頁">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FE325F8-02B9-4295-BFCE-F2B72BCA7FE8}"/>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a16="http://schemas.microsoft.com/office/drawing/2014/main" xmlns="" id="{88FDBD6E-ECC7-45C8-9DFF-01E40D3AE804}"/>
              </a:ext>
            </a:extLst>
          </p:cNvPr>
          <p:cNvSpPr>
            <a:spLocks noGrp="1" noChangeArrowheads="1"/>
          </p:cNvSpPr>
          <p:nvPr>
            <p:ph type="sldNum" idx="10"/>
          </p:nvPr>
        </p:nvSpPr>
        <p:spPr/>
        <p:txBody>
          <a:bodyPr/>
          <a:lstStyle>
            <a:lvl1pPr>
              <a:defRPr/>
            </a:lvl1pPr>
          </a:lstStyle>
          <a:p>
            <a:fld id="{C6375591-FD92-4A79-AA3A-785B1B9145E4}" type="slidenum">
              <a:rPr lang="en-GB" altLang="en-US"/>
              <a:pPr/>
              <a:t>‹#›</a:t>
            </a:fld>
            <a:endParaRPr lang="en-GB" altLang="en-US"/>
          </a:p>
        </p:txBody>
      </p:sp>
    </p:spTree>
    <p:extLst>
      <p:ext uri="{BB962C8B-B14F-4D97-AF65-F5344CB8AC3E}">
        <p14:creationId xmlns:p14="http://schemas.microsoft.com/office/powerpoint/2010/main" val="40296086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標題">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C4ADC06-5E15-4586-9D47-251C2B6FD254}"/>
              </a:ext>
            </a:extLst>
          </p:cNvPr>
          <p:cNvSpPr txBox="1">
            <a:spLocks noChangeArrowheads="1"/>
          </p:cNvSpPr>
          <p:nvPr userDrawn="1"/>
        </p:nvSpPr>
        <p:spPr bwMode="auto">
          <a:xfrm>
            <a:off x="120650" y="131763"/>
            <a:ext cx="14557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EE8987EE-430D-4D8E-AAEF-50CE8E86D104}"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7" name="Title 1"/>
          <p:cNvSpPr>
            <a:spLocks noGrp="1"/>
          </p:cNvSpPr>
          <p:nvPr>
            <p:ph type="title"/>
          </p:nvPr>
        </p:nvSpPr>
        <p:spPr>
          <a:xfrm>
            <a:off x="12219042" y="261375"/>
            <a:ext cx="1201102" cy="76549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4" name="Slide Number Placeholder 2">
            <a:extLst>
              <a:ext uri="{FF2B5EF4-FFF2-40B4-BE49-F238E27FC236}">
                <a16:creationId xmlns:a16="http://schemas.microsoft.com/office/drawing/2014/main" xmlns="" id="{DF06B2A6-DFC5-4354-9FC1-245ABB97A51C}"/>
              </a:ext>
            </a:extLst>
          </p:cNvPr>
          <p:cNvSpPr>
            <a:spLocks noGrp="1" noChangeArrowheads="1"/>
          </p:cNvSpPr>
          <p:nvPr>
            <p:ph type="sldNum" idx="10"/>
          </p:nvPr>
        </p:nvSpPr>
        <p:spPr/>
        <p:txBody>
          <a:bodyPr/>
          <a:lstStyle>
            <a:lvl1pPr>
              <a:defRPr sz="2100">
                <a:solidFill>
                  <a:srgbClr val="000000"/>
                </a:solidFill>
                <a:ea typeface="標楷體" panose="03000509000000000000" pitchFamily="65" charset="-120"/>
              </a:defRPr>
            </a:lvl1pPr>
          </a:lstStyle>
          <a:p>
            <a:fld id="{F56064AF-BD44-4EA4-B665-462064922E61}" type="slidenum">
              <a:rPr lang="en-GB" altLang="en-US"/>
              <a:pPr/>
              <a:t>‹#›</a:t>
            </a:fld>
            <a:endParaRPr lang="en-GB" altLang="en-US"/>
          </a:p>
        </p:txBody>
      </p:sp>
    </p:spTree>
    <p:extLst>
      <p:ext uri="{BB962C8B-B14F-4D97-AF65-F5344CB8AC3E}">
        <p14:creationId xmlns:p14="http://schemas.microsoft.com/office/powerpoint/2010/main" val="1767686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內文及圖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734940F-361F-4322-B5FD-F4D020E5413F}"/>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 xmlns:a16="http://schemas.microsoft.com/office/drawing/2014/main" id="{52F118C5-CBF9-4495-9333-DCC4E805BC48}"/>
              </a:ext>
            </a:extLst>
          </p:cNvPr>
          <p:cNvSpPr>
            <a:spLocks noGrp="1" noChangeArrowheads="1"/>
          </p:cNvSpPr>
          <p:nvPr>
            <p:ph type="sldNum" idx="15"/>
          </p:nvPr>
        </p:nvSpPr>
        <p:spPr/>
        <p:txBody>
          <a:bodyPr/>
          <a:lstStyle>
            <a:lvl1pPr>
              <a:defRPr/>
            </a:lvl1pPr>
          </a:lstStyle>
          <a:p>
            <a:fld id="{67A728A0-0DF4-4396-8878-FE0156357F75}" type="slidenum">
              <a:rPr lang="en-GB" altLang="en-US"/>
              <a:pPr/>
              <a:t>‹#›</a:t>
            </a:fld>
            <a:endParaRPr lang="en-GB" altLang="en-US"/>
          </a:p>
        </p:txBody>
      </p:sp>
    </p:spTree>
    <p:extLst>
      <p:ext uri="{BB962C8B-B14F-4D97-AF65-F5344CB8AC3E}">
        <p14:creationId xmlns:p14="http://schemas.microsoft.com/office/powerpoint/2010/main" val="29220312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標題+內文">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12EFF93F-2A83-4923-9C82-74CC25B65ADC}"/>
              </a:ext>
            </a:extLst>
          </p:cNvPr>
          <p:cNvSpPr txBox="1">
            <a:spLocks noChangeArrowheads="1"/>
          </p:cNvSpPr>
          <p:nvPr userDrawn="1"/>
        </p:nvSpPr>
        <p:spPr bwMode="auto">
          <a:xfrm>
            <a:off x="120650" y="131763"/>
            <a:ext cx="14557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E3F343D9-D00F-4F37-AE86-62B18CBC35D9}"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18" name="Vertical Content Placeholder 10"/>
          <p:cNvSpPr>
            <a:spLocks noGrp="1"/>
          </p:cNvSpPr>
          <p:nvPr>
            <p:ph orient="vert" sz="quarter" idx="13"/>
          </p:nvPr>
        </p:nvSpPr>
        <p:spPr>
          <a:xfrm>
            <a:off x="11015066" y="195040"/>
            <a:ext cx="1407180" cy="19482234"/>
          </a:xfrm>
          <a:prstGeom prst="rect">
            <a:avLst/>
          </a:prstGeom>
        </p:spPr>
        <p:txBody>
          <a:bodyPr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2" name="Title 1"/>
          <p:cNvSpPr>
            <a:spLocks noGrp="1"/>
          </p:cNvSpPr>
          <p:nvPr>
            <p:ph type="title"/>
          </p:nvPr>
        </p:nvSpPr>
        <p:spPr>
          <a:xfrm>
            <a:off x="12219046" y="261377"/>
            <a:ext cx="1201102" cy="76803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5" name="Rectangle 2">
            <a:extLst>
              <a:ext uri="{FF2B5EF4-FFF2-40B4-BE49-F238E27FC236}">
                <a16:creationId xmlns:a16="http://schemas.microsoft.com/office/drawing/2014/main" xmlns="" id="{299D10C8-29C6-4C6D-9274-08A363C2E090}"/>
              </a:ext>
            </a:extLst>
          </p:cNvPr>
          <p:cNvSpPr>
            <a:spLocks noGrp="1" noChangeArrowheads="1"/>
          </p:cNvSpPr>
          <p:nvPr>
            <p:ph type="sldNum" idx="14"/>
          </p:nvPr>
        </p:nvSpPr>
        <p:spPr/>
        <p:txBody>
          <a:bodyPr/>
          <a:lstStyle>
            <a:lvl1pPr>
              <a:defRPr sz="2100">
                <a:solidFill>
                  <a:srgbClr val="000000"/>
                </a:solidFill>
                <a:ea typeface="標楷體" panose="03000509000000000000" pitchFamily="65" charset="-120"/>
              </a:defRPr>
            </a:lvl1pPr>
          </a:lstStyle>
          <a:p>
            <a:fld id="{AAC58138-4BD4-43AD-B1E4-69483221390E}" type="slidenum">
              <a:rPr lang="en-GB" altLang="en-US"/>
              <a:pPr/>
              <a:t>‹#›</a:t>
            </a:fld>
            <a:endParaRPr lang="en-GB" altLang="en-US"/>
          </a:p>
        </p:txBody>
      </p:sp>
    </p:spTree>
    <p:extLst>
      <p:ext uri="{BB962C8B-B14F-4D97-AF65-F5344CB8AC3E}">
        <p14:creationId xmlns:p14="http://schemas.microsoft.com/office/powerpoint/2010/main" val="29696665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a16="http://schemas.microsoft.com/office/drawing/2014/main" xmlns="" id="{1C758FCA-26DB-4926-B40E-9C335EB9909E}"/>
              </a:ext>
            </a:extLst>
          </p:cNvPr>
          <p:cNvSpPr>
            <a:spLocks noGrp="1" noChangeArrowheads="1"/>
          </p:cNvSpPr>
          <p:nvPr>
            <p:ph type="sldNum" idx="12"/>
          </p:nvPr>
        </p:nvSpPr>
        <p:spPr>
          <a:ln/>
        </p:spPr>
        <p:txBody>
          <a:bodyPr/>
          <a:lstStyle>
            <a:lvl1pPr>
              <a:defRPr/>
            </a:lvl1pPr>
          </a:lstStyle>
          <a:p>
            <a:fld id="{B2717343-3D9F-4589-83D4-8D883C20776D}" type="slidenum">
              <a:rPr lang="en-GB" altLang="en-US"/>
              <a:pPr/>
              <a:t>‹#›</a:t>
            </a:fld>
            <a:endParaRPr lang="en-GB" altLang="en-US"/>
          </a:p>
        </p:txBody>
      </p:sp>
    </p:spTree>
    <p:extLst>
      <p:ext uri="{BB962C8B-B14F-4D97-AF65-F5344CB8AC3E}">
        <p14:creationId xmlns:p14="http://schemas.microsoft.com/office/powerpoint/2010/main" val="774148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a16="http://schemas.microsoft.com/office/drawing/2014/main" xmlns="" id="{7E8E7E8B-A25B-423D-A032-D0F7868D4936}"/>
              </a:ext>
            </a:extLst>
          </p:cNvPr>
          <p:cNvSpPr>
            <a:spLocks noGrp="1" noChangeArrowheads="1"/>
          </p:cNvSpPr>
          <p:nvPr>
            <p:ph type="sldNum" idx="10"/>
          </p:nvPr>
        </p:nvSpPr>
        <p:spPr>
          <a:ln/>
        </p:spPr>
        <p:txBody>
          <a:bodyPr/>
          <a:lstStyle>
            <a:lvl1pPr>
              <a:defRPr/>
            </a:lvl1pPr>
          </a:lstStyle>
          <a:p>
            <a:fld id="{6AE0F2F7-FF44-4EE1-825D-7348ABD35282}" type="slidenum">
              <a:rPr lang="en-GB" altLang="en-US"/>
              <a:pPr/>
              <a:t>‹#›</a:t>
            </a:fld>
            <a:endParaRPr lang="en-GB" altLang="en-US"/>
          </a:p>
        </p:txBody>
      </p:sp>
    </p:spTree>
    <p:extLst>
      <p:ext uri="{BB962C8B-B14F-4D97-AF65-F5344CB8AC3E}">
        <p14:creationId xmlns:p14="http://schemas.microsoft.com/office/powerpoint/2010/main" val="23590866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a16="http://schemas.microsoft.com/office/drawing/2014/main" xmlns="" id="{58740E42-5434-4C06-83B8-A1A46CC3CB84}"/>
              </a:ext>
            </a:extLst>
          </p:cNvPr>
          <p:cNvSpPr>
            <a:spLocks noGrp="1" noChangeArrowheads="1"/>
          </p:cNvSpPr>
          <p:nvPr>
            <p:ph type="sldNum" idx="11"/>
          </p:nvPr>
        </p:nvSpPr>
        <p:spPr>
          <a:ln/>
        </p:spPr>
        <p:txBody>
          <a:bodyPr/>
          <a:lstStyle>
            <a:lvl1pPr>
              <a:defRPr/>
            </a:lvl1pPr>
          </a:lstStyle>
          <a:p>
            <a:fld id="{4047419A-C438-46F6-810C-02AA28CFC84A}" type="slidenum">
              <a:rPr lang="en-GB" altLang="en-US"/>
              <a:pPr/>
              <a:t>‹#›</a:t>
            </a:fld>
            <a:endParaRPr lang="en-GB" altLang="en-US"/>
          </a:p>
        </p:txBody>
      </p:sp>
    </p:spTree>
    <p:extLst>
      <p:ext uri="{BB962C8B-B14F-4D97-AF65-F5344CB8AC3E}">
        <p14:creationId xmlns:p14="http://schemas.microsoft.com/office/powerpoint/2010/main" val="1893908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內容 - 長標題">
    <p:spTree>
      <p:nvGrpSpPr>
        <p:cNvPr id="1" name=""/>
        <p:cNvGrpSpPr/>
        <p:nvPr/>
      </p:nvGrpSpPr>
      <p:grpSpPr>
        <a:xfrm>
          <a:off x="0" y="0"/>
          <a:ext cx="0" cy="0"/>
          <a:chOff x="0" y="0"/>
          <a:chExt cx="0" cy="0"/>
        </a:xfrm>
      </p:grpSpPr>
      <p:sp>
        <p:nvSpPr>
          <p:cNvPr id="2" name="標題 1"/>
          <p:cNvSpPr>
            <a:spLocks noGrp="1"/>
          </p:cNvSpPr>
          <p:nvPr>
            <p:ph type="title"/>
          </p:nvPr>
        </p:nvSpPr>
        <p:spPr>
          <a:xfrm>
            <a:off x="11144575" y="309600"/>
            <a:ext cx="2305027"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0081119"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6"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a16="http://schemas.microsoft.com/office/drawing/2014/main" xmlns="" id="{912DADC9-D897-4119-9952-92D8C2DB8B97}"/>
              </a:ext>
            </a:extLst>
          </p:cNvPr>
          <p:cNvSpPr>
            <a:spLocks noGrp="1" noChangeArrowheads="1"/>
          </p:cNvSpPr>
          <p:nvPr>
            <p:ph type="sldNum" idx="11"/>
          </p:nvPr>
        </p:nvSpPr>
        <p:spPr>
          <a:ln/>
        </p:spPr>
        <p:txBody>
          <a:bodyPr/>
          <a:lstStyle>
            <a:lvl1pPr>
              <a:defRPr/>
            </a:lvl1pPr>
          </a:lstStyle>
          <a:p>
            <a:fld id="{132349F8-BBB3-4434-96DA-6157C49B9147}" type="slidenum">
              <a:rPr lang="en-GB" altLang="en-US"/>
              <a:pPr/>
              <a:t>‹#›</a:t>
            </a:fld>
            <a:endParaRPr lang="en-GB" altLang="en-US"/>
          </a:p>
        </p:txBody>
      </p:sp>
    </p:spTree>
    <p:extLst>
      <p:ext uri="{BB962C8B-B14F-4D97-AF65-F5344CB8AC3E}">
        <p14:creationId xmlns:p14="http://schemas.microsoft.com/office/powerpoint/2010/main" val="21529861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a16="http://schemas.microsoft.com/office/drawing/2014/main" xmlns="" id="{C210BEF7-51C7-49FC-8167-51406F0CE966}"/>
              </a:ext>
            </a:extLst>
          </p:cNvPr>
          <p:cNvSpPr>
            <a:spLocks noGrp="1" noChangeArrowheads="1"/>
          </p:cNvSpPr>
          <p:nvPr>
            <p:ph type="sldNum" idx="11"/>
          </p:nvPr>
        </p:nvSpPr>
        <p:spPr>
          <a:ln/>
        </p:spPr>
        <p:txBody>
          <a:bodyPr/>
          <a:lstStyle>
            <a:lvl1pPr>
              <a:defRPr/>
            </a:lvl1pPr>
          </a:lstStyle>
          <a:p>
            <a:fld id="{38CDF948-D9D9-4CB2-B468-74D4418A9FD0}" type="slidenum">
              <a:rPr lang="en-GB" altLang="en-US"/>
              <a:pPr/>
              <a:t>‹#›</a:t>
            </a:fld>
            <a:endParaRPr lang="en-GB" altLang="en-US"/>
          </a:p>
        </p:txBody>
      </p:sp>
    </p:spTree>
    <p:extLst>
      <p:ext uri="{BB962C8B-B14F-4D97-AF65-F5344CB8AC3E}">
        <p14:creationId xmlns:p14="http://schemas.microsoft.com/office/powerpoint/2010/main" val="31223060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a16="http://schemas.microsoft.com/office/drawing/2014/main" xmlns="" id="{A6B3F0BB-5DB2-47F1-AD77-E0E978E843D9}"/>
              </a:ext>
            </a:extLst>
          </p:cNvPr>
          <p:cNvSpPr>
            <a:spLocks noGrp="1" noChangeArrowheads="1"/>
          </p:cNvSpPr>
          <p:nvPr>
            <p:ph type="sldNum" idx="12"/>
          </p:nvPr>
        </p:nvSpPr>
        <p:spPr>
          <a:ln/>
        </p:spPr>
        <p:txBody>
          <a:bodyPr/>
          <a:lstStyle>
            <a:lvl1pPr>
              <a:defRPr/>
            </a:lvl1pPr>
          </a:lstStyle>
          <a:p>
            <a:fld id="{C28D2F4C-63FF-4496-8E6B-E4A6E963880E}" type="slidenum">
              <a:rPr lang="en-GB" altLang="en-US"/>
              <a:pPr/>
              <a:t>‹#›</a:t>
            </a:fld>
            <a:endParaRPr lang="en-GB" altLang="en-US"/>
          </a:p>
        </p:txBody>
      </p:sp>
    </p:spTree>
    <p:extLst>
      <p:ext uri="{BB962C8B-B14F-4D97-AF65-F5344CB8AC3E}">
        <p14:creationId xmlns:p14="http://schemas.microsoft.com/office/powerpoint/2010/main" val="33432903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a16="http://schemas.microsoft.com/office/drawing/2014/main" xmlns="" id="{8355DDCD-E6AB-4941-B00E-AE534E4F4E90}"/>
              </a:ext>
            </a:extLst>
          </p:cNvPr>
          <p:cNvSpPr>
            <a:spLocks noGrp="1" noChangeArrowheads="1"/>
          </p:cNvSpPr>
          <p:nvPr>
            <p:ph type="sldNum" idx="10"/>
          </p:nvPr>
        </p:nvSpPr>
        <p:spPr>
          <a:ln/>
        </p:spPr>
        <p:txBody>
          <a:bodyPr/>
          <a:lstStyle>
            <a:lvl1pPr>
              <a:defRPr/>
            </a:lvl1pPr>
          </a:lstStyle>
          <a:p>
            <a:fld id="{32F3C1D3-6C31-4C78-8B77-F8516660362B}" type="slidenum">
              <a:rPr lang="en-GB" altLang="en-US"/>
              <a:pPr/>
              <a:t>‹#›</a:t>
            </a:fld>
            <a:endParaRPr lang="en-GB" altLang="en-US"/>
          </a:p>
        </p:txBody>
      </p:sp>
    </p:spTree>
    <p:extLst>
      <p:ext uri="{BB962C8B-B14F-4D97-AF65-F5344CB8AC3E}">
        <p14:creationId xmlns:p14="http://schemas.microsoft.com/office/powerpoint/2010/main" val="28015977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尾頁">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0FF848-60BB-4FF8-8845-58B0CC2686F4}"/>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defTabSz="1049338">
              <a:defRPr sz="6000" b="1">
                <a:solidFill>
                  <a:schemeClr val="bg1"/>
                </a:solidFill>
                <a:latin typeface="Times New Roman" pitchFamily="18" charset="0"/>
                <a:ea typeface="新細明體" pitchFamily="18" charset="-120"/>
              </a:defRPr>
            </a:lvl1pPr>
            <a:lvl2pPr marL="742950" indent="-285750" defTabSz="1049338">
              <a:defRPr sz="6000" b="1">
                <a:solidFill>
                  <a:schemeClr val="bg1"/>
                </a:solidFill>
                <a:latin typeface="Times New Roman" pitchFamily="18" charset="0"/>
                <a:ea typeface="新細明體" pitchFamily="18" charset="-120"/>
              </a:defRPr>
            </a:lvl2pPr>
            <a:lvl3pPr marL="1143000" indent="-228600" defTabSz="1049338">
              <a:defRPr sz="6000" b="1">
                <a:solidFill>
                  <a:schemeClr val="bg1"/>
                </a:solidFill>
                <a:latin typeface="Times New Roman" pitchFamily="18" charset="0"/>
                <a:ea typeface="新細明體" pitchFamily="18" charset="-120"/>
              </a:defRPr>
            </a:lvl3pPr>
            <a:lvl4pPr marL="1600200" indent="-228600" defTabSz="1049338">
              <a:defRPr sz="6000" b="1">
                <a:solidFill>
                  <a:schemeClr val="bg1"/>
                </a:solidFill>
                <a:latin typeface="Times New Roman" pitchFamily="18" charset="0"/>
                <a:ea typeface="新細明體" pitchFamily="18" charset="-120"/>
              </a:defRPr>
            </a:lvl4pPr>
            <a:lvl5pPr marL="2057400" indent="-228600" defTabSz="1049338">
              <a:defRPr sz="6000" b="1">
                <a:solidFill>
                  <a:schemeClr val="bg1"/>
                </a:solidFill>
                <a:latin typeface="Times New Roman" pitchFamily="18" charset="0"/>
                <a:ea typeface="新細明體" pitchFamily="18" charset="-120"/>
              </a:defRPr>
            </a:lvl5pPr>
            <a:lvl6pPr marL="25146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a16="http://schemas.microsoft.com/office/drawing/2014/main" xmlns="" id="{E259432B-BCF6-4838-9F3B-D0BD1211CB35}"/>
              </a:ext>
            </a:extLst>
          </p:cNvPr>
          <p:cNvSpPr>
            <a:spLocks noGrp="1" noChangeArrowheads="1"/>
          </p:cNvSpPr>
          <p:nvPr>
            <p:ph type="sldNum" idx="10"/>
          </p:nvPr>
        </p:nvSpPr>
        <p:spPr/>
        <p:txBody>
          <a:bodyPr/>
          <a:lstStyle>
            <a:lvl1pPr>
              <a:defRPr/>
            </a:lvl1pPr>
          </a:lstStyle>
          <a:p>
            <a:fld id="{A1FCA4BE-F455-48FA-A225-190895EAFE4B}" type="slidenum">
              <a:rPr lang="en-GB" altLang="en-US"/>
              <a:pPr/>
              <a:t>‹#›</a:t>
            </a:fld>
            <a:endParaRPr lang="en-GB" altLang="en-US"/>
          </a:p>
        </p:txBody>
      </p:sp>
    </p:spTree>
    <p:extLst>
      <p:ext uri="{BB962C8B-B14F-4D97-AF65-F5344CB8AC3E}">
        <p14:creationId xmlns:p14="http://schemas.microsoft.com/office/powerpoint/2010/main" val="39646891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a16="http://schemas.microsoft.com/office/drawing/2014/main" xmlns="" id="{A5CE8365-010C-489D-80CB-DBA595637D7F}"/>
              </a:ext>
            </a:extLst>
          </p:cNvPr>
          <p:cNvSpPr>
            <a:spLocks noGrp="1" noChangeArrowheads="1"/>
          </p:cNvSpPr>
          <p:nvPr>
            <p:ph type="sldNum" idx="12"/>
          </p:nvPr>
        </p:nvSpPr>
        <p:spPr>
          <a:ln/>
        </p:spPr>
        <p:txBody>
          <a:bodyPr/>
          <a:lstStyle>
            <a:lvl1pPr>
              <a:defRPr/>
            </a:lvl1pPr>
          </a:lstStyle>
          <a:p>
            <a:fld id="{EEBC32EF-5154-4652-A20F-026ED3ED6DB7}" type="slidenum">
              <a:rPr lang="en-GB" altLang="en-US"/>
              <a:pPr/>
              <a:t>‹#›</a:t>
            </a:fld>
            <a:endParaRPr lang="en-GB" altLang="en-US"/>
          </a:p>
        </p:txBody>
      </p:sp>
    </p:spTree>
    <p:extLst>
      <p:ext uri="{BB962C8B-B14F-4D97-AF65-F5344CB8AC3E}">
        <p14:creationId xmlns:p14="http://schemas.microsoft.com/office/powerpoint/2010/main" val="45871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標題">
    <p:spTree>
      <p:nvGrpSpPr>
        <p:cNvPr id="1" name=""/>
        <p:cNvGrpSpPr/>
        <p:nvPr/>
      </p:nvGrpSpPr>
      <p:grpSpPr>
        <a:xfrm>
          <a:off x="0" y="0"/>
          <a:ext cx="0" cy="0"/>
          <a:chOff x="0" y="0"/>
          <a:chExt cx="0" cy="0"/>
        </a:xfrm>
      </p:grpSpPr>
      <p:sp>
        <p:nvSpPr>
          <p:cNvPr id="7" name="Title 1"/>
          <p:cNvSpPr>
            <a:spLocks noGrp="1"/>
          </p:cNvSpPr>
          <p:nvPr>
            <p:ph type="title"/>
          </p:nvPr>
        </p:nvSpPr>
        <p:spPr>
          <a:xfrm>
            <a:off x="12219042" y="261375"/>
            <a:ext cx="1201102" cy="7654957"/>
          </a:xfrm>
          <a:prstGeom prst="rect">
            <a:avLst/>
          </a:prstGeom>
        </p:spPr>
        <p:txBody>
          <a:bodyPr vert="eaVert"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3" name="Rectangle 2">
            <a:extLst>
              <a:ext uri="{FF2B5EF4-FFF2-40B4-BE49-F238E27FC236}">
                <a16:creationId xmlns="" xmlns:a16="http://schemas.microsoft.com/office/drawing/2014/main" id="{A14CE06F-A20D-47AC-8C7C-E1814195A149}"/>
              </a:ext>
            </a:extLst>
          </p:cNvPr>
          <p:cNvSpPr>
            <a:spLocks noGrp="1" noChangeArrowheads="1"/>
          </p:cNvSpPr>
          <p:nvPr>
            <p:ph type="sldNum" idx="10"/>
          </p:nvPr>
        </p:nvSpPr>
        <p:spPr>
          <a:ln/>
        </p:spPr>
        <p:txBody>
          <a:bodyPr/>
          <a:lstStyle>
            <a:lvl1pPr>
              <a:defRPr/>
            </a:lvl1pPr>
          </a:lstStyle>
          <a:p>
            <a:fld id="{ED1289CA-3EF7-4409-B2B4-FF09B4B41184}" type="slidenum">
              <a:rPr lang="en-GB" altLang="en-US"/>
              <a:pPr/>
              <a:t>‹#›</a:t>
            </a:fld>
            <a:endParaRPr lang="en-GB" altLang="en-US"/>
          </a:p>
        </p:txBody>
      </p:sp>
    </p:spTree>
    <p:extLst>
      <p:ext uri="{BB962C8B-B14F-4D97-AF65-F5344CB8AC3E}">
        <p14:creationId xmlns:p14="http://schemas.microsoft.com/office/powerpoint/2010/main" val="27175734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a16="http://schemas.microsoft.com/office/drawing/2014/main" xmlns="" id="{ED3B98AB-F728-41F3-9AF1-8E3035024189}"/>
              </a:ext>
            </a:extLst>
          </p:cNvPr>
          <p:cNvSpPr>
            <a:spLocks noGrp="1" noChangeArrowheads="1"/>
          </p:cNvSpPr>
          <p:nvPr>
            <p:ph type="sldNum" idx="10"/>
          </p:nvPr>
        </p:nvSpPr>
        <p:spPr>
          <a:ln/>
        </p:spPr>
        <p:txBody>
          <a:bodyPr/>
          <a:lstStyle>
            <a:lvl1pPr>
              <a:defRPr/>
            </a:lvl1pPr>
          </a:lstStyle>
          <a:p>
            <a:fld id="{E8C9DF14-CDEA-48ED-A8DB-0FEE2100EC9A}" type="slidenum">
              <a:rPr lang="en-GB" altLang="en-US"/>
              <a:pPr/>
              <a:t>‹#›</a:t>
            </a:fld>
            <a:endParaRPr lang="en-GB" altLang="en-US"/>
          </a:p>
        </p:txBody>
      </p:sp>
    </p:spTree>
    <p:extLst>
      <p:ext uri="{BB962C8B-B14F-4D97-AF65-F5344CB8AC3E}">
        <p14:creationId xmlns:p14="http://schemas.microsoft.com/office/powerpoint/2010/main" val="10198682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a16="http://schemas.microsoft.com/office/drawing/2014/main" xmlns="" id="{7EE1BB49-F8E2-4CF8-AAA1-3EB02CEC6191}"/>
              </a:ext>
            </a:extLst>
          </p:cNvPr>
          <p:cNvSpPr>
            <a:spLocks noGrp="1" noChangeArrowheads="1"/>
          </p:cNvSpPr>
          <p:nvPr>
            <p:ph type="sldNum" idx="11"/>
          </p:nvPr>
        </p:nvSpPr>
        <p:spPr>
          <a:ln/>
        </p:spPr>
        <p:txBody>
          <a:bodyPr/>
          <a:lstStyle>
            <a:lvl1pPr>
              <a:defRPr/>
            </a:lvl1pPr>
          </a:lstStyle>
          <a:p>
            <a:fld id="{114E68AE-D954-44D7-B130-BD4DBFAC7461}" type="slidenum">
              <a:rPr lang="en-GB" altLang="en-US"/>
              <a:pPr/>
              <a:t>‹#›</a:t>
            </a:fld>
            <a:endParaRPr lang="en-GB" altLang="en-US"/>
          </a:p>
        </p:txBody>
      </p:sp>
    </p:spTree>
    <p:extLst>
      <p:ext uri="{BB962C8B-B14F-4D97-AF65-F5344CB8AC3E}">
        <p14:creationId xmlns:p14="http://schemas.microsoft.com/office/powerpoint/2010/main" val="1234769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內容 - 長標題">
    <p:spTree>
      <p:nvGrpSpPr>
        <p:cNvPr id="1" name=""/>
        <p:cNvGrpSpPr/>
        <p:nvPr/>
      </p:nvGrpSpPr>
      <p:grpSpPr>
        <a:xfrm>
          <a:off x="0" y="0"/>
          <a:ext cx="0" cy="0"/>
          <a:chOff x="0" y="0"/>
          <a:chExt cx="0" cy="0"/>
        </a:xfrm>
      </p:grpSpPr>
      <p:sp>
        <p:nvSpPr>
          <p:cNvPr id="2" name="標題 1"/>
          <p:cNvSpPr>
            <a:spLocks noGrp="1"/>
          </p:cNvSpPr>
          <p:nvPr>
            <p:ph type="title"/>
          </p:nvPr>
        </p:nvSpPr>
        <p:spPr>
          <a:xfrm>
            <a:off x="11144575" y="309600"/>
            <a:ext cx="2305027"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0081119"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6"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a16="http://schemas.microsoft.com/office/drawing/2014/main" xmlns="" id="{272C1679-00C1-4139-BB7E-95750C2A9B2F}"/>
              </a:ext>
            </a:extLst>
          </p:cNvPr>
          <p:cNvSpPr>
            <a:spLocks noGrp="1" noChangeArrowheads="1"/>
          </p:cNvSpPr>
          <p:nvPr>
            <p:ph type="sldNum" idx="11"/>
          </p:nvPr>
        </p:nvSpPr>
        <p:spPr>
          <a:ln/>
        </p:spPr>
        <p:txBody>
          <a:bodyPr/>
          <a:lstStyle>
            <a:lvl1pPr>
              <a:defRPr/>
            </a:lvl1pPr>
          </a:lstStyle>
          <a:p>
            <a:fld id="{572134E1-03E3-4898-B99B-23DD9DD64A1D}" type="slidenum">
              <a:rPr lang="en-GB" altLang="en-US"/>
              <a:pPr/>
              <a:t>‹#›</a:t>
            </a:fld>
            <a:endParaRPr lang="en-GB" altLang="en-US"/>
          </a:p>
        </p:txBody>
      </p:sp>
    </p:spTree>
    <p:extLst>
      <p:ext uri="{BB962C8B-B14F-4D97-AF65-F5344CB8AC3E}">
        <p14:creationId xmlns:p14="http://schemas.microsoft.com/office/powerpoint/2010/main" val="14720087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a16="http://schemas.microsoft.com/office/drawing/2014/main" xmlns="" id="{7258FBC4-0508-4AE5-9E0C-50F576E49F50}"/>
              </a:ext>
            </a:extLst>
          </p:cNvPr>
          <p:cNvSpPr>
            <a:spLocks noGrp="1" noChangeArrowheads="1"/>
          </p:cNvSpPr>
          <p:nvPr>
            <p:ph type="sldNum" idx="11"/>
          </p:nvPr>
        </p:nvSpPr>
        <p:spPr>
          <a:ln/>
        </p:spPr>
        <p:txBody>
          <a:bodyPr/>
          <a:lstStyle>
            <a:lvl1pPr>
              <a:defRPr/>
            </a:lvl1pPr>
          </a:lstStyle>
          <a:p>
            <a:fld id="{A494955C-B475-4658-96E8-187AC076C8AA}" type="slidenum">
              <a:rPr lang="en-GB" altLang="en-US"/>
              <a:pPr/>
              <a:t>‹#›</a:t>
            </a:fld>
            <a:endParaRPr lang="en-GB" altLang="en-US"/>
          </a:p>
        </p:txBody>
      </p:sp>
    </p:spTree>
    <p:extLst>
      <p:ext uri="{BB962C8B-B14F-4D97-AF65-F5344CB8AC3E}">
        <p14:creationId xmlns:p14="http://schemas.microsoft.com/office/powerpoint/2010/main" val="31089809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a16="http://schemas.microsoft.com/office/drawing/2014/main" xmlns="" id="{DC401DA4-AC05-4A4A-9B07-65E67C9AD0BF}"/>
              </a:ext>
            </a:extLst>
          </p:cNvPr>
          <p:cNvSpPr>
            <a:spLocks noGrp="1" noChangeArrowheads="1"/>
          </p:cNvSpPr>
          <p:nvPr>
            <p:ph type="sldNum" idx="12"/>
          </p:nvPr>
        </p:nvSpPr>
        <p:spPr>
          <a:ln/>
        </p:spPr>
        <p:txBody>
          <a:bodyPr/>
          <a:lstStyle>
            <a:lvl1pPr>
              <a:defRPr/>
            </a:lvl1pPr>
          </a:lstStyle>
          <a:p>
            <a:fld id="{5587569E-D97E-4078-8B1B-033016239361}" type="slidenum">
              <a:rPr lang="en-GB" altLang="en-US"/>
              <a:pPr/>
              <a:t>‹#›</a:t>
            </a:fld>
            <a:endParaRPr lang="en-GB" altLang="en-US"/>
          </a:p>
        </p:txBody>
      </p:sp>
    </p:spTree>
    <p:extLst>
      <p:ext uri="{BB962C8B-B14F-4D97-AF65-F5344CB8AC3E}">
        <p14:creationId xmlns:p14="http://schemas.microsoft.com/office/powerpoint/2010/main" val="23934392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a16="http://schemas.microsoft.com/office/drawing/2014/main" xmlns="" id="{D5225953-65D8-44D6-8C5F-A576D93D4264}"/>
              </a:ext>
            </a:extLst>
          </p:cNvPr>
          <p:cNvSpPr>
            <a:spLocks noGrp="1" noChangeArrowheads="1"/>
          </p:cNvSpPr>
          <p:nvPr>
            <p:ph type="sldNum" idx="10"/>
          </p:nvPr>
        </p:nvSpPr>
        <p:spPr>
          <a:ln/>
        </p:spPr>
        <p:txBody>
          <a:bodyPr/>
          <a:lstStyle>
            <a:lvl1pPr>
              <a:defRPr/>
            </a:lvl1pPr>
          </a:lstStyle>
          <a:p>
            <a:fld id="{37AC8AE2-5A96-4162-81B3-3E364BC65A0F}" type="slidenum">
              <a:rPr lang="en-GB" altLang="en-US"/>
              <a:pPr/>
              <a:t>‹#›</a:t>
            </a:fld>
            <a:endParaRPr lang="en-GB" altLang="en-US"/>
          </a:p>
        </p:txBody>
      </p:sp>
    </p:spTree>
    <p:extLst>
      <p:ext uri="{BB962C8B-B14F-4D97-AF65-F5344CB8AC3E}">
        <p14:creationId xmlns:p14="http://schemas.microsoft.com/office/powerpoint/2010/main" val="31326425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尾頁">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75821FE-BC99-4A4E-8B10-329AE8D51875}"/>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a16="http://schemas.microsoft.com/office/drawing/2014/main" xmlns="" id="{728D77C7-4F24-4DC2-ADFA-39217D449AC9}"/>
              </a:ext>
            </a:extLst>
          </p:cNvPr>
          <p:cNvSpPr>
            <a:spLocks noGrp="1" noChangeArrowheads="1"/>
          </p:cNvSpPr>
          <p:nvPr>
            <p:ph type="sldNum" idx="10"/>
          </p:nvPr>
        </p:nvSpPr>
        <p:spPr/>
        <p:txBody>
          <a:bodyPr/>
          <a:lstStyle>
            <a:lvl1pPr>
              <a:defRPr/>
            </a:lvl1pPr>
          </a:lstStyle>
          <a:p>
            <a:fld id="{089B972C-89F6-4F80-B13E-CE156CF3714B}" type="slidenum">
              <a:rPr lang="en-GB" altLang="en-US"/>
              <a:pPr/>
              <a:t>‹#›</a:t>
            </a:fld>
            <a:endParaRPr lang="en-GB" altLang="en-US"/>
          </a:p>
        </p:txBody>
      </p:sp>
    </p:spTree>
    <p:extLst>
      <p:ext uri="{BB962C8B-B14F-4D97-AF65-F5344CB8AC3E}">
        <p14:creationId xmlns:p14="http://schemas.microsoft.com/office/powerpoint/2010/main" val="28158473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標題+內文">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A2A8D578-4169-4939-AA08-0F1BEEB77A3F}"/>
              </a:ext>
            </a:extLst>
          </p:cNvPr>
          <p:cNvSpPr txBox="1">
            <a:spLocks noChangeArrowheads="1"/>
          </p:cNvSpPr>
          <p:nvPr userDrawn="1"/>
        </p:nvSpPr>
        <p:spPr bwMode="auto">
          <a:xfrm>
            <a:off x="-31751" y="-20636"/>
            <a:ext cx="145573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7193A648-6032-4BD8-8BB3-E954784CC461}"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18" name="Vertical Content Placeholder 10"/>
          <p:cNvSpPr>
            <a:spLocks noGrp="1"/>
          </p:cNvSpPr>
          <p:nvPr>
            <p:ph orient="vert" sz="quarter" idx="13"/>
          </p:nvPr>
        </p:nvSpPr>
        <p:spPr>
          <a:xfrm>
            <a:off x="11015066" y="195040"/>
            <a:ext cx="1407180" cy="19482234"/>
          </a:xfrm>
          <a:prstGeom prst="rect">
            <a:avLst/>
          </a:prstGeom>
        </p:spPr>
        <p:txBody>
          <a:bodyPr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2" name="Title 1"/>
          <p:cNvSpPr>
            <a:spLocks noGrp="1"/>
          </p:cNvSpPr>
          <p:nvPr>
            <p:ph type="title"/>
          </p:nvPr>
        </p:nvSpPr>
        <p:spPr>
          <a:xfrm>
            <a:off x="12219046" y="261377"/>
            <a:ext cx="1201102" cy="76803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5" name="Rectangle 2">
            <a:extLst>
              <a:ext uri="{FF2B5EF4-FFF2-40B4-BE49-F238E27FC236}">
                <a16:creationId xmlns:a16="http://schemas.microsoft.com/office/drawing/2014/main" xmlns="" id="{AEC5285A-8461-4CCC-B7A2-78E191555EC7}"/>
              </a:ext>
            </a:extLst>
          </p:cNvPr>
          <p:cNvSpPr>
            <a:spLocks noGrp="1" noChangeArrowheads="1"/>
          </p:cNvSpPr>
          <p:nvPr>
            <p:ph type="sldNum" idx="14"/>
          </p:nvPr>
        </p:nvSpPr>
        <p:spPr>
          <a:xfrm>
            <a:off x="0" y="0"/>
            <a:ext cx="0" cy="0"/>
          </a:xfrm>
        </p:spPr>
        <p:txBody>
          <a:bodyPr/>
          <a:lstStyle>
            <a:lvl1pPr>
              <a:defRPr sz="2100">
                <a:solidFill>
                  <a:srgbClr val="000000"/>
                </a:solidFill>
                <a:ea typeface="標楷體" panose="03000509000000000000" pitchFamily="65" charset="-120"/>
              </a:defRPr>
            </a:lvl1pPr>
          </a:lstStyle>
          <a:p>
            <a:fld id="{25E895A6-99F3-47F5-8999-74A03689E2F2}" type="slidenum">
              <a:rPr lang="en-GB" altLang="en-US"/>
              <a:pPr/>
              <a:t>‹#›</a:t>
            </a:fld>
            <a:endParaRPr lang="en-GB" altLang="en-US"/>
          </a:p>
        </p:txBody>
      </p:sp>
    </p:spTree>
    <p:extLst>
      <p:ext uri="{BB962C8B-B14F-4D97-AF65-F5344CB8AC3E}">
        <p14:creationId xmlns:p14="http://schemas.microsoft.com/office/powerpoint/2010/main" val="279153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簡報標題及日期">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AEDD947-DDB3-45C1-818A-596ACDB53651}"/>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a16="http://schemas.microsoft.com/office/drawing/2014/main" xmlns="" id="{85CDB39C-147F-48A2-82C5-C5B738F6D34D}"/>
              </a:ext>
            </a:extLst>
          </p:cNvPr>
          <p:cNvSpPr>
            <a:spLocks noGrp="1" noChangeArrowheads="1"/>
          </p:cNvSpPr>
          <p:nvPr>
            <p:ph type="sldNum" idx="14"/>
          </p:nvPr>
        </p:nvSpPr>
        <p:spPr/>
        <p:txBody>
          <a:bodyPr/>
          <a:lstStyle>
            <a:lvl1pPr>
              <a:defRPr/>
            </a:lvl1pPr>
          </a:lstStyle>
          <a:p>
            <a:fld id="{1E2BB3B6-63F3-4838-A02F-BA5584ABD6DA}" type="slidenum">
              <a:rPr lang="en-GB" altLang="en-US"/>
              <a:pPr/>
              <a:t>‹#›</a:t>
            </a:fld>
            <a:endParaRPr lang="en-GB" altLang="en-US"/>
          </a:p>
        </p:txBody>
      </p:sp>
    </p:spTree>
    <p:extLst>
      <p:ext uri="{BB962C8B-B14F-4D97-AF65-F5344CB8AC3E}">
        <p14:creationId xmlns:p14="http://schemas.microsoft.com/office/powerpoint/2010/main" val="26152942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直排標題及內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7922967-DF49-4941-80B1-1DA5B85084B8}"/>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a16="http://schemas.microsoft.com/office/drawing/2014/main" xmlns="" id="{F988F28C-930A-4A5F-9383-0C6A61CE252D}"/>
              </a:ext>
            </a:extLst>
          </p:cNvPr>
          <p:cNvSpPr>
            <a:spLocks noGrp="1" noChangeArrowheads="1"/>
          </p:cNvSpPr>
          <p:nvPr>
            <p:ph type="sldNum" idx="14"/>
          </p:nvPr>
        </p:nvSpPr>
        <p:spPr/>
        <p:txBody>
          <a:bodyPr/>
          <a:lstStyle>
            <a:lvl1pPr>
              <a:defRPr/>
            </a:lvl1pPr>
          </a:lstStyle>
          <a:p>
            <a:fld id="{F871E3ED-B285-47A9-9CCE-2DB41A3D8EC6}" type="slidenum">
              <a:rPr lang="en-GB" altLang="en-US"/>
              <a:pPr/>
              <a:t>‹#›</a:t>
            </a:fld>
            <a:endParaRPr lang="en-GB" altLang="en-US"/>
          </a:p>
        </p:txBody>
      </p:sp>
    </p:spTree>
    <p:extLst>
      <p:ext uri="{BB962C8B-B14F-4D97-AF65-F5344CB8AC3E}">
        <p14:creationId xmlns:p14="http://schemas.microsoft.com/office/powerpoint/2010/main" val="3712737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內文+照片">
    <p:spTree>
      <p:nvGrpSpPr>
        <p:cNvPr id="1" name=""/>
        <p:cNvGrpSpPr/>
        <p:nvPr/>
      </p:nvGrpSpPr>
      <p:grpSpPr>
        <a:xfrm>
          <a:off x="0" y="0"/>
          <a:ext cx="0" cy="0"/>
          <a:chOff x="0" y="0"/>
          <a:chExt cx="0" cy="0"/>
        </a:xfrm>
      </p:grpSpPr>
      <p:sp>
        <p:nvSpPr>
          <p:cNvPr id="5" name="Content Placeholder 5"/>
          <p:cNvSpPr>
            <a:spLocks noGrp="1"/>
          </p:cNvSpPr>
          <p:nvPr>
            <p:ph sz="quarter" idx="16"/>
          </p:nvPr>
        </p:nvSpPr>
        <p:spPr>
          <a:xfrm>
            <a:off x="415925" y="1663133"/>
            <a:ext cx="7704138" cy="5135563"/>
          </a:xfrm>
          <a:prstGeom prst="rect">
            <a:avLst/>
          </a:prstGeom>
        </p:spPr>
        <p:txBody>
          <a:bodyPr lIns="91417" tIns="45709" rIns="91417" bIns="45709" anchor="b"/>
          <a:lstStyle>
            <a:lvl1pPr marL="0" indent="0" algn="ctr">
              <a:buNone/>
              <a:defRPr>
                <a:solidFill>
                  <a:schemeClr val="bg1">
                    <a:lumMod val="85000"/>
                  </a:schemeClr>
                </a:solidFill>
                <a:latin typeface="+mn-ea"/>
                <a:ea typeface="+mn-ea"/>
              </a:defRPr>
            </a:lvl1pPr>
          </a:lstStyle>
          <a:p>
            <a:pPr lvl="0"/>
            <a:r>
              <a:rPr lang="en-US" altLang="zh-CN" dirty="0"/>
              <a:t>Click to edit Master text styles</a:t>
            </a:r>
          </a:p>
        </p:txBody>
      </p:sp>
      <p:sp>
        <p:nvSpPr>
          <p:cNvPr id="6" name="Vertical Content Placeholder 10"/>
          <p:cNvSpPr>
            <a:spLocks noGrp="1"/>
          </p:cNvSpPr>
          <p:nvPr>
            <p:ph orient="vert" sz="quarter" idx="13"/>
          </p:nvPr>
        </p:nvSpPr>
        <p:spPr>
          <a:xfrm>
            <a:off x="10685661" y="203702"/>
            <a:ext cx="2954609" cy="7416825"/>
          </a:xfrm>
          <a:prstGeom prst="rect">
            <a:avLst/>
          </a:prstGeom>
        </p:spPr>
        <p:txBody>
          <a:bodyPr vert="eaVert" lIns="91417" tIns="45709" rIns="91417" bIns="45709">
            <a:spAutoFit/>
          </a:bodyPr>
          <a:lstStyle>
            <a:lvl1pPr marL="305806" indent="-305806" algn="l">
              <a:lnSpc>
                <a:spcPct val="150000"/>
              </a:lnSpc>
              <a:spcBef>
                <a:spcPts val="0"/>
              </a:spcBef>
              <a:spcAft>
                <a:spcPts val="0"/>
              </a:spcAft>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4" name="Rectangle 2">
            <a:extLst>
              <a:ext uri="{FF2B5EF4-FFF2-40B4-BE49-F238E27FC236}">
                <a16:creationId xmlns="" xmlns:a16="http://schemas.microsoft.com/office/drawing/2014/main" id="{6C7F2EDB-A5BB-4B11-9E88-7207CC856B80}"/>
              </a:ext>
            </a:extLst>
          </p:cNvPr>
          <p:cNvSpPr>
            <a:spLocks noGrp="1" noChangeArrowheads="1"/>
          </p:cNvSpPr>
          <p:nvPr>
            <p:ph type="sldNum" idx="17"/>
          </p:nvPr>
        </p:nvSpPr>
        <p:spPr/>
        <p:txBody>
          <a:bodyPr/>
          <a:lstStyle>
            <a:lvl1pPr>
              <a:defRPr>
                <a:ea typeface="標楷體" panose="03000509000000000000" pitchFamily="65" charset="-120"/>
              </a:defRPr>
            </a:lvl1pPr>
          </a:lstStyle>
          <a:p>
            <a:fld id="{29BF8658-E76B-422F-A290-6C2E719E9E96}" type="slidenum">
              <a:rPr lang="en-GB" altLang="en-US"/>
              <a:pPr/>
              <a:t>‹#›</a:t>
            </a:fld>
            <a:endParaRPr lang="en-GB" altLang="en-US"/>
          </a:p>
        </p:txBody>
      </p:sp>
    </p:spTree>
    <p:extLst>
      <p:ext uri="{BB962C8B-B14F-4D97-AF65-F5344CB8AC3E}">
        <p14:creationId xmlns:p14="http://schemas.microsoft.com/office/powerpoint/2010/main" val="38635785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內文及圖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C87F161-408F-4DFD-AB85-E8C109BC2508}"/>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a16="http://schemas.microsoft.com/office/drawing/2014/main" xmlns="" id="{8F18AA3B-130A-45C4-AE9B-28BFC9D82347}"/>
              </a:ext>
            </a:extLst>
          </p:cNvPr>
          <p:cNvSpPr>
            <a:spLocks noGrp="1" noChangeArrowheads="1"/>
          </p:cNvSpPr>
          <p:nvPr>
            <p:ph type="sldNum" idx="15"/>
          </p:nvPr>
        </p:nvSpPr>
        <p:spPr/>
        <p:txBody>
          <a:bodyPr/>
          <a:lstStyle>
            <a:lvl1pPr>
              <a:defRPr/>
            </a:lvl1pPr>
          </a:lstStyle>
          <a:p>
            <a:fld id="{93260137-BB25-47D6-8DDD-691842A3B128}" type="slidenum">
              <a:rPr lang="en-GB" altLang="en-US"/>
              <a:pPr/>
              <a:t>‹#›</a:t>
            </a:fld>
            <a:endParaRPr lang="en-GB" altLang="en-US"/>
          </a:p>
        </p:txBody>
      </p:sp>
    </p:spTree>
    <p:extLst>
      <p:ext uri="{BB962C8B-B14F-4D97-AF65-F5344CB8AC3E}">
        <p14:creationId xmlns:p14="http://schemas.microsoft.com/office/powerpoint/2010/main" val="2066058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cSld name="直排標題及文字">
    <p:spTree>
      <p:nvGrpSpPr>
        <p:cNvPr id="1" name=""/>
        <p:cNvGrpSpPr/>
        <p:nvPr/>
      </p:nvGrpSpPr>
      <p:grpSpPr>
        <a:xfrm>
          <a:off x="0" y="0"/>
          <a:ext cx="0" cy="0"/>
          <a:chOff x="0" y="0"/>
          <a:chExt cx="0" cy="0"/>
        </a:xfrm>
      </p:grpSpPr>
      <p:sp>
        <p:nvSpPr>
          <p:cNvPr id="4" name="矩形 3"/>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2" name="直排標題 1"/>
          <p:cNvSpPr>
            <a:spLocks noGrp="1"/>
          </p:cNvSpPr>
          <p:nvPr>
            <p:ph type="title" orient="vert"/>
          </p:nvPr>
        </p:nvSpPr>
        <p:spPr>
          <a:xfrm>
            <a:off x="12584735" y="308547"/>
            <a:ext cx="936103" cy="7691288"/>
          </a:xfrm>
          <a:prstGeom prst="rect">
            <a:avLst/>
          </a:prstGeom>
        </p:spPr>
        <p:txBody>
          <a:bodyPr vert="eaVert" lIns="91417" tIns="45709" rIns="91417" bIns="45709" anchorCtr="0"/>
          <a:lstStyle>
            <a:lvl1pPr marL="0" indent="0" algn="l">
              <a:defRPr sz="6600">
                <a:solidFill>
                  <a:srgbClr val="92D050"/>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a:xfrm>
            <a:off x="2525194" y="288778"/>
            <a:ext cx="9915525" cy="7639050"/>
          </a:xfrm>
          <a:prstGeom prst="rect">
            <a:avLst/>
          </a:prstGeom>
        </p:spPr>
        <p:txBody>
          <a:bodyPr vert="eaVert" lIns="91417" tIns="45709" rIns="91417" bIns="45709"/>
          <a:lstStyle>
            <a:lvl1pPr algn="l">
              <a:lnSpc>
                <a:spcPct val="150000"/>
              </a:lnSpc>
              <a:buClr>
                <a:srgbClr val="92D050"/>
              </a:buClr>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5" name="Rectangle 2"/>
          <p:cNvSpPr>
            <a:spLocks noGrp="1" noChangeArrowheads="1"/>
          </p:cNvSpPr>
          <p:nvPr>
            <p:ph type="sldNum" idx="10"/>
          </p:nvPr>
        </p:nvSpPr>
        <p:spPr/>
        <p:txBody>
          <a:bodyPr/>
          <a:lstStyle>
            <a:lvl1pPr>
              <a:defRPr/>
            </a:lvl1pPr>
          </a:lstStyle>
          <a:p>
            <a:fld id="{33141FF2-AC24-42E0-9B34-99587B63421C}" type="slidenum">
              <a:rPr lang="en-GB" altLang="en-US"/>
              <a:pPr/>
              <a:t>‹#›</a:t>
            </a:fld>
            <a:endParaRPr lang="en-GB" altLang="en-US"/>
          </a:p>
        </p:txBody>
      </p:sp>
    </p:spTree>
    <p:extLst>
      <p:ext uri="{BB962C8B-B14F-4D97-AF65-F5344CB8AC3E}">
        <p14:creationId xmlns:p14="http://schemas.microsoft.com/office/powerpoint/2010/main" val="2526376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034415" y="2509661"/>
            <a:ext cx="11723370" cy="1731703"/>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2068830" y="4577980"/>
            <a:ext cx="9654540" cy="2064579"/>
          </a:xfrm>
        </p:spPr>
        <p:txBody>
          <a:bodyPr/>
          <a:lstStyle>
            <a:lvl1pPr marL="0" indent="0" algn="ctr">
              <a:buNone/>
              <a:defRPr>
                <a:solidFill>
                  <a:schemeClr val="tx1">
                    <a:tint val="75000"/>
                  </a:schemeClr>
                </a:solidFill>
              </a:defRPr>
            </a:lvl1pPr>
            <a:lvl2pPr marL="624855" indent="0" algn="ctr">
              <a:buNone/>
              <a:defRPr>
                <a:solidFill>
                  <a:schemeClr val="tx1">
                    <a:tint val="75000"/>
                  </a:schemeClr>
                </a:solidFill>
              </a:defRPr>
            </a:lvl2pPr>
            <a:lvl3pPr marL="1249710" indent="0" algn="ctr">
              <a:buNone/>
              <a:defRPr>
                <a:solidFill>
                  <a:schemeClr val="tx1">
                    <a:tint val="75000"/>
                  </a:schemeClr>
                </a:solidFill>
              </a:defRPr>
            </a:lvl3pPr>
            <a:lvl4pPr marL="1874566" indent="0" algn="ctr">
              <a:buNone/>
              <a:defRPr>
                <a:solidFill>
                  <a:schemeClr val="tx1">
                    <a:tint val="75000"/>
                  </a:schemeClr>
                </a:solidFill>
              </a:defRPr>
            </a:lvl4pPr>
            <a:lvl5pPr marL="2499421" indent="0" algn="ctr">
              <a:buNone/>
              <a:defRPr>
                <a:solidFill>
                  <a:schemeClr val="tx1">
                    <a:tint val="75000"/>
                  </a:schemeClr>
                </a:solidFill>
              </a:defRPr>
            </a:lvl5pPr>
            <a:lvl6pPr marL="3124276" indent="0" algn="ctr">
              <a:buNone/>
              <a:defRPr>
                <a:solidFill>
                  <a:schemeClr val="tx1">
                    <a:tint val="75000"/>
                  </a:schemeClr>
                </a:solidFill>
              </a:defRPr>
            </a:lvl6pPr>
            <a:lvl7pPr marL="3749131" indent="0" algn="ctr">
              <a:buNone/>
              <a:defRPr>
                <a:solidFill>
                  <a:schemeClr val="tx1">
                    <a:tint val="75000"/>
                  </a:schemeClr>
                </a:solidFill>
              </a:defRPr>
            </a:lvl7pPr>
            <a:lvl8pPr marL="4373987" indent="0" algn="ctr">
              <a:buNone/>
              <a:defRPr>
                <a:solidFill>
                  <a:schemeClr val="tx1">
                    <a:tint val="75000"/>
                  </a:schemeClr>
                </a:solidFill>
              </a:defRPr>
            </a:lvl8pPr>
            <a:lvl9pPr marL="4998842"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35707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071101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1089489" y="5191370"/>
            <a:ext cx="11723370" cy="1604537"/>
          </a:xfrm>
        </p:spPr>
        <p:txBody>
          <a:bodyPr anchor="t"/>
          <a:lstStyle>
            <a:lvl1pPr algn="l">
              <a:defRPr sz="55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1089489" y="3424136"/>
            <a:ext cx="11723370" cy="1767234"/>
          </a:xfrm>
        </p:spPr>
        <p:txBody>
          <a:bodyPr anchor="b"/>
          <a:lstStyle>
            <a:lvl1pPr marL="0" indent="0">
              <a:buNone/>
              <a:defRPr sz="2700">
                <a:solidFill>
                  <a:schemeClr val="tx1">
                    <a:tint val="75000"/>
                  </a:schemeClr>
                </a:solidFill>
              </a:defRPr>
            </a:lvl1pPr>
            <a:lvl2pPr marL="624855" indent="0">
              <a:buNone/>
              <a:defRPr sz="2500">
                <a:solidFill>
                  <a:schemeClr val="tx1">
                    <a:tint val="75000"/>
                  </a:schemeClr>
                </a:solidFill>
              </a:defRPr>
            </a:lvl2pPr>
            <a:lvl3pPr marL="1249710" indent="0">
              <a:buNone/>
              <a:defRPr sz="2200">
                <a:solidFill>
                  <a:schemeClr val="tx1">
                    <a:tint val="75000"/>
                  </a:schemeClr>
                </a:solidFill>
              </a:defRPr>
            </a:lvl3pPr>
            <a:lvl4pPr marL="1874566" indent="0">
              <a:buNone/>
              <a:defRPr sz="1900">
                <a:solidFill>
                  <a:schemeClr val="tx1">
                    <a:tint val="75000"/>
                  </a:schemeClr>
                </a:solidFill>
              </a:defRPr>
            </a:lvl4pPr>
            <a:lvl5pPr marL="2499421" indent="0">
              <a:buNone/>
              <a:defRPr sz="1900">
                <a:solidFill>
                  <a:schemeClr val="tx1">
                    <a:tint val="75000"/>
                  </a:schemeClr>
                </a:solidFill>
              </a:defRPr>
            </a:lvl5pPr>
            <a:lvl6pPr marL="3124276" indent="0">
              <a:buNone/>
              <a:defRPr sz="1900">
                <a:solidFill>
                  <a:schemeClr val="tx1">
                    <a:tint val="75000"/>
                  </a:schemeClr>
                </a:solidFill>
              </a:defRPr>
            </a:lvl6pPr>
            <a:lvl7pPr marL="3749131" indent="0">
              <a:buNone/>
              <a:defRPr sz="1900">
                <a:solidFill>
                  <a:schemeClr val="tx1">
                    <a:tint val="75000"/>
                  </a:schemeClr>
                </a:solidFill>
              </a:defRPr>
            </a:lvl7pPr>
            <a:lvl8pPr marL="4373987" indent="0">
              <a:buNone/>
              <a:defRPr sz="1900">
                <a:solidFill>
                  <a:schemeClr val="tx1">
                    <a:tint val="75000"/>
                  </a:schemeClr>
                </a:solidFill>
              </a:defRPr>
            </a:lvl8pPr>
            <a:lvl9pPr marL="4998842" indent="0">
              <a:buNone/>
              <a:defRPr sz="19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066103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9610" y="1885051"/>
            <a:ext cx="6091555" cy="5331627"/>
          </a:xfrm>
        </p:spPr>
        <p:txBody>
          <a:bodyPr/>
          <a:lstStyle>
            <a:lvl1pPr>
              <a:defRPr sz="3800"/>
            </a:lvl1pPr>
            <a:lvl2pPr>
              <a:defRPr sz="3300"/>
            </a:lvl2pPr>
            <a:lvl3pPr>
              <a:defRPr sz="2700"/>
            </a:lvl3pPr>
            <a:lvl4pPr>
              <a:defRPr sz="2500"/>
            </a:lvl4pPr>
            <a:lvl5pPr>
              <a:defRPr sz="2500"/>
            </a:lvl5pPr>
            <a:lvl6pPr>
              <a:defRPr sz="2500"/>
            </a:lvl6pPr>
            <a:lvl7pPr>
              <a:defRPr sz="2500"/>
            </a:lvl7pPr>
            <a:lvl8pPr>
              <a:defRPr sz="2500"/>
            </a:lvl8pPr>
            <a:lvl9pPr>
              <a:defRPr sz="2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7011035" y="1885051"/>
            <a:ext cx="6091555" cy="5331627"/>
          </a:xfrm>
        </p:spPr>
        <p:txBody>
          <a:bodyPr/>
          <a:lstStyle>
            <a:lvl1pPr>
              <a:defRPr sz="3800"/>
            </a:lvl1pPr>
            <a:lvl2pPr>
              <a:defRPr sz="3300"/>
            </a:lvl2pPr>
            <a:lvl3pPr>
              <a:defRPr sz="2700"/>
            </a:lvl3pPr>
            <a:lvl4pPr>
              <a:defRPr sz="2500"/>
            </a:lvl4pPr>
            <a:lvl5pPr>
              <a:defRPr sz="2500"/>
            </a:lvl5pPr>
            <a:lvl6pPr>
              <a:defRPr sz="2500"/>
            </a:lvl6pPr>
            <a:lvl7pPr>
              <a:defRPr sz="2500"/>
            </a:lvl7pPr>
            <a:lvl8pPr>
              <a:defRPr sz="2500"/>
            </a:lvl8pPr>
            <a:lvl9pPr>
              <a:defRPr sz="2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43033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89610" y="1808377"/>
            <a:ext cx="6093950" cy="753646"/>
          </a:xfrm>
        </p:spPr>
        <p:txBody>
          <a:bodyPr anchor="b"/>
          <a:lstStyle>
            <a:lvl1pPr marL="0" indent="0">
              <a:buNone/>
              <a:defRPr sz="3300" b="1"/>
            </a:lvl1pPr>
            <a:lvl2pPr marL="624855" indent="0">
              <a:buNone/>
              <a:defRPr sz="2700" b="1"/>
            </a:lvl2pPr>
            <a:lvl3pPr marL="1249710" indent="0">
              <a:buNone/>
              <a:defRPr sz="2500" b="1"/>
            </a:lvl3pPr>
            <a:lvl4pPr marL="1874566" indent="0">
              <a:buNone/>
              <a:defRPr sz="2200" b="1"/>
            </a:lvl4pPr>
            <a:lvl5pPr marL="2499421" indent="0">
              <a:buNone/>
              <a:defRPr sz="2200" b="1"/>
            </a:lvl5pPr>
            <a:lvl6pPr marL="3124276" indent="0">
              <a:buNone/>
              <a:defRPr sz="2200" b="1"/>
            </a:lvl6pPr>
            <a:lvl7pPr marL="3749131" indent="0">
              <a:buNone/>
              <a:defRPr sz="2200" b="1"/>
            </a:lvl7pPr>
            <a:lvl8pPr marL="4373987" indent="0">
              <a:buNone/>
              <a:defRPr sz="2200" b="1"/>
            </a:lvl8pPr>
            <a:lvl9pPr marL="4998842" indent="0">
              <a:buNone/>
              <a:defRPr sz="2200" b="1"/>
            </a:lvl9pPr>
          </a:lstStyle>
          <a:p>
            <a:pPr lvl="0"/>
            <a:r>
              <a:rPr lang="zh-TW" altLang="en-US" smtClean="0"/>
              <a:t>按一下以編輯母片文字樣式</a:t>
            </a:r>
          </a:p>
        </p:txBody>
      </p:sp>
      <p:sp>
        <p:nvSpPr>
          <p:cNvPr id="4" name="內容版面配置區 3"/>
          <p:cNvSpPr>
            <a:spLocks noGrp="1"/>
          </p:cNvSpPr>
          <p:nvPr>
            <p:ph sz="half" idx="2"/>
          </p:nvPr>
        </p:nvSpPr>
        <p:spPr>
          <a:xfrm>
            <a:off x="689610" y="2562023"/>
            <a:ext cx="6093950" cy="4654654"/>
          </a:xfrm>
        </p:spPr>
        <p:txBody>
          <a:bodyPr/>
          <a:lstStyle>
            <a:lvl1pPr>
              <a:defRPr sz="3300"/>
            </a:lvl1pPr>
            <a:lvl2pPr>
              <a:defRPr sz="2700"/>
            </a:lvl2pPr>
            <a:lvl3pPr>
              <a:defRPr sz="2500"/>
            </a:lvl3pPr>
            <a:lvl4pPr>
              <a:defRPr sz="2200"/>
            </a:lvl4pPr>
            <a:lvl5pPr>
              <a:defRPr sz="2200"/>
            </a:lvl5pPr>
            <a:lvl6pPr>
              <a:defRPr sz="2200"/>
            </a:lvl6pPr>
            <a:lvl7pPr>
              <a:defRPr sz="2200"/>
            </a:lvl7pPr>
            <a:lvl8pPr>
              <a:defRPr sz="2200"/>
            </a:lvl8pPr>
            <a:lvl9pPr>
              <a:defRPr sz="2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7006247" y="1808377"/>
            <a:ext cx="6096344" cy="753646"/>
          </a:xfrm>
        </p:spPr>
        <p:txBody>
          <a:bodyPr anchor="b"/>
          <a:lstStyle>
            <a:lvl1pPr marL="0" indent="0">
              <a:buNone/>
              <a:defRPr sz="3300" b="1"/>
            </a:lvl1pPr>
            <a:lvl2pPr marL="624855" indent="0">
              <a:buNone/>
              <a:defRPr sz="2700" b="1"/>
            </a:lvl2pPr>
            <a:lvl3pPr marL="1249710" indent="0">
              <a:buNone/>
              <a:defRPr sz="2500" b="1"/>
            </a:lvl3pPr>
            <a:lvl4pPr marL="1874566" indent="0">
              <a:buNone/>
              <a:defRPr sz="2200" b="1"/>
            </a:lvl4pPr>
            <a:lvl5pPr marL="2499421" indent="0">
              <a:buNone/>
              <a:defRPr sz="2200" b="1"/>
            </a:lvl5pPr>
            <a:lvl6pPr marL="3124276" indent="0">
              <a:buNone/>
              <a:defRPr sz="2200" b="1"/>
            </a:lvl6pPr>
            <a:lvl7pPr marL="3749131" indent="0">
              <a:buNone/>
              <a:defRPr sz="2200" b="1"/>
            </a:lvl7pPr>
            <a:lvl8pPr marL="4373987" indent="0">
              <a:buNone/>
              <a:defRPr sz="2200" b="1"/>
            </a:lvl8pPr>
            <a:lvl9pPr marL="4998842" indent="0">
              <a:buNone/>
              <a:defRPr sz="2200" b="1"/>
            </a:lvl9pPr>
          </a:lstStyle>
          <a:p>
            <a:pPr lvl="0"/>
            <a:r>
              <a:rPr lang="zh-TW" altLang="en-US" smtClean="0"/>
              <a:t>按一下以編輯母片文字樣式</a:t>
            </a:r>
          </a:p>
        </p:txBody>
      </p:sp>
      <p:sp>
        <p:nvSpPr>
          <p:cNvPr id="6" name="內容版面配置區 5"/>
          <p:cNvSpPr>
            <a:spLocks noGrp="1"/>
          </p:cNvSpPr>
          <p:nvPr>
            <p:ph sz="quarter" idx="4"/>
          </p:nvPr>
        </p:nvSpPr>
        <p:spPr>
          <a:xfrm>
            <a:off x="7006247" y="2562023"/>
            <a:ext cx="6096344" cy="4654654"/>
          </a:xfrm>
        </p:spPr>
        <p:txBody>
          <a:bodyPr/>
          <a:lstStyle>
            <a:lvl1pPr>
              <a:defRPr sz="3300"/>
            </a:lvl1pPr>
            <a:lvl2pPr>
              <a:defRPr sz="2700"/>
            </a:lvl2pPr>
            <a:lvl3pPr>
              <a:defRPr sz="2500"/>
            </a:lvl3pPr>
            <a:lvl4pPr>
              <a:defRPr sz="2200"/>
            </a:lvl4pPr>
            <a:lvl5pPr>
              <a:defRPr sz="2200"/>
            </a:lvl5pPr>
            <a:lvl6pPr>
              <a:defRPr sz="2200"/>
            </a:lvl6pPr>
            <a:lvl7pPr>
              <a:defRPr sz="2200"/>
            </a:lvl7pPr>
            <a:lvl8pPr>
              <a:defRPr sz="2200"/>
            </a:lvl8pPr>
            <a:lvl9pPr>
              <a:defRPr sz="2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154855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247524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165049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9611" y="321655"/>
            <a:ext cx="4537539" cy="1368906"/>
          </a:xfrm>
        </p:spPr>
        <p:txBody>
          <a:bodyPr anchor="b"/>
          <a:lstStyle>
            <a:lvl1pPr algn="l">
              <a:defRPr sz="27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392367" y="321656"/>
            <a:ext cx="7710223" cy="6895022"/>
          </a:xfrm>
        </p:spPr>
        <p:txBody>
          <a:bodyPr/>
          <a:lstStyle>
            <a:lvl1pPr>
              <a:defRPr sz="4400"/>
            </a:lvl1pPr>
            <a:lvl2pPr>
              <a:defRPr sz="3800"/>
            </a:lvl2pPr>
            <a:lvl3pPr>
              <a:defRPr sz="3300"/>
            </a:lvl3pPr>
            <a:lvl4pPr>
              <a:defRPr sz="2700"/>
            </a:lvl4pPr>
            <a:lvl5pPr>
              <a:defRPr sz="2700"/>
            </a:lvl5pPr>
            <a:lvl6pPr>
              <a:defRPr sz="2700"/>
            </a:lvl6pPr>
            <a:lvl7pPr>
              <a:defRPr sz="2700"/>
            </a:lvl7pPr>
            <a:lvl8pPr>
              <a:defRPr sz="2700"/>
            </a:lvl8pPr>
            <a:lvl9pPr>
              <a:defRPr sz="27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89611" y="1690562"/>
            <a:ext cx="4537539" cy="5526116"/>
          </a:xfrm>
        </p:spPr>
        <p:txBody>
          <a:bodyPr/>
          <a:lstStyle>
            <a:lvl1pPr marL="0" indent="0">
              <a:buNone/>
              <a:defRPr sz="1900"/>
            </a:lvl1pPr>
            <a:lvl2pPr marL="624855" indent="0">
              <a:buNone/>
              <a:defRPr sz="1600"/>
            </a:lvl2pPr>
            <a:lvl3pPr marL="1249710" indent="0">
              <a:buNone/>
              <a:defRPr sz="1400"/>
            </a:lvl3pPr>
            <a:lvl4pPr marL="1874566" indent="0">
              <a:buNone/>
              <a:defRPr sz="1200"/>
            </a:lvl4pPr>
            <a:lvl5pPr marL="2499421" indent="0">
              <a:buNone/>
              <a:defRPr sz="1200"/>
            </a:lvl5pPr>
            <a:lvl6pPr marL="3124276" indent="0">
              <a:buNone/>
              <a:defRPr sz="1200"/>
            </a:lvl6pPr>
            <a:lvl7pPr marL="3749131" indent="0">
              <a:buNone/>
              <a:defRPr sz="1200"/>
            </a:lvl7pPr>
            <a:lvl8pPr marL="4373987" indent="0">
              <a:buNone/>
              <a:defRPr sz="1200"/>
            </a:lvl8pPr>
            <a:lvl9pPr marL="4998842" indent="0">
              <a:buNone/>
              <a:defRPr sz="12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06685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內文+照片">
    <p:spTree>
      <p:nvGrpSpPr>
        <p:cNvPr id="1" name=""/>
        <p:cNvGrpSpPr/>
        <p:nvPr/>
      </p:nvGrpSpPr>
      <p:grpSpPr>
        <a:xfrm>
          <a:off x="0" y="0"/>
          <a:ext cx="0" cy="0"/>
          <a:chOff x="0" y="0"/>
          <a:chExt cx="0" cy="0"/>
        </a:xfrm>
      </p:grpSpPr>
      <p:sp>
        <p:nvSpPr>
          <p:cNvPr id="5" name="Content Placeholder 5"/>
          <p:cNvSpPr>
            <a:spLocks noGrp="1"/>
          </p:cNvSpPr>
          <p:nvPr>
            <p:ph sz="quarter" idx="16"/>
          </p:nvPr>
        </p:nvSpPr>
        <p:spPr>
          <a:xfrm>
            <a:off x="415925" y="1663133"/>
            <a:ext cx="7704138" cy="5135563"/>
          </a:xfrm>
          <a:prstGeom prst="rect">
            <a:avLst/>
          </a:prstGeom>
        </p:spPr>
        <p:txBody>
          <a:bodyPr lIns="91417" tIns="45709" rIns="91417" bIns="45709" anchor="b"/>
          <a:lstStyle>
            <a:lvl1pPr marL="0" indent="0" algn="ctr">
              <a:buNone/>
              <a:defRPr>
                <a:solidFill>
                  <a:schemeClr val="bg1">
                    <a:lumMod val="85000"/>
                  </a:schemeClr>
                </a:solidFill>
                <a:latin typeface="+mn-ea"/>
                <a:ea typeface="+mn-ea"/>
              </a:defRPr>
            </a:lvl1pPr>
          </a:lstStyle>
          <a:p>
            <a:pPr lvl="0"/>
            <a:r>
              <a:rPr lang="en-US" altLang="zh-CN"/>
              <a:t>Click to edit Master text styles</a:t>
            </a:r>
          </a:p>
        </p:txBody>
      </p:sp>
      <p:sp>
        <p:nvSpPr>
          <p:cNvPr id="6" name="Vertical Content Placeholder 10"/>
          <p:cNvSpPr>
            <a:spLocks noGrp="1"/>
          </p:cNvSpPr>
          <p:nvPr>
            <p:ph orient="vert" sz="quarter" idx="13"/>
          </p:nvPr>
        </p:nvSpPr>
        <p:spPr>
          <a:xfrm>
            <a:off x="10685661" y="203702"/>
            <a:ext cx="2954609" cy="7416825"/>
          </a:xfrm>
          <a:prstGeom prst="rect">
            <a:avLst/>
          </a:prstGeom>
        </p:spPr>
        <p:txBody>
          <a:bodyPr vert="eaVert" lIns="91417" tIns="45709" rIns="91417" bIns="45709">
            <a:spAutoFit/>
          </a:bodyPr>
          <a:lstStyle>
            <a:lvl1pPr marL="305806" indent="-305806" algn="l">
              <a:lnSpc>
                <a:spcPct val="150000"/>
              </a:lnSpc>
              <a:spcBef>
                <a:spcPts val="0"/>
              </a:spcBef>
              <a:spcAft>
                <a:spcPts val="0"/>
              </a:spcAft>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4" name="Rectangle 2">
            <a:extLst>
              <a:ext uri="{FF2B5EF4-FFF2-40B4-BE49-F238E27FC236}">
                <a16:creationId xmlns="" xmlns:a16="http://schemas.microsoft.com/office/drawing/2014/main" id="{BE1398E1-C0EB-4A46-A942-374ACAC8D423}"/>
              </a:ext>
            </a:extLst>
          </p:cNvPr>
          <p:cNvSpPr>
            <a:spLocks noGrp="1" noChangeArrowheads="1"/>
          </p:cNvSpPr>
          <p:nvPr>
            <p:ph type="sldNum" idx="17"/>
          </p:nvPr>
        </p:nvSpPr>
        <p:spPr/>
        <p:txBody>
          <a:bodyPr/>
          <a:lstStyle>
            <a:lvl1pPr>
              <a:defRPr>
                <a:ea typeface="標楷體" panose="03000509000000000000" pitchFamily="65" charset="-120"/>
              </a:defRPr>
            </a:lvl1pPr>
          </a:lstStyle>
          <a:p>
            <a:fld id="{9D45E74D-7995-4D89-9D81-7E7D92BA14AF}" type="slidenum">
              <a:rPr lang="en-GB" altLang="en-US"/>
              <a:pPr/>
              <a:t>‹#›</a:t>
            </a:fld>
            <a:endParaRPr lang="en-GB" altLang="en-US"/>
          </a:p>
        </p:txBody>
      </p:sp>
    </p:spTree>
    <p:extLst>
      <p:ext uri="{BB962C8B-B14F-4D97-AF65-F5344CB8AC3E}">
        <p14:creationId xmlns:p14="http://schemas.microsoft.com/office/powerpoint/2010/main" val="8211442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703368" y="5655151"/>
            <a:ext cx="8275320" cy="667623"/>
          </a:xfrm>
        </p:spPr>
        <p:txBody>
          <a:bodyPr anchor="b"/>
          <a:lstStyle>
            <a:lvl1pPr algn="l">
              <a:defRPr sz="27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703368" y="721855"/>
            <a:ext cx="8275320" cy="4847273"/>
          </a:xfrm>
        </p:spPr>
        <p:txBody>
          <a:bodyPr/>
          <a:lstStyle>
            <a:lvl1pPr marL="0" indent="0">
              <a:buNone/>
              <a:defRPr sz="4400"/>
            </a:lvl1pPr>
            <a:lvl2pPr marL="624855" indent="0">
              <a:buNone/>
              <a:defRPr sz="3800"/>
            </a:lvl2pPr>
            <a:lvl3pPr marL="1249710" indent="0">
              <a:buNone/>
              <a:defRPr sz="3300"/>
            </a:lvl3pPr>
            <a:lvl4pPr marL="1874566" indent="0">
              <a:buNone/>
              <a:defRPr sz="2700"/>
            </a:lvl4pPr>
            <a:lvl5pPr marL="2499421" indent="0">
              <a:buNone/>
              <a:defRPr sz="2700"/>
            </a:lvl5pPr>
            <a:lvl6pPr marL="3124276" indent="0">
              <a:buNone/>
              <a:defRPr sz="2700"/>
            </a:lvl6pPr>
            <a:lvl7pPr marL="3749131" indent="0">
              <a:buNone/>
              <a:defRPr sz="2700"/>
            </a:lvl7pPr>
            <a:lvl8pPr marL="4373987" indent="0">
              <a:buNone/>
              <a:defRPr sz="2700"/>
            </a:lvl8pPr>
            <a:lvl9pPr marL="4998842" indent="0">
              <a:buNone/>
              <a:defRPr sz="2700"/>
            </a:lvl9pPr>
          </a:lstStyle>
          <a:p>
            <a:endParaRPr lang="zh-TW" altLang="en-US"/>
          </a:p>
        </p:txBody>
      </p:sp>
      <p:sp>
        <p:nvSpPr>
          <p:cNvPr id="4" name="文字版面配置區 3"/>
          <p:cNvSpPr>
            <a:spLocks noGrp="1"/>
          </p:cNvSpPr>
          <p:nvPr>
            <p:ph type="body" sz="half" idx="2"/>
          </p:nvPr>
        </p:nvSpPr>
        <p:spPr>
          <a:xfrm>
            <a:off x="2703368" y="6322774"/>
            <a:ext cx="8275320" cy="948135"/>
          </a:xfrm>
        </p:spPr>
        <p:txBody>
          <a:bodyPr/>
          <a:lstStyle>
            <a:lvl1pPr marL="0" indent="0">
              <a:buNone/>
              <a:defRPr sz="1900"/>
            </a:lvl1pPr>
            <a:lvl2pPr marL="624855" indent="0">
              <a:buNone/>
              <a:defRPr sz="1600"/>
            </a:lvl2pPr>
            <a:lvl3pPr marL="1249710" indent="0">
              <a:buNone/>
              <a:defRPr sz="1400"/>
            </a:lvl3pPr>
            <a:lvl4pPr marL="1874566" indent="0">
              <a:buNone/>
              <a:defRPr sz="1200"/>
            </a:lvl4pPr>
            <a:lvl5pPr marL="2499421" indent="0">
              <a:buNone/>
              <a:defRPr sz="1200"/>
            </a:lvl5pPr>
            <a:lvl6pPr marL="3124276" indent="0">
              <a:buNone/>
              <a:defRPr sz="1200"/>
            </a:lvl6pPr>
            <a:lvl7pPr marL="3749131" indent="0">
              <a:buNone/>
              <a:defRPr sz="1200"/>
            </a:lvl7pPr>
            <a:lvl8pPr marL="4373987" indent="0">
              <a:buNone/>
              <a:defRPr sz="1200"/>
            </a:lvl8pPr>
            <a:lvl9pPr marL="4998842" indent="0">
              <a:buNone/>
              <a:defRPr sz="12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617752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144573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999345" y="323527"/>
            <a:ext cx="3103245" cy="6893151"/>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9610" y="323527"/>
            <a:ext cx="9079865" cy="6893151"/>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2019/3/10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09775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36A980BF-8F2D-441D-8F20-7A1214F983C4}"/>
              </a:ext>
            </a:extLst>
          </p:cNvPr>
          <p:cNvSpPr>
            <a:spLocks noGrp="1" noChangeArrowheads="1"/>
          </p:cNvSpPr>
          <p:nvPr>
            <p:ph type="sldNum" idx="12"/>
          </p:nvPr>
        </p:nvSpPr>
        <p:spPr>
          <a:ln/>
        </p:spPr>
        <p:txBody>
          <a:bodyPr/>
          <a:lstStyle>
            <a:lvl1pPr>
              <a:defRPr/>
            </a:lvl1pPr>
          </a:lstStyle>
          <a:p>
            <a:fld id="{1354F66C-14E7-47BE-8A49-172E978A05DB}" type="slidenum">
              <a:rPr lang="en-GB" altLang="en-US"/>
              <a:pPr/>
              <a:t>‹#›</a:t>
            </a:fld>
            <a:endParaRPr lang="en-GB" altLang="en-US"/>
          </a:p>
        </p:txBody>
      </p:sp>
    </p:spTree>
    <p:extLst>
      <p:ext uri="{BB962C8B-B14F-4D97-AF65-F5344CB8AC3E}">
        <p14:creationId xmlns:p14="http://schemas.microsoft.com/office/powerpoint/2010/main" val="136428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 xmlns:a16="http://schemas.microsoft.com/office/drawing/2014/main" id="{F1E5DCA0-B3F3-435E-9E88-87555F68E278}"/>
              </a:ext>
            </a:extLst>
          </p:cNvPr>
          <p:cNvSpPr>
            <a:spLocks noGrp="1" noChangeArrowheads="1"/>
          </p:cNvSpPr>
          <p:nvPr>
            <p:ph type="sldNum" idx="10"/>
          </p:nvPr>
        </p:nvSpPr>
        <p:spPr>
          <a:ln/>
        </p:spPr>
        <p:txBody>
          <a:bodyPr/>
          <a:lstStyle>
            <a:lvl1pPr>
              <a:defRPr/>
            </a:lvl1pPr>
          </a:lstStyle>
          <a:p>
            <a:fld id="{FCA19C67-D753-445A-8792-18A249F83639}" type="slidenum">
              <a:rPr lang="en-GB" altLang="en-US"/>
              <a:pPr/>
              <a:t>‹#›</a:t>
            </a:fld>
            <a:endParaRPr lang="en-GB" altLang="en-US"/>
          </a:p>
        </p:txBody>
      </p:sp>
    </p:spTree>
    <p:extLst>
      <p:ext uri="{BB962C8B-B14F-4D97-AF65-F5344CB8AC3E}">
        <p14:creationId xmlns:p14="http://schemas.microsoft.com/office/powerpoint/2010/main" val="3675170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 xmlns:a16="http://schemas.microsoft.com/office/drawing/2014/main" id="{236868E8-D06A-405C-B210-80C9AC44DA7F}"/>
              </a:ext>
            </a:extLst>
          </p:cNvPr>
          <p:cNvSpPr>
            <a:spLocks noGrp="1" noChangeArrowheads="1"/>
          </p:cNvSpPr>
          <p:nvPr>
            <p:ph type="sldNum" idx="11"/>
          </p:nvPr>
        </p:nvSpPr>
        <p:spPr>
          <a:ln/>
        </p:spPr>
        <p:txBody>
          <a:bodyPr/>
          <a:lstStyle>
            <a:lvl1pPr>
              <a:defRPr/>
            </a:lvl1pPr>
          </a:lstStyle>
          <a:p>
            <a:fld id="{64A73DD5-2B71-4BC3-9415-310CBF5CB38C}" type="slidenum">
              <a:rPr lang="en-GB" altLang="en-US"/>
              <a:pPr/>
              <a:t>‹#›</a:t>
            </a:fld>
            <a:endParaRPr lang="en-GB" altLang="en-US"/>
          </a:p>
        </p:txBody>
      </p:sp>
    </p:spTree>
    <p:extLst>
      <p:ext uri="{BB962C8B-B14F-4D97-AF65-F5344CB8AC3E}">
        <p14:creationId xmlns:p14="http://schemas.microsoft.com/office/powerpoint/2010/main" val="172282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直排文字版面配置區 2"/>
          <p:cNvSpPr>
            <a:spLocks noGrp="1"/>
          </p:cNvSpPr>
          <p:nvPr>
            <p:ph type="body" orient="vert" idx="1"/>
          </p:nvPr>
        </p:nvSpPr>
        <p:spPr>
          <a:xfrm>
            <a:off x="1135461" y="366714"/>
            <a:ext cx="12385278" cy="7200901"/>
          </a:xfrm>
          <a:prstGeom prst="rect">
            <a:avLst/>
          </a:prstGeom>
        </p:spPr>
        <p:txBody>
          <a:bodyPr vert="eaVert" lIns="91417" tIns="45709" rIns="91417" bIns="45709"/>
          <a:lstStyle>
            <a:lvl1pPr marL="0" indent="0" algn="l">
              <a:lnSpc>
                <a:spcPct val="150000"/>
              </a:lnSpc>
              <a:buClr>
                <a:srgbClr val="92D050"/>
              </a:buClr>
              <a:buFontTx/>
              <a:buNone/>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Tree>
    <p:extLst>
      <p:ext uri="{BB962C8B-B14F-4D97-AF65-F5344CB8AC3E}">
        <p14:creationId xmlns:p14="http://schemas.microsoft.com/office/powerpoint/2010/main" val="884361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00C0ED40-EEBD-470F-9EED-9767B730C08C}"/>
              </a:ext>
            </a:extLst>
          </p:cNvPr>
          <p:cNvSpPr>
            <a:spLocks noGrp="1" noChangeArrowheads="1"/>
          </p:cNvSpPr>
          <p:nvPr>
            <p:ph type="sldNum" idx="11"/>
          </p:nvPr>
        </p:nvSpPr>
        <p:spPr>
          <a:ln/>
        </p:spPr>
        <p:txBody>
          <a:bodyPr/>
          <a:lstStyle>
            <a:lvl1pPr>
              <a:defRPr/>
            </a:lvl1pPr>
          </a:lstStyle>
          <a:p>
            <a:fld id="{8EAA9D64-DDD4-411F-9487-F05FC839F6E4}" type="slidenum">
              <a:rPr lang="en-GB" altLang="en-US"/>
              <a:pPr/>
              <a:t>‹#›</a:t>
            </a:fld>
            <a:endParaRPr lang="en-GB" altLang="en-US"/>
          </a:p>
        </p:txBody>
      </p:sp>
    </p:spTree>
    <p:extLst>
      <p:ext uri="{BB962C8B-B14F-4D97-AF65-F5344CB8AC3E}">
        <p14:creationId xmlns:p14="http://schemas.microsoft.com/office/powerpoint/2010/main" val="515657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F02EA67C-C0F9-4471-9BD7-B9A0244998C9}"/>
              </a:ext>
            </a:extLst>
          </p:cNvPr>
          <p:cNvSpPr>
            <a:spLocks noGrp="1" noChangeArrowheads="1"/>
          </p:cNvSpPr>
          <p:nvPr>
            <p:ph type="sldNum" idx="12"/>
          </p:nvPr>
        </p:nvSpPr>
        <p:spPr>
          <a:ln/>
        </p:spPr>
        <p:txBody>
          <a:bodyPr/>
          <a:lstStyle>
            <a:lvl1pPr>
              <a:defRPr/>
            </a:lvl1pPr>
          </a:lstStyle>
          <a:p>
            <a:fld id="{090E63ED-6B89-4FFC-BCEF-F7C0769B4101}" type="slidenum">
              <a:rPr lang="en-GB" altLang="en-US"/>
              <a:pPr/>
              <a:t>‹#›</a:t>
            </a:fld>
            <a:endParaRPr lang="en-GB" altLang="en-US"/>
          </a:p>
        </p:txBody>
      </p:sp>
    </p:spTree>
    <p:extLst>
      <p:ext uri="{BB962C8B-B14F-4D97-AF65-F5344CB8AC3E}">
        <p14:creationId xmlns:p14="http://schemas.microsoft.com/office/powerpoint/2010/main" val="418734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 xmlns:a16="http://schemas.microsoft.com/office/drawing/2014/main" id="{9E8DFBF2-3ED4-407B-8A86-023363802515}"/>
              </a:ext>
            </a:extLst>
          </p:cNvPr>
          <p:cNvSpPr>
            <a:spLocks noGrp="1" noChangeArrowheads="1"/>
          </p:cNvSpPr>
          <p:nvPr>
            <p:ph type="sldNum" idx="10"/>
          </p:nvPr>
        </p:nvSpPr>
        <p:spPr>
          <a:ln/>
        </p:spPr>
        <p:txBody>
          <a:bodyPr/>
          <a:lstStyle>
            <a:lvl1pPr>
              <a:defRPr/>
            </a:lvl1pPr>
          </a:lstStyle>
          <a:p>
            <a:fld id="{2EB45404-E0EC-46ED-B411-442F855C3817}" type="slidenum">
              <a:rPr lang="en-GB" altLang="en-US"/>
              <a:pPr/>
              <a:t>‹#›</a:t>
            </a:fld>
            <a:endParaRPr lang="en-GB" altLang="en-US"/>
          </a:p>
        </p:txBody>
      </p:sp>
    </p:spTree>
    <p:extLst>
      <p:ext uri="{BB962C8B-B14F-4D97-AF65-F5344CB8AC3E}">
        <p14:creationId xmlns:p14="http://schemas.microsoft.com/office/powerpoint/2010/main" val="1884261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尾頁">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FE325F8-02B9-4295-BFCE-F2B72BCA7FE8}"/>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 xmlns:a16="http://schemas.microsoft.com/office/drawing/2014/main" id="{88FDBD6E-ECC7-45C8-9DFF-01E40D3AE804}"/>
              </a:ext>
            </a:extLst>
          </p:cNvPr>
          <p:cNvSpPr>
            <a:spLocks noGrp="1" noChangeArrowheads="1"/>
          </p:cNvSpPr>
          <p:nvPr>
            <p:ph type="sldNum" idx="10"/>
          </p:nvPr>
        </p:nvSpPr>
        <p:spPr/>
        <p:txBody>
          <a:bodyPr/>
          <a:lstStyle>
            <a:lvl1pPr>
              <a:defRPr/>
            </a:lvl1pPr>
          </a:lstStyle>
          <a:p>
            <a:fld id="{C6375591-FD92-4A79-AA3A-785B1B9145E4}" type="slidenum">
              <a:rPr lang="en-GB" altLang="en-US"/>
              <a:pPr/>
              <a:t>‹#›</a:t>
            </a:fld>
            <a:endParaRPr lang="en-GB" altLang="en-US"/>
          </a:p>
        </p:txBody>
      </p:sp>
    </p:spTree>
    <p:extLst>
      <p:ext uri="{BB962C8B-B14F-4D97-AF65-F5344CB8AC3E}">
        <p14:creationId xmlns:p14="http://schemas.microsoft.com/office/powerpoint/2010/main" val="3443749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標題">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C4ADC06-5E15-4586-9D47-251C2B6FD254}"/>
              </a:ext>
            </a:extLst>
          </p:cNvPr>
          <p:cNvSpPr txBox="1">
            <a:spLocks noChangeArrowheads="1"/>
          </p:cNvSpPr>
          <p:nvPr userDrawn="1"/>
        </p:nvSpPr>
        <p:spPr bwMode="auto">
          <a:xfrm>
            <a:off x="120650" y="131763"/>
            <a:ext cx="14557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EE8987EE-430D-4D8E-AAEF-50CE8E86D104}"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7" name="Title 1"/>
          <p:cNvSpPr>
            <a:spLocks noGrp="1"/>
          </p:cNvSpPr>
          <p:nvPr>
            <p:ph type="title"/>
          </p:nvPr>
        </p:nvSpPr>
        <p:spPr>
          <a:xfrm>
            <a:off x="12219042" y="261375"/>
            <a:ext cx="1201102" cy="76549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4" name="Slide Number Placeholder 2">
            <a:extLst>
              <a:ext uri="{FF2B5EF4-FFF2-40B4-BE49-F238E27FC236}">
                <a16:creationId xmlns="" xmlns:a16="http://schemas.microsoft.com/office/drawing/2014/main" id="{DF06B2A6-DFC5-4354-9FC1-245ABB97A51C}"/>
              </a:ext>
            </a:extLst>
          </p:cNvPr>
          <p:cNvSpPr>
            <a:spLocks noGrp="1" noChangeArrowheads="1"/>
          </p:cNvSpPr>
          <p:nvPr>
            <p:ph type="sldNum" idx="10"/>
          </p:nvPr>
        </p:nvSpPr>
        <p:spPr/>
        <p:txBody>
          <a:bodyPr/>
          <a:lstStyle>
            <a:lvl1pPr>
              <a:defRPr sz="2100">
                <a:solidFill>
                  <a:srgbClr val="000000"/>
                </a:solidFill>
                <a:ea typeface="標楷體" panose="03000509000000000000" pitchFamily="65" charset="-120"/>
              </a:defRPr>
            </a:lvl1pPr>
          </a:lstStyle>
          <a:p>
            <a:fld id="{F56064AF-BD44-4EA4-B665-462064922E61}" type="slidenum">
              <a:rPr lang="en-GB" altLang="en-US"/>
              <a:pPr/>
              <a:t>‹#›</a:t>
            </a:fld>
            <a:endParaRPr lang="en-GB" altLang="en-US"/>
          </a:p>
        </p:txBody>
      </p:sp>
    </p:spTree>
    <p:extLst>
      <p:ext uri="{BB962C8B-B14F-4D97-AF65-F5344CB8AC3E}">
        <p14:creationId xmlns:p14="http://schemas.microsoft.com/office/powerpoint/2010/main" val="3988324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標題+內文">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12EFF93F-2A83-4923-9C82-74CC25B65ADC}"/>
              </a:ext>
            </a:extLst>
          </p:cNvPr>
          <p:cNvSpPr txBox="1">
            <a:spLocks noChangeArrowheads="1"/>
          </p:cNvSpPr>
          <p:nvPr userDrawn="1"/>
        </p:nvSpPr>
        <p:spPr bwMode="auto">
          <a:xfrm>
            <a:off x="120650" y="131763"/>
            <a:ext cx="14557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E3F343D9-D00F-4F37-AE86-62B18CBC35D9}"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18" name="Vertical Content Placeholder 10"/>
          <p:cNvSpPr>
            <a:spLocks noGrp="1"/>
          </p:cNvSpPr>
          <p:nvPr>
            <p:ph orient="vert" sz="quarter" idx="13"/>
          </p:nvPr>
        </p:nvSpPr>
        <p:spPr>
          <a:xfrm>
            <a:off x="11015066" y="195040"/>
            <a:ext cx="1407180" cy="19482234"/>
          </a:xfrm>
          <a:prstGeom prst="rect">
            <a:avLst/>
          </a:prstGeom>
        </p:spPr>
        <p:txBody>
          <a:bodyPr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2" name="Title 1"/>
          <p:cNvSpPr>
            <a:spLocks noGrp="1"/>
          </p:cNvSpPr>
          <p:nvPr>
            <p:ph type="title"/>
          </p:nvPr>
        </p:nvSpPr>
        <p:spPr>
          <a:xfrm>
            <a:off x="12219046" y="261377"/>
            <a:ext cx="1201102" cy="76803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5" name="Rectangle 2">
            <a:extLst>
              <a:ext uri="{FF2B5EF4-FFF2-40B4-BE49-F238E27FC236}">
                <a16:creationId xmlns="" xmlns:a16="http://schemas.microsoft.com/office/drawing/2014/main" id="{299D10C8-29C6-4C6D-9274-08A363C2E090}"/>
              </a:ext>
            </a:extLst>
          </p:cNvPr>
          <p:cNvSpPr>
            <a:spLocks noGrp="1" noChangeArrowheads="1"/>
          </p:cNvSpPr>
          <p:nvPr>
            <p:ph type="sldNum" idx="14"/>
          </p:nvPr>
        </p:nvSpPr>
        <p:spPr/>
        <p:txBody>
          <a:bodyPr/>
          <a:lstStyle>
            <a:lvl1pPr>
              <a:defRPr sz="2100">
                <a:solidFill>
                  <a:srgbClr val="000000"/>
                </a:solidFill>
                <a:ea typeface="標楷體" panose="03000509000000000000" pitchFamily="65" charset="-120"/>
              </a:defRPr>
            </a:lvl1pPr>
          </a:lstStyle>
          <a:p>
            <a:fld id="{AAC58138-4BD4-43AD-B1E4-69483221390E}" type="slidenum">
              <a:rPr lang="en-GB" altLang="en-US"/>
              <a:pPr/>
              <a:t>‹#›</a:t>
            </a:fld>
            <a:endParaRPr lang="en-GB" altLang="en-US"/>
          </a:p>
        </p:txBody>
      </p:sp>
    </p:spTree>
    <p:extLst>
      <p:ext uri="{BB962C8B-B14F-4D97-AF65-F5344CB8AC3E}">
        <p14:creationId xmlns:p14="http://schemas.microsoft.com/office/powerpoint/2010/main" val="613217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1C758FCA-26DB-4926-B40E-9C335EB9909E}"/>
              </a:ext>
            </a:extLst>
          </p:cNvPr>
          <p:cNvSpPr>
            <a:spLocks noGrp="1" noChangeArrowheads="1"/>
          </p:cNvSpPr>
          <p:nvPr>
            <p:ph type="sldNum" idx="12"/>
          </p:nvPr>
        </p:nvSpPr>
        <p:spPr>
          <a:ln/>
        </p:spPr>
        <p:txBody>
          <a:bodyPr/>
          <a:lstStyle>
            <a:lvl1pPr>
              <a:defRPr/>
            </a:lvl1pPr>
          </a:lstStyle>
          <a:p>
            <a:fld id="{B2717343-3D9F-4589-83D4-8D883C20776D}" type="slidenum">
              <a:rPr lang="en-GB" altLang="en-US"/>
              <a:pPr/>
              <a:t>‹#›</a:t>
            </a:fld>
            <a:endParaRPr lang="en-GB" altLang="en-US"/>
          </a:p>
        </p:txBody>
      </p:sp>
    </p:spTree>
    <p:extLst>
      <p:ext uri="{BB962C8B-B14F-4D97-AF65-F5344CB8AC3E}">
        <p14:creationId xmlns:p14="http://schemas.microsoft.com/office/powerpoint/2010/main" val="2584643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 xmlns:a16="http://schemas.microsoft.com/office/drawing/2014/main" id="{7E8E7E8B-A25B-423D-A032-D0F7868D4936}"/>
              </a:ext>
            </a:extLst>
          </p:cNvPr>
          <p:cNvSpPr>
            <a:spLocks noGrp="1" noChangeArrowheads="1"/>
          </p:cNvSpPr>
          <p:nvPr>
            <p:ph type="sldNum" idx="10"/>
          </p:nvPr>
        </p:nvSpPr>
        <p:spPr>
          <a:ln/>
        </p:spPr>
        <p:txBody>
          <a:bodyPr/>
          <a:lstStyle>
            <a:lvl1pPr>
              <a:defRPr/>
            </a:lvl1pPr>
          </a:lstStyle>
          <a:p>
            <a:fld id="{6AE0F2F7-FF44-4EE1-825D-7348ABD35282}" type="slidenum">
              <a:rPr lang="en-GB" altLang="en-US"/>
              <a:pPr/>
              <a:t>‹#›</a:t>
            </a:fld>
            <a:endParaRPr lang="en-GB" altLang="en-US"/>
          </a:p>
        </p:txBody>
      </p:sp>
    </p:spTree>
    <p:extLst>
      <p:ext uri="{BB962C8B-B14F-4D97-AF65-F5344CB8AC3E}">
        <p14:creationId xmlns:p14="http://schemas.microsoft.com/office/powerpoint/2010/main" val="402790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 xmlns:a16="http://schemas.microsoft.com/office/drawing/2014/main" id="{58740E42-5434-4C06-83B8-A1A46CC3CB84}"/>
              </a:ext>
            </a:extLst>
          </p:cNvPr>
          <p:cNvSpPr>
            <a:spLocks noGrp="1" noChangeArrowheads="1"/>
          </p:cNvSpPr>
          <p:nvPr>
            <p:ph type="sldNum" idx="11"/>
          </p:nvPr>
        </p:nvSpPr>
        <p:spPr>
          <a:ln/>
        </p:spPr>
        <p:txBody>
          <a:bodyPr/>
          <a:lstStyle>
            <a:lvl1pPr>
              <a:defRPr/>
            </a:lvl1pPr>
          </a:lstStyle>
          <a:p>
            <a:fld id="{4047419A-C438-46F6-810C-02AA28CFC84A}" type="slidenum">
              <a:rPr lang="en-GB" altLang="en-US"/>
              <a:pPr/>
              <a:t>‹#›</a:t>
            </a:fld>
            <a:endParaRPr lang="en-GB" altLang="en-US"/>
          </a:p>
        </p:txBody>
      </p:sp>
    </p:spTree>
    <p:extLst>
      <p:ext uri="{BB962C8B-B14F-4D97-AF65-F5344CB8AC3E}">
        <p14:creationId xmlns:p14="http://schemas.microsoft.com/office/powerpoint/2010/main" val="1830557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內容 - 長標題">
    <p:spTree>
      <p:nvGrpSpPr>
        <p:cNvPr id="1" name=""/>
        <p:cNvGrpSpPr/>
        <p:nvPr/>
      </p:nvGrpSpPr>
      <p:grpSpPr>
        <a:xfrm>
          <a:off x="0" y="0"/>
          <a:ext cx="0" cy="0"/>
          <a:chOff x="0" y="0"/>
          <a:chExt cx="0" cy="0"/>
        </a:xfrm>
      </p:grpSpPr>
      <p:sp>
        <p:nvSpPr>
          <p:cNvPr id="2" name="標題 1"/>
          <p:cNvSpPr>
            <a:spLocks noGrp="1"/>
          </p:cNvSpPr>
          <p:nvPr>
            <p:ph type="title"/>
          </p:nvPr>
        </p:nvSpPr>
        <p:spPr>
          <a:xfrm>
            <a:off x="11144575" y="309600"/>
            <a:ext cx="2305027"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0081119"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6"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912DADC9-D897-4119-9952-92D8C2DB8B97}"/>
              </a:ext>
            </a:extLst>
          </p:cNvPr>
          <p:cNvSpPr>
            <a:spLocks noGrp="1" noChangeArrowheads="1"/>
          </p:cNvSpPr>
          <p:nvPr>
            <p:ph type="sldNum" idx="11"/>
          </p:nvPr>
        </p:nvSpPr>
        <p:spPr>
          <a:ln/>
        </p:spPr>
        <p:txBody>
          <a:bodyPr/>
          <a:lstStyle>
            <a:lvl1pPr>
              <a:defRPr/>
            </a:lvl1pPr>
          </a:lstStyle>
          <a:p>
            <a:fld id="{132349F8-BBB3-4434-96DA-6157C49B9147}" type="slidenum">
              <a:rPr lang="en-GB" altLang="en-US"/>
              <a:pPr/>
              <a:t>‹#›</a:t>
            </a:fld>
            <a:endParaRPr lang="en-GB" altLang="en-US"/>
          </a:p>
        </p:txBody>
      </p:sp>
    </p:spTree>
    <p:extLst>
      <p:ext uri="{BB962C8B-B14F-4D97-AF65-F5344CB8AC3E}">
        <p14:creationId xmlns:p14="http://schemas.microsoft.com/office/powerpoint/2010/main" val="2091740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6271568D-D6D7-468D-9D57-C0D3DE45DCED}"/>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b="0">
              <a:solidFill>
                <a:srgbClr val="FFC000"/>
              </a:solidFill>
            </a:endParaRPr>
          </a:p>
        </p:txBody>
      </p:sp>
      <p:sp>
        <p:nvSpPr>
          <p:cNvPr id="4" name="直排文字版面配置區 2"/>
          <p:cNvSpPr>
            <a:spLocks noGrp="1"/>
          </p:cNvSpPr>
          <p:nvPr>
            <p:ph type="body" orient="vert" idx="1"/>
          </p:nvPr>
        </p:nvSpPr>
        <p:spPr>
          <a:xfrm>
            <a:off x="1135461" y="366714"/>
            <a:ext cx="12385278" cy="7200901"/>
          </a:xfrm>
          <a:prstGeom prst="rect">
            <a:avLst/>
          </a:prstGeom>
        </p:spPr>
        <p:txBody>
          <a:bodyPr vert="eaVert" lIns="91417" tIns="45709" rIns="91417" bIns="45709"/>
          <a:lstStyle>
            <a:lvl1pPr marL="0" indent="0" algn="l">
              <a:lnSpc>
                <a:spcPct val="150000"/>
              </a:lnSpc>
              <a:buClr>
                <a:srgbClr val="92D050"/>
              </a:buClr>
              <a:buFontTx/>
              <a:buNone/>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7" name="圖片版面配置區 6"/>
          <p:cNvSpPr>
            <a:spLocks noGrp="1"/>
          </p:cNvSpPr>
          <p:nvPr>
            <p:ph type="pic" sz="quarter" idx="11"/>
          </p:nvPr>
        </p:nvSpPr>
        <p:spPr>
          <a:xfrm>
            <a:off x="487364" y="1302038"/>
            <a:ext cx="6408712" cy="4608760"/>
          </a:xfrm>
          <a:prstGeom prst="rect">
            <a:avLst/>
          </a:prstGeom>
        </p:spPr>
        <p:txBody>
          <a:bodyPr lIns="91417" tIns="45709" rIns="91417" bIns="45709"/>
          <a:lstStyle>
            <a:lvl1pPr marL="0" indent="0">
              <a:buFontTx/>
              <a:buNone/>
              <a:defRPr/>
            </a:lvl1pPr>
          </a:lstStyle>
          <a:p>
            <a:pPr lvl="0"/>
            <a:endParaRPr lang="zh-TW" altLang="en-US" noProof="0" dirty="0"/>
          </a:p>
        </p:txBody>
      </p:sp>
    </p:spTree>
    <p:extLst>
      <p:ext uri="{BB962C8B-B14F-4D97-AF65-F5344CB8AC3E}">
        <p14:creationId xmlns:p14="http://schemas.microsoft.com/office/powerpoint/2010/main" val="37761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C210BEF7-51C7-49FC-8167-51406F0CE966}"/>
              </a:ext>
            </a:extLst>
          </p:cNvPr>
          <p:cNvSpPr>
            <a:spLocks noGrp="1" noChangeArrowheads="1"/>
          </p:cNvSpPr>
          <p:nvPr>
            <p:ph type="sldNum" idx="11"/>
          </p:nvPr>
        </p:nvSpPr>
        <p:spPr>
          <a:ln/>
        </p:spPr>
        <p:txBody>
          <a:bodyPr/>
          <a:lstStyle>
            <a:lvl1pPr>
              <a:defRPr/>
            </a:lvl1pPr>
          </a:lstStyle>
          <a:p>
            <a:fld id="{38CDF948-D9D9-4CB2-B468-74D4418A9FD0}" type="slidenum">
              <a:rPr lang="en-GB" altLang="en-US"/>
              <a:pPr/>
              <a:t>‹#›</a:t>
            </a:fld>
            <a:endParaRPr lang="en-GB" altLang="en-US"/>
          </a:p>
        </p:txBody>
      </p:sp>
    </p:spTree>
    <p:extLst>
      <p:ext uri="{BB962C8B-B14F-4D97-AF65-F5344CB8AC3E}">
        <p14:creationId xmlns:p14="http://schemas.microsoft.com/office/powerpoint/2010/main" val="367199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A6B3F0BB-5DB2-47F1-AD77-E0E978E843D9}"/>
              </a:ext>
            </a:extLst>
          </p:cNvPr>
          <p:cNvSpPr>
            <a:spLocks noGrp="1" noChangeArrowheads="1"/>
          </p:cNvSpPr>
          <p:nvPr>
            <p:ph type="sldNum" idx="12"/>
          </p:nvPr>
        </p:nvSpPr>
        <p:spPr>
          <a:ln/>
        </p:spPr>
        <p:txBody>
          <a:bodyPr/>
          <a:lstStyle>
            <a:lvl1pPr>
              <a:defRPr/>
            </a:lvl1pPr>
          </a:lstStyle>
          <a:p>
            <a:fld id="{C28D2F4C-63FF-4496-8E6B-E4A6E963880E}" type="slidenum">
              <a:rPr lang="en-GB" altLang="en-US"/>
              <a:pPr/>
              <a:t>‹#›</a:t>
            </a:fld>
            <a:endParaRPr lang="en-GB" altLang="en-US"/>
          </a:p>
        </p:txBody>
      </p:sp>
    </p:spTree>
    <p:extLst>
      <p:ext uri="{BB962C8B-B14F-4D97-AF65-F5344CB8AC3E}">
        <p14:creationId xmlns:p14="http://schemas.microsoft.com/office/powerpoint/2010/main" val="79457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 xmlns:a16="http://schemas.microsoft.com/office/drawing/2014/main" id="{8355DDCD-E6AB-4941-B00E-AE534E4F4E90}"/>
              </a:ext>
            </a:extLst>
          </p:cNvPr>
          <p:cNvSpPr>
            <a:spLocks noGrp="1" noChangeArrowheads="1"/>
          </p:cNvSpPr>
          <p:nvPr>
            <p:ph type="sldNum" idx="10"/>
          </p:nvPr>
        </p:nvSpPr>
        <p:spPr>
          <a:ln/>
        </p:spPr>
        <p:txBody>
          <a:bodyPr/>
          <a:lstStyle>
            <a:lvl1pPr>
              <a:defRPr/>
            </a:lvl1pPr>
          </a:lstStyle>
          <a:p>
            <a:fld id="{32F3C1D3-6C31-4C78-8B77-F8516660362B}" type="slidenum">
              <a:rPr lang="en-GB" altLang="en-US"/>
              <a:pPr/>
              <a:t>‹#›</a:t>
            </a:fld>
            <a:endParaRPr lang="en-GB" altLang="en-US"/>
          </a:p>
        </p:txBody>
      </p:sp>
    </p:spTree>
    <p:extLst>
      <p:ext uri="{BB962C8B-B14F-4D97-AF65-F5344CB8AC3E}">
        <p14:creationId xmlns:p14="http://schemas.microsoft.com/office/powerpoint/2010/main" val="2102201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尾頁">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0FF848-60BB-4FF8-8845-58B0CC2686F4}"/>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defTabSz="1049338">
              <a:defRPr sz="6000" b="1">
                <a:solidFill>
                  <a:schemeClr val="bg1"/>
                </a:solidFill>
                <a:latin typeface="Times New Roman" pitchFamily="18" charset="0"/>
                <a:ea typeface="新細明體" pitchFamily="18" charset="-120"/>
              </a:defRPr>
            </a:lvl1pPr>
            <a:lvl2pPr marL="742950" indent="-285750" defTabSz="1049338">
              <a:defRPr sz="6000" b="1">
                <a:solidFill>
                  <a:schemeClr val="bg1"/>
                </a:solidFill>
                <a:latin typeface="Times New Roman" pitchFamily="18" charset="0"/>
                <a:ea typeface="新細明體" pitchFamily="18" charset="-120"/>
              </a:defRPr>
            </a:lvl2pPr>
            <a:lvl3pPr marL="1143000" indent="-228600" defTabSz="1049338">
              <a:defRPr sz="6000" b="1">
                <a:solidFill>
                  <a:schemeClr val="bg1"/>
                </a:solidFill>
                <a:latin typeface="Times New Roman" pitchFamily="18" charset="0"/>
                <a:ea typeface="新細明體" pitchFamily="18" charset="-120"/>
              </a:defRPr>
            </a:lvl3pPr>
            <a:lvl4pPr marL="1600200" indent="-228600" defTabSz="1049338">
              <a:defRPr sz="6000" b="1">
                <a:solidFill>
                  <a:schemeClr val="bg1"/>
                </a:solidFill>
                <a:latin typeface="Times New Roman" pitchFamily="18" charset="0"/>
                <a:ea typeface="新細明體" pitchFamily="18" charset="-120"/>
              </a:defRPr>
            </a:lvl4pPr>
            <a:lvl5pPr marL="2057400" indent="-228600" defTabSz="1049338">
              <a:defRPr sz="6000" b="1">
                <a:solidFill>
                  <a:schemeClr val="bg1"/>
                </a:solidFill>
                <a:latin typeface="Times New Roman" pitchFamily="18" charset="0"/>
                <a:ea typeface="新細明體" pitchFamily="18" charset="-120"/>
              </a:defRPr>
            </a:lvl5pPr>
            <a:lvl6pPr marL="25146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 xmlns:a16="http://schemas.microsoft.com/office/drawing/2014/main" id="{E259432B-BCF6-4838-9F3B-D0BD1211CB35}"/>
              </a:ext>
            </a:extLst>
          </p:cNvPr>
          <p:cNvSpPr>
            <a:spLocks noGrp="1" noChangeArrowheads="1"/>
          </p:cNvSpPr>
          <p:nvPr>
            <p:ph type="sldNum" idx="10"/>
          </p:nvPr>
        </p:nvSpPr>
        <p:spPr/>
        <p:txBody>
          <a:bodyPr/>
          <a:lstStyle>
            <a:lvl1pPr>
              <a:defRPr/>
            </a:lvl1pPr>
          </a:lstStyle>
          <a:p>
            <a:fld id="{A1FCA4BE-F455-48FA-A225-190895EAFE4B}" type="slidenum">
              <a:rPr lang="en-GB" altLang="en-US"/>
              <a:pPr/>
              <a:t>‹#›</a:t>
            </a:fld>
            <a:endParaRPr lang="en-GB" altLang="en-US"/>
          </a:p>
        </p:txBody>
      </p:sp>
    </p:spTree>
    <p:extLst>
      <p:ext uri="{BB962C8B-B14F-4D97-AF65-F5344CB8AC3E}">
        <p14:creationId xmlns:p14="http://schemas.microsoft.com/office/powerpoint/2010/main" val="1104631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A5CE8365-010C-489D-80CB-DBA595637D7F}"/>
              </a:ext>
            </a:extLst>
          </p:cNvPr>
          <p:cNvSpPr>
            <a:spLocks noGrp="1" noChangeArrowheads="1"/>
          </p:cNvSpPr>
          <p:nvPr>
            <p:ph type="sldNum" idx="12"/>
          </p:nvPr>
        </p:nvSpPr>
        <p:spPr>
          <a:ln/>
        </p:spPr>
        <p:txBody>
          <a:bodyPr/>
          <a:lstStyle>
            <a:lvl1pPr>
              <a:defRPr/>
            </a:lvl1pPr>
          </a:lstStyle>
          <a:p>
            <a:fld id="{EEBC32EF-5154-4652-A20F-026ED3ED6DB7}" type="slidenum">
              <a:rPr lang="en-GB" altLang="en-US"/>
              <a:pPr/>
              <a:t>‹#›</a:t>
            </a:fld>
            <a:endParaRPr lang="en-GB" altLang="en-US"/>
          </a:p>
        </p:txBody>
      </p:sp>
    </p:spTree>
    <p:extLst>
      <p:ext uri="{BB962C8B-B14F-4D97-AF65-F5344CB8AC3E}">
        <p14:creationId xmlns:p14="http://schemas.microsoft.com/office/powerpoint/2010/main" val="1775144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 xmlns:a16="http://schemas.microsoft.com/office/drawing/2014/main" id="{ED3B98AB-F728-41F3-9AF1-8E3035024189}"/>
              </a:ext>
            </a:extLst>
          </p:cNvPr>
          <p:cNvSpPr>
            <a:spLocks noGrp="1" noChangeArrowheads="1"/>
          </p:cNvSpPr>
          <p:nvPr>
            <p:ph type="sldNum" idx="10"/>
          </p:nvPr>
        </p:nvSpPr>
        <p:spPr>
          <a:ln/>
        </p:spPr>
        <p:txBody>
          <a:bodyPr/>
          <a:lstStyle>
            <a:lvl1pPr>
              <a:defRPr/>
            </a:lvl1pPr>
          </a:lstStyle>
          <a:p>
            <a:fld id="{E8C9DF14-CDEA-48ED-A8DB-0FEE2100EC9A}" type="slidenum">
              <a:rPr lang="en-GB" altLang="en-US"/>
              <a:pPr/>
              <a:t>‹#›</a:t>
            </a:fld>
            <a:endParaRPr lang="en-GB" altLang="en-US"/>
          </a:p>
        </p:txBody>
      </p:sp>
    </p:spTree>
    <p:extLst>
      <p:ext uri="{BB962C8B-B14F-4D97-AF65-F5344CB8AC3E}">
        <p14:creationId xmlns:p14="http://schemas.microsoft.com/office/powerpoint/2010/main" val="3134035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 xmlns:a16="http://schemas.microsoft.com/office/drawing/2014/main" id="{7EE1BB49-F8E2-4CF8-AAA1-3EB02CEC6191}"/>
              </a:ext>
            </a:extLst>
          </p:cNvPr>
          <p:cNvSpPr>
            <a:spLocks noGrp="1" noChangeArrowheads="1"/>
          </p:cNvSpPr>
          <p:nvPr>
            <p:ph type="sldNum" idx="11"/>
          </p:nvPr>
        </p:nvSpPr>
        <p:spPr>
          <a:ln/>
        </p:spPr>
        <p:txBody>
          <a:bodyPr/>
          <a:lstStyle>
            <a:lvl1pPr>
              <a:defRPr/>
            </a:lvl1pPr>
          </a:lstStyle>
          <a:p>
            <a:fld id="{114E68AE-D954-44D7-B130-BD4DBFAC7461}" type="slidenum">
              <a:rPr lang="en-GB" altLang="en-US"/>
              <a:pPr/>
              <a:t>‹#›</a:t>
            </a:fld>
            <a:endParaRPr lang="en-GB" altLang="en-US"/>
          </a:p>
        </p:txBody>
      </p:sp>
    </p:spTree>
    <p:extLst>
      <p:ext uri="{BB962C8B-B14F-4D97-AF65-F5344CB8AC3E}">
        <p14:creationId xmlns:p14="http://schemas.microsoft.com/office/powerpoint/2010/main" val="2623846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內容 - 長標題">
    <p:spTree>
      <p:nvGrpSpPr>
        <p:cNvPr id="1" name=""/>
        <p:cNvGrpSpPr/>
        <p:nvPr/>
      </p:nvGrpSpPr>
      <p:grpSpPr>
        <a:xfrm>
          <a:off x="0" y="0"/>
          <a:ext cx="0" cy="0"/>
          <a:chOff x="0" y="0"/>
          <a:chExt cx="0" cy="0"/>
        </a:xfrm>
      </p:grpSpPr>
      <p:sp>
        <p:nvSpPr>
          <p:cNvPr id="2" name="標題 1"/>
          <p:cNvSpPr>
            <a:spLocks noGrp="1"/>
          </p:cNvSpPr>
          <p:nvPr>
            <p:ph type="title"/>
          </p:nvPr>
        </p:nvSpPr>
        <p:spPr>
          <a:xfrm>
            <a:off x="11144575" y="309600"/>
            <a:ext cx="2305027"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0081119"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6"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272C1679-00C1-4139-BB7E-95750C2A9B2F}"/>
              </a:ext>
            </a:extLst>
          </p:cNvPr>
          <p:cNvSpPr>
            <a:spLocks noGrp="1" noChangeArrowheads="1"/>
          </p:cNvSpPr>
          <p:nvPr>
            <p:ph type="sldNum" idx="11"/>
          </p:nvPr>
        </p:nvSpPr>
        <p:spPr>
          <a:ln/>
        </p:spPr>
        <p:txBody>
          <a:bodyPr/>
          <a:lstStyle>
            <a:lvl1pPr>
              <a:defRPr/>
            </a:lvl1pPr>
          </a:lstStyle>
          <a:p>
            <a:fld id="{572134E1-03E3-4898-B99B-23DD9DD64A1D}" type="slidenum">
              <a:rPr lang="en-GB" altLang="en-US"/>
              <a:pPr/>
              <a:t>‹#›</a:t>
            </a:fld>
            <a:endParaRPr lang="en-GB" altLang="en-US"/>
          </a:p>
        </p:txBody>
      </p:sp>
    </p:spTree>
    <p:extLst>
      <p:ext uri="{BB962C8B-B14F-4D97-AF65-F5344CB8AC3E}">
        <p14:creationId xmlns:p14="http://schemas.microsoft.com/office/powerpoint/2010/main" val="1985895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7258FBC4-0508-4AE5-9E0C-50F576E49F50}"/>
              </a:ext>
            </a:extLst>
          </p:cNvPr>
          <p:cNvSpPr>
            <a:spLocks noGrp="1" noChangeArrowheads="1"/>
          </p:cNvSpPr>
          <p:nvPr>
            <p:ph type="sldNum" idx="11"/>
          </p:nvPr>
        </p:nvSpPr>
        <p:spPr>
          <a:ln/>
        </p:spPr>
        <p:txBody>
          <a:bodyPr/>
          <a:lstStyle>
            <a:lvl1pPr>
              <a:defRPr/>
            </a:lvl1pPr>
          </a:lstStyle>
          <a:p>
            <a:fld id="{A494955C-B475-4658-96E8-187AC076C8AA}" type="slidenum">
              <a:rPr lang="en-GB" altLang="en-US"/>
              <a:pPr/>
              <a:t>‹#›</a:t>
            </a:fld>
            <a:endParaRPr lang="en-GB" altLang="en-US"/>
          </a:p>
        </p:txBody>
      </p:sp>
    </p:spTree>
    <p:extLst>
      <p:ext uri="{BB962C8B-B14F-4D97-AF65-F5344CB8AC3E}">
        <p14:creationId xmlns:p14="http://schemas.microsoft.com/office/powerpoint/2010/main" val="3261084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DC401DA4-AC05-4A4A-9B07-65E67C9AD0BF}"/>
              </a:ext>
            </a:extLst>
          </p:cNvPr>
          <p:cNvSpPr>
            <a:spLocks noGrp="1" noChangeArrowheads="1"/>
          </p:cNvSpPr>
          <p:nvPr>
            <p:ph type="sldNum" idx="12"/>
          </p:nvPr>
        </p:nvSpPr>
        <p:spPr>
          <a:ln/>
        </p:spPr>
        <p:txBody>
          <a:bodyPr/>
          <a:lstStyle>
            <a:lvl1pPr>
              <a:defRPr/>
            </a:lvl1pPr>
          </a:lstStyle>
          <a:p>
            <a:fld id="{5587569E-D97E-4078-8B1B-033016239361}" type="slidenum">
              <a:rPr lang="en-GB" altLang="en-US"/>
              <a:pPr/>
              <a:t>‹#›</a:t>
            </a:fld>
            <a:endParaRPr lang="en-GB" altLang="en-US"/>
          </a:p>
        </p:txBody>
      </p:sp>
    </p:spTree>
    <p:extLst>
      <p:ext uri="{BB962C8B-B14F-4D97-AF65-F5344CB8AC3E}">
        <p14:creationId xmlns:p14="http://schemas.microsoft.com/office/powerpoint/2010/main" val="376681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1A57BE8-ADD1-4CE9-B7A6-595835DAFBBD}"/>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b="0">
              <a:solidFill>
                <a:srgbClr val="FFC000"/>
              </a:solidFill>
            </a:endParaRPr>
          </a:p>
        </p:txBody>
      </p:sp>
    </p:spTree>
    <p:extLst>
      <p:ext uri="{BB962C8B-B14F-4D97-AF65-F5344CB8AC3E}">
        <p14:creationId xmlns:p14="http://schemas.microsoft.com/office/powerpoint/2010/main" val="3719791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 xmlns:a16="http://schemas.microsoft.com/office/drawing/2014/main" id="{D5225953-65D8-44D6-8C5F-A576D93D4264}"/>
              </a:ext>
            </a:extLst>
          </p:cNvPr>
          <p:cNvSpPr>
            <a:spLocks noGrp="1" noChangeArrowheads="1"/>
          </p:cNvSpPr>
          <p:nvPr>
            <p:ph type="sldNum" idx="10"/>
          </p:nvPr>
        </p:nvSpPr>
        <p:spPr>
          <a:ln/>
        </p:spPr>
        <p:txBody>
          <a:bodyPr/>
          <a:lstStyle>
            <a:lvl1pPr>
              <a:defRPr/>
            </a:lvl1pPr>
          </a:lstStyle>
          <a:p>
            <a:fld id="{37AC8AE2-5A96-4162-81B3-3E364BC65A0F}" type="slidenum">
              <a:rPr lang="en-GB" altLang="en-US"/>
              <a:pPr/>
              <a:t>‹#›</a:t>
            </a:fld>
            <a:endParaRPr lang="en-GB" altLang="en-US"/>
          </a:p>
        </p:txBody>
      </p:sp>
    </p:spTree>
    <p:extLst>
      <p:ext uri="{BB962C8B-B14F-4D97-AF65-F5344CB8AC3E}">
        <p14:creationId xmlns:p14="http://schemas.microsoft.com/office/powerpoint/2010/main" val="477918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尾頁">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75821FE-BC99-4A4E-8B10-329AE8D51875}"/>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 xmlns:a16="http://schemas.microsoft.com/office/drawing/2014/main" id="{728D77C7-4F24-4DC2-ADFA-39217D449AC9}"/>
              </a:ext>
            </a:extLst>
          </p:cNvPr>
          <p:cNvSpPr>
            <a:spLocks noGrp="1" noChangeArrowheads="1"/>
          </p:cNvSpPr>
          <p:nvPr>
            <p:ph type="sldNum" idx="10"/>
          </p:nvPr>
        </p:nvSpPr>
        <p:spPr/>
        <p:txBody>
          <a:bodyPr/>
          <a:lstStyle>
            <a:lvl1pPr>
              <a:defRPr/>
            </a:lvl1pPr>
          </a:lstStyle>
          <a:p>
            <a:fld id="{089B972C-89F6-4F80-B13E-CE156CF3714B}" type="slidenum">
              <a:rPr lang="en-GB" altLang="en-US"/>
              <a:pPr/>
              <a:t>‹#›</a:t>
            </a:fld>
            <a:endParaRPr lang="en-GB" altLang="en-US"/>
          </a:p>
        </p:txBody>
      </p:sp>
    </p:spTree>
    <p:extLst>
      <p:ext uri="{BB962C8B-B14F-4D97-AF65-F5344CB8AC3E}">
        <p14:creationId xmlns:p14="http://schemas.microsoft.com/office/powerpoint/2010/main" val="2851658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標題+內文">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A2A8D578-4169-4939-AA08-0F1BEEB77A3F}"/>
              </a:ext>
            </a:extLst>
          </p:cNvPr>
          <p:cNvSpPr txBox="1">
            <a:spLocks noChangeArrowheads="1"/>
          </p:cNvSpPr>
          <p:nvPr userDrawn="1"/>
        </p:nvSpPr>
        <p:spPr bwMode="auto">
          <a:xfrm>
            <a:off x="-31751" y="-20636"/>
            <a:ext cx="145573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7193A648-6032-4BD8-8BB3-E954784CC461}"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18" name="Vertical Content Placeholder 10"/>
          <p:cNvSpPr>
            <a:spLocks noGrp="1"/>
          </p:cNvSpPr>
          <p:nvPr>
            <p:ph orient="vert" sz="quarter" idx="13"/>
          </p:nvPr>
        </p:nvSpPr>
        <p:spPr>
          <a:xfrm>
            <a:off x="11015066" y="195040"/>
            <a:ext cx="1407180" cy="19482234"/>
          </a:xfrm>
          <a:prstGeom prst="rect">
            <a:avLst/>
          </a:prstGeom>
        </p:spPr>
        <p:txBody>
          <a:bodyPr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2" name="Title 1"/>
          <p:cNvSpPr>
            <a:spLocks noGrp="1"/>
          </p:cNvSpPr>
          <p:nvPr>
            <p:ph type="title"/>
          </p:nvPr>
        </p:nvSpPr>
        <p:spPr>
          <a:xfrm>
            <a:off x="12219046" y="261377"/>
            <a:ext cx="1201102" cy="76803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5" name="Rectangle 2">
            <a:extLst>
              <a:ext uri="{FF2B5EF4-FFF2-40B4-BE49-F238E27FC236}">
                <a16:creationId xmlns="" xmlns:a16="http://schemas.microsoft.com/office/drawing/2014/main" id="{AEC5285A-8461-4CCC-B7A2-78E191555EC7}"/>
              </a:ext>
            </a:extLst>
          </p:cNvPr>
          <p:cNvSpPr>
            <a:spLocks noGrp="1" noChangeArrowheads="1"/>
          </p:cNvSpPr>
          <p:nvPr>
            <p:ph type="sldNum" idx="14"/>
          </p:nvPr>
        </p:nvSpPr>
        <p:spPr>
          <a:xfrm>
            <a:off x="0" y="0"/>
            <a:ext cx="0" cy="0"/>
          </a:xfrm>
        </p:spPr>
        <p:txBody>
          <a:bodyPr/>
          <a:lstStyle>
            <a:lvl1pPr>
              <a:defRPr sz="2100">
                <a:solidFill>
                  <a:srgbClr val="000000"/>
                </a:solidFill>
                <a:ea typeface="標楷體" panose="03000509000000000000" pitchFamily="65" charset="-120"/>
              </a:defRPr>
            </a:lvl1pPr>
          </a:lstStyle>
          <a:p>
            <a:fld id="{25E895A6-99F3-47F5-8999-74A03689E2F2}" type="slidenum">
              <a:rPr lang="en-GB" altLang="en-US"/>
              <a:pPr/>
              <a:t>‹#›</a:t>
            </a:fld>
            <a:endParaRPr lang="en-GB" altLang="en-US"/>
          </a:p>
        </p:txBody>
      </p:sp>
    </p:spTree>
    <p:extLst>
      <p:ext uri="{BB962C8B-B14F-4D97-AF65-F5344CB8AC3E}">
        <p14:creationId xmlns:p14="http://schemas.microsoft.com/office/powerpoint/2010/main" val="4195235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簡報標題及日期">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AEDD947-DDB3-45C1-818A-596ACDB53651}"/>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85CDB39C-147F-48A2-82C5-C5B738F6D34D}"/>
              </a:ext>
            </a:extLst>
          </p:cNvPr>
          <p:cNvSpPr>
            <a:spLocks noGrp="1" noChangeArrowheads="1"/>
          </p:cNvSpPr>
          <p:nvPr>
            <p:ph type="sldNum" idx="14"/>
          </p:nvPr>
        </p:nvSpPr>
        <p:spPr/>
        <p:txBody>
          <a:bodyPr/>
          <a:lstStyle>
            <a:lvl1pPr>
              <a:defRPr/>
            </a:lvl1pPr>
          </a:lstStyle>
          <a:p>
            <a:fld id="{1E2BB3B6-63F3-4838-A02F-BA5584ABD6DA}" type="slidenum">
              <a:rPr lang="en-GB" altLang="en-US"/>
              <a:pPr/>
              <a:t>‹#›</a:t>
            </a:fld>
            <a:endParaRPr lang="en-GB" altLang="en-US"/>
          </a:p>
        </p:txBody>
      </p:sp>
    </p:spTree>
    <p:extLst>
      <p:ext uri="{BB962C8B-B14F-4D97-AF65-F5344CB8AC3E}">
        <p14:creationId xmlns:p14="http://schemas.microsoft.com/office/powerpoint/2010/main" val="3890219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直排標題及內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7922967-DF49-4941-80B1-1DA5B85084B8}"/>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F988F28C-930A-4A5F-9383-0C6A61CE252D}"/>
              </a:ext>
            </a:extLst>
          </p:cNvPr>
          <p:cNvSpPr>
            <a:spLocks noGrp="1" noChangeArrowheads="1"/>
          </p:cNvSpPr>
          <p:nvPr>
            <p:ph type="sldNum" idx="14"/>
          </p:nvPr>
        </p:nvSpPr>
        <p:spPr/>
        <p:txBody>
          <a:bodyPr/>
          <a:lstStyle>
            <a:lvl1pPr>
              <a:defRPr/>
            </a:lvl1pPr>
          </a:lstStyle>
          <a:p>
            <a:fld id="{F871E3ED-B285-47A9-9CCE-2DB41A3D8EC6}" type="slidenum">
              <a:rPr lang="en-GB" altLang="en-US"/>
              <a:pPr/>
              <a:t>‹#›</a:t>
            </a:fld>
            <a:endParaRPr lang="en-GB" altLang="en-US"/>
          </a:p>
        </p:txBody>
      </p:sp>
    </p:spTree>
    <p:extLst>
      <p:ext uri="{BB962C8B-B14F-4D97-AF65-F5344CB8AC3E}">
        <p14:creationId xmlns:p14="http://schemas.microsoft.com/office/powerpoint/2010/main" val="1194742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內文及圖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C87F161-408F-4DFD-AB85-E8C109BC2508}"/>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 xmlns:a16="http://schemas.microsoft.com/office/drawing/2014/main" id="{8F18AA3B-130A-45C4-AE9B-28BFC9D82347}"/>
              </a:ext>
            </a:extLst>
          </p:cNvPr>
          <p:cNvSpPr>
            <a:spLocks noGrp="1" noChangeArrowheads="1"/>
          </p:cNvSpPr>
          <p:nvPr>
            <p:ph type="sldNum" idx="15"/>
          </p:nvPr>
        </p:nvSpPr>
        <p:spPr/>
        <p:txBody>
          <a:bodyPr/>
          <a:lstStyle>
            <a:lvl1pPr>
              <a:defRPr/>
            </a:lvl1pPr>
          </a:lstStyle>
          <a:p>
            <a:fld id="{93260137-BB25-47D6-8DDD-691842A3B128}" type="slidenum">
              <a:rPr lang="en-GB" altLang="en-US"/>
              <a:pPr/>
              <a:t>‹#›</a:t>
            </a:fld>
            <a:endParaRPr lang="en-GB" altLang="en-US"/>
          </a:p>
        </p:txBody>
      </p:sp>
    </p:spTree>
    <p:extLst>
      <p:ext uri="{BB962C8B-B14F-4D97-AF65-F5344CB8AC3E}">
        <p14:creationId xmlns:p14="http://schemas.microsoft.com/office/powerpoint/2010/main" val="526785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cSld name="直排標題及文字">
    <p:spTree>
      <p:nvGrpSpPr>
        <p:cNvPr id="1" name=""/>
        <p:cNvGrpSpPr/>
        <p:nvPr/>
      </p:nvGrpSpPr>
      <p:grpSpPr>
        <a:xfrm>
          <a:off x="0" y="0"/>
          <a:ext cx="0" cy="0"/>
          <a:chOff x="0" y="0"/>
          <a:chExt cx="0" cy="0"/>
        </a:xfrm>
      </p:grpSpPr>
      <p:sp>
        <p:nvSpPr>
          <p:cNvPr id="4" name="矩形 3"/>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2" name="直排標題 1"/>
          <p:cNvSpPr>
            <a:spLocks noGrp="1"/>
          </p:cNvSpPr>
          <p:nvPr>
            <p:ph type="title" orient="vert"/>
          </p:nvPr>
        </p:nvSpPr>
        <p:spPr>
          <a:xfrm>
            <a:off x="12584735" y="308547"/>
            <a:ext cx="936103" cy="7691288"/>
          </a:xfrm>
          <a:prstGeom prst="rect">
            <a:avLst/>
          </a:prstGeom>
        </p:spPr>
        <p:txBody>
          <a:bodyPr vert="eaVert" lIns="91417" tIns="45709" rIns="91417" bIns="45709" anchorCtr="0"/>
          <a:lstStyle>
            <a:lvl1pPr marL="0" indent="0" algn="l">
              <a:defRPr sz="6600">
                <a:solidFill>
                  <a:srgbClr val="92D050"/>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a:xfrm>
            <a:off x="2525194" y="288778"/>
            <a:ext cx="9915525" cy="7639050"/>
          </a:xfrm>
          <a:prstGeom prst="rect">
            <a:avLst/>
          </a:prstGeom>
        </p:spPr>
        <p:txBody>
          <a:bodyPr vert="eaVert" lIns="91417" tIns="45709" rIns="91417" bIns="45709"/>
          <a:lstStyle>
            <a:lvl1pPr algn="l">
              <a:lnSpc>
                <a:spcPct val="150000"/>
              </a:lnSpc>
              <a:buClr>
                <a:srgbClr val="92D050"/>
              </a:buClr>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5" name="Rectangle 2"/>
          <p:cNvSpPr>
            <a:spLocks noGrp="1" noChangeArrowheads="1"/>
          </p:cNvSpPr>
          <p:nvPr>
            <p:ph type="sldNum" idx="10"/>
          </p:nvPr>
        </p:nvSpPr>
        <p:spPr/>
        <p:txBody>
          <a:bodyPr/>
          <a:lstStyle>
            <a:lvl1pPr>
              <a:defRPr/>
            </a:lvl1pPr>
          </a:lstStyle>
          <a:p>
            <a:fld id="{33141FF2-AC24-42E0-9B34-99587B63421C}" type="slidenum">
              <a:rPr lang="en-GB" altLang="en-US"/>
              <a:pPr/>
              <a:t>‹#›</a:t>
            </a:fld>
            <a:endParaRPr lang="en-GB" altLang="en-US"/>
          </a:p>
        </p:txBody>
      </p:sp>
    </p:spTree>
    <p:extLst>
      <p:ext uri="{BB962C8B-B14F-4D97-AF65-F5344CB8AC3E}">
        <p14:creationId xmlns:p14="http://schemas.microsoft.com/office/powerpoint/2010/main" val="4268441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9610" y="323526"/>
            <a:ext cx="12412980" cy="1346465"/>
          </a:xfrm>
          <a:prstGeom prst="rect">
            <a:avLst/>
          </a:prstGeom>
        </p:spPr>
        <p:txBody>
          <a:bodyPr lIns="124941" tIns="62472" rIns="124941" bIns="62472"/>
          <a:lstStyle/>
          <a:p>
            <a:r>
              <a:rPr lang="zh-TW" altLang="en-US" smtClean="0"/>
              <a:t>按一下以編輯母片標題樣式</a:t>
            </a:r>
            <a:endParaRPr lang="zh-TW" altLang="en-US"/>
          </a:p>
        </p:txBody>
      </p:sp>
      <p:sp>
        <p:nvSpPr>
          <p:cNvPr id="3" name="內容版面配置區 2"/>
          <p:cNvSpPr>
            <a:spLocks noGrp="1"/>
          </p:cNvSpPr>
          <p:nvPr>
            <p:ph idx="1"/>
          </p:nvPr>
        </p:nvSpPr>
        <p:spPr>
          <a:xfrm>
            <a:off x="689610" y="1885054"/>
            <a:ext cx="12412980" cy="5331627"/>
          </a:xfrm>
          <a:prstGeom prst="rect">
            <a:avLst/>
          </a:prstGeom>
        </p:spPr>
        <p:txBody>
          <a:bodyPr lIns="124941" tIns="62472" rIns="124941" bIns="62472"/>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689610" y="7487844"/>
            <a:ext cx="3218180" cy="430121"/>
          </a:xfrm>
          <a:prstGeom prst="rect">
            <a:avLst/>
          </a:prstGeom>
        </p:spPr>
        <p:txBody>
          <a:bodyPr lIns="124941" tIns="62472" rIns="124941" bIns="62472"/>
          <a:lstStyle/>
          <a:p>
            <a:fld id="{5BBEAD13-0566-4C6C-97E7-55F17F24B09F}" type="datetimeFigureOut">
              <a:rPr lang="zh-TW" altLang="en-US" smtClean="0"/>
              <a:pPr/>
              <a:t>2019/3/10</a:t>
            </a:fld>
            <a:endParaRPr lang="zh-TW" altLang="en-US"/>
          </a:p>
        </p:txBody>
      </p:sp>
      <p:sp>
        <p:nvSpPr>
          <p:cNvPr id="5" name="頁尾版面配置區 4"/>
          <p:cNvSpPr>
            <a:spLocks noGrp="1"/>
          </p:cNvSpPr>
          <p:nvPr>
            <p:ph type="ftr" sz="quarter" idx="11"/>
          </p:nvPr>
        </p:nvSpPr>
        <p:spPr>
          <a:xfrm>
            <a:off x="4712335" y="7487844"/>
            <a:ext cx="4367530" cy="430121"/>
          </a:xfrm>
          <a:prstGeom prst="rect">
            <a:avLst/>
          </a:prstGeom>
        </p:spPr>
        <p:txBody>
          <a:bodyPr lIns="124941" tIns="62472" rIns="124941" bIns="62472"/>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extLst>
      <p:ext uri="{BB962C8B-B14F-4D97-AF65-F5344CB8AC3E}">
        <p14:creationId xmlns:p14="http://schemas.microsoft.com/office/powerpoint/2010/main" val="205364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344805" y="269293"/>
            <a:ext cx="13116382" cy="7109333"/>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grpSp>
        <p:nvGrpSpPr>
          <p:cNvPr id="7" name="Group 9"/>
          <p:cNvGrpSpPr>
            <a:grpSpLocks noChangeAspect="1"/>
          </p:cNvGrpSpPr>
          <p:nvPr/>
        </p:nvGrpSpPr>
        <p:grpSpPr bwMode="hidden">
          <a:xfrm>
            <a:off x="319261" y="6307019"/>
            <a:ext cx="13157759" cy="1568614"/>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grpSp>
      <p:sp>
        <p:nvSpPr>
          <p:cNvPr id="2" name="Title 1"/>
          <p:cNvSpPr>
            <a:spLocks noGrp="1"/>
          </p:cNvSpPr>
          <p:nvPr>
            <p:ph type="ctrTitle"/>
          </p:nvPr>
        </p:nvSpPr>
        <p:spPr>
          <a:xfrm>
            <a:off x="1034415" y="1885050"/>
            <a:ext cx="11723370" cy="2096984"/>
          </a:xfrm>
        </p:spPr>
        <p:txBody>
          <a:bodyPr anchor="b">
            <a:normAutofit/>
          </a:bodyPr>
          <a:lstStyle>
            <a:lvl1pPr>
              <a:defRPr sz="67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068830" y="4189005"/>
            <a:ext cx="9654540" cy="1735443"/>
          </a:xfrm>
        </p:spPr>
        <p:txBody>
          <a:bodyPr>
            <a:normAutofit/>
          </a:bodyPr>
          <a:lstStyle>
            <a:lvl1pPr marL="0" indent="0" algn="ctr">
              <a:buNone/>
              <a:defRPr sz="3100">
                <a:solidFill>
                  <a:srgbClr val="FFFFFF"/>
                </a:solidFill>
              </a:defRPr>
            </a:lvl1pPr>
            <a:lvl2pPr marL="699664" indent="0" algn="ctr">
              <a:buNone/>
              <a:defRPr>
                <a:solidFill>
                  <a:schemeClr val="tx1">
                    <a:tint val="75000"/>
                  </a:schemeClr>
                </a:solidFill>
              </a:defRPr>
            </a:lvl2pPr>
            <a:lvl3pPr marL="1399330" indent="0" algn="ctr">
              <a:buNone/>
              <a:defRPr>
                <a:solidFill>
                  <a:schemeClr val="tx1">
                    <a:tint val="75000"/>
                  </a:schemeClr>
                </a:solidFill>
              </a:defRPr>
            </a:lvl3pPr>
            <a:lvl4pPr marL="2098994" indent="0" algn="ctr">
              <a:buNone/>
              <a:defRPr>
                <a:solidFill>
                  <a:schemeClr val="tx1">
                    <a:tint val="75000"/>
                  </a:schemeClr>
                </a:solidFill>
              </a:defRPr>
            </a:lvl4pPr>
            <a:lvl5pPr marL="2798660" indent="0" algn="ctr">
              <a:buNone/>
              <a:defRPr>
                <a:solidFill>
                  <a:schemeClr val="tx1">
                    <a:tint val="75000"/>
                  </a:schemeClr>
                </a:solidFill>
              </a:defRPr>
            </a:lvl5pPr>
            <a:lvl6pPr marL="3498324" indent="0" algn="ctr">
              <a:buNone/>
              <a:defRPr>
                <a:solidFill>
                  <a:schemeClr val="tx1">
                    <a:tint val="75000"/>
                  </a:schemeClr>
                </a:solidFill>
              </a:defRPr>
            </a:lvl6pPr>
            <a:lvl7pPr marL="4197989" indent="0" algn="ctr">
              <a:buNone/>
              <a:defRPr>
                <a:solidFill>
                  <a:schemeClr val="tx1">
                    <a:tint val="75000"/>
                  </a:schemeClr>
                </a:solidFill>
              </a:defRPr>
            </a:lvl7pPr>
            <a:lvl8pPr marL="4897654" indent="0" algn="ctr">
              <a:buNone/>
              <a:defRPr>
                <a:solidFill>
                  <a:schemeClr val="tx1">
                    <a:tint val="75000"/>
                  </a:schemeClr>
                </a:solidFill>
              </a:defRPr>
            </a:lvl8pPr>
            <a:lvl9pPr marL="5597318"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2450780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186948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1_直排標題及文字">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06FDAD5-82D8-4779-8164-85996D22C0D2}"/>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charset="-120"/>
              </a:defRPr>
            </a:lvl1pPr>
            <a:lvl2pPr marL="742950" indent="-285750" eaLnBrk="0" hangingPunct="0">
              <a:defRPr sz="6000" b="1">
                <a:solidFill>
                  <a:schemeClr val="bg1"/>
                </a:solidFill>
                <a:latin typeface="Times New Roman" pitchFamily="18" charset="0"/>
                <a:ea typeface="新細明體" charset="-120"/>
              </a:defRPr>
            </a:lvl2pPr>
            <a:lvl3pPr marL="1143000" indent="-228600" eaLnBrk="0" hangingPunct="0">
              <a:defRPr sz="6000" b="1">
                <a:solidFill>
                  <a:schemeClr val="bg1"/>
                </a:solidFill>
                <a:latin typeface="Times New Roman" pitchFamily="18" charset="0"/>
                <a:ea typeface="新細明體" charset="-120"/>
              </a:defRPr>
            </a:lvl3pPr>
            <a:lvl4pPr marL="1600200" indent="-228600" eaLnBrk="0" hangingPunct="0">
              <a:defRPr sz="6000" b="1">
                <a:solidFill>
                  <a:schemeClr val="bg1"/>
                </a:solidFill>
                <a:latin typeface="Times New Roman" pitchFamily="18" charset="0"/>
                <a:ea typeface="新細明體" charset="-120"/>
              </a:defRPr>
            </a:lvl4pPr>
            <a:lvl5pPr marL="2057400" indent="-228600" eaLnBrk="0" hangingPunct="0">
              <a:defRPr sz="6000" b="1">
                <a:solidFill>
                  <a:schemeClr val="bg1"/>
                </a:solidFill>
                <a:latin typeface="Times New Roman" pitchFamily="18" charset="0"/>
                <a:ea typeface="新細明體"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2" name="直排標題 1"/>
          <p:cNvSpPr>
            <a:spLocks noGrp="1"/>
          </p:cNvSpPr>
          <p:nvPr>
            <p:ph type="title" orient="vert"/>
          </p:nvPr>
        </p:nvSpPr>
        <p:spPr>
          <a:xfrm>
            <a:off x="12584735" y="308547"/>
            <a:ext cx="936103" cy="7691288"/>
          </a:xfrm>
          <a:prstGeom prst="rect">
            <a:avLst/>
          </a:prstGeom>
        </p:spPr>
        <p:txBody>
          <a:bodyPr vert="eaVert" lIns="91417" tIns="45709" rIns="91417" bIns="45709" anchorCtr="0"/>
          <a:lstStyle>
            <a:lvl1pPr marL="0" indent="0" algn="l">
              <a:defRPr sz="6600">
                <a:solidFill>
                  <a:srgbClr val="92D050"/>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a:xfrm>
            <a:off x="2525194" y="288778"/>
            <a:ext cx="9915525" cy="7639050"/>
          </a:xfrm>
          <a:prstGeom prst="rect">
            <a:avLst/>
          </a:prstGeom>
        </p:spPr>
        <p:txBody>
          <a:bodyPr vert="eaVert" lIns="91417" tIns="45709" rIns="91417" bIns="45709"/>
          <a:lstStyle>
            <a:lvl1pPr algn="l">
              <a:lnSpc>
                <a:spcPct val="150000"/>
              </a:lnSpc>
              <a:buClr>
                <a:srgbClr val="92D050"/>
              </a:buClr>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5" name="Rectangle 2">
            <a:extLst>
              <a:ext uri="{FF2B5EF4-FFF2-40B4-BE49-F238E27FC236}">
                <a16:creationId xmlns="" xmlns:a16="http://schemas.microsoft.com/office/drawing/2014/main" id="{FD828126-F3D3-4597-8803-DEB631BCE1F5}"/>
              </a:ext>
            </a:extLst>
          </p:cNvPr>
          <p:cNvSpPr>
            <a:spLocks noGrp="1" noChangeArrowheads="1"/>
          </p:cNvSpPr>
          <p:nvPr>
            <p:ph type="sldNum" idx="10"/>
          </p:nvPr>
        </p:nvSpPr>
        <p:spPr/>
        <p:txBody>
          <a:bodyPr/>
          <a:lstStyle>
            <a:lvl1pPr>
              <a:defRPr/>
            </a:lvl1pPr>
          </a:lstStyle>
          <a:p>
            <a:fld id="{519E8A36-680E-492E-9817-07365C966BDC}" type="slidenum">
              <a:rPr lang="en-GB" altLang="zh-TW"/>
              <a:pPr/>
              <a:t>‹#›</a:t>
            </a:fld>
            <a:endParaRPr lang="en-GB" altLang="zh-TW"/>
          </a:p>
        </p:txBody>
      </p:sp>
    </p:spTree>
    <p:extLst>
      <p:ext uri="{BB962C8B-B14F-4D97-AF65-F5344CB8AC3E}">
        <p14:creationId xmlns:p14="http://schemas.microsoft.com/office/powerpoint/2010/main" val="999986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344805" y="269293"/>
            <a:ext cx="13116382" cy="557975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sp>
        <p:nvSpPr>
          <p:cNvPr id="9" name="Freeform 14"/>
          <p:cNvSpPr>
            <a:spLocks/>
          </p:cNvSpPr>
          <p:nvPr/>
        </p:nvSpPr>
        <p:spPr bwMode="hidden">
          <a:xfrm>
            <a:off x="9121554" y="4951871"/>
            <a:ext cx="4338614" cy="84113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39932" tIns="69967" rIns="139932" bIns="69967"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0" name="Freeform 18"/>
          <p:cNvSpPr>
            <a:spLocks/>
          </p:cNvSpPr>
          <p:nvPr/>
        </p:nvSpPr>
        <p:spPr bwMode="hidden">
          <a:xfrm>
            <a:off x="3950811" y="4800730"/>
            <a:ext cx="8362977" cy="1001470"/>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39932" tIns="69967" rIns="139932" bIns="69967"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1" name="Freeform 22"/>
          <p:cNvSpPr>
            <a:spLocks/>
          </p:cNvSpPr>
          <p:nvPr/>
        </p:nvSpPr>
        <p:spPr bwMode="hidden">
          <a:xfrm>
            <a:off x="4266664" y="4815187"/>
            <a:ext cx="8247537" cy="91210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39932" tIns="69967" rIns="139932" bIns="69967"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2" name="Freeform 26"/>
          <p:cNvSpPr>
            <a:spLocks/>
          </p:cNvSpPr>
          <p:nvPr/>
        </p:nvSpPr>
        <p:spPr bwMode="hidden">
          <a:xfrm>
            <a:off x="8460979" y="4799418"/>
            <a:ext cx="4989567" cy="767531"/>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39932" tIns="69967" rIns="139932" bIns="69967"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13" name="Freeform 10"/>
          <p:cNvSpPr>
            <a:spLocks/>
          </p:cNvSpPr>
          <p:nvPr/>
        </p:nvSpPr>
        <p:spPr bwMode="hidden">
          <a:xfrm>
            <a:off x="319261" y="4781018"/>
            <a:ext cx="13157759" cy="156660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39932" tIns="69967" rIns="139932" bIns="69967"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2" name="Title 1"/>
          <p:cNvSpPr>
            <a:spLocks noGrp="1"/>
          </p:cNvSpPr>
          <p:nvPr>
            <p:ph type="title"/>
          </p:nvPr>
        </p:nvSpPr>
        <p:spPr>
          <a:xfrm>
            <a:off x="1040798" y="2902097"/>
            <a:ext cx="11723370" cy="1795286"/>
          </a:xfrm>
        </p:spPr>
        <p:txBody>
          <a:bodyPr anchor="t">
            <a:normAutofit/>
          </a:bodyPr>
          <a:lstStyle>
            <a:lvl1pPr algn="ctr">
              <a:defRPr sz="67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062442" y="1693328"/>
            <a:ext cx="9680082" cy="1107096"/>
          </a:xfrm>
        </p:spPr>
        <p:txBody>
          <a:bodyPr anchor="b">
            <a:normAutofit/>
          </a:bodyPr>
          <a:lstStyle>
            <a:lvl1pPr marL="0" indent="0" algn="ctr">
              <a:buNone/>
              <a:defRPr sz="3100">
                <a:solidFill>
                  <a:srgbClr val="FFFFFF"/>
                </a:solidFill>
              </a:defRPr>
            </a:lvl1pPr>
            <a:lvl2pPr marL="699664" indent="0">
              <a:buNone/>
              <a:defRPr sz="2700">
                <a:solidFill>
                  <a:schemeClr val="tx1">
                    <a:tint val="75000"/>
                  </a:schemeClr>
                </a:solidFill>
              </a:defRPr>
            </a:lvl2pPr>
            <a:lvl3pPr marL="1399330" indent="0">
              <a:buNone/>
              <a:defRPr sz="2500">
                <a:solidFill>
                  <a:schemeClr val="tx1">
                    <a:tint val="75000"/>
                  </a:schemeClr>
                </a:solidFill>
              </a:defRPr>
            </a:lvl3pPr>
            <a:lvl4pPr marL="2098994" indent="0">
              <a:buNone/>
              <a:defRPr sz="2100">
                <a:solidFill>
                  <a:schemeClr val="tx1">
                    <a:tint val="75000"/>
                  </a:schemeClr>
                </a:solidFill>
              </a:defRPr>
            </a:lvl4pPr>
            <a:lvl5pPr marL="2798660" indent="0">
              <a:buNone/>
              <a:defRPr sz="2100">
                <a:solidFill>
                  <a:schemeClr val="tx1">
                    <a:tint val="75000"/>
                  </a:schemeClr>
                </a:solidFill>
              </a:defRPr>
            </a:lvl5pPr>
            <a:lvl6pPr marL="3498324" indent="0">
              <a:buNone/>
              <a:defRPr sz="2100">
                <a:solidFill>
                  <a:schemeClr val="tx1">
                    <a:tint val="75000"/>
                  </a:schemeClr>
                </a:solidFill>
              </a:defRPr>
            </a:lvl6pPr>
            <a:lvl7pPr marL="4197989" indent="0">
              <a:buNone/>
              <a:defRPr sz="2100">
                <a:solidFill>
                  <a:schemeClr val="tx1">
                    <a:tint val="75000"/>
                  </a:schemeClr>
                </a:solidFill>
              </a:defRPr>
            </a:lvl7pPr>
            <a:lvl8pPr marL="4897654" indent="0">
              <a:buNone/>
              <a:defRPr sz="2100">
                <a:solidFill>
                  <a:schemeClr val="tx1">
                    <a:tint val="75000"/>
                  </a:schemeClr>
                </a:solidFill>
              </a:defRPr>
            </a:lvl8pPr>
            <a:lvl9pPr marL="5597318" indent="0">
              <a:buNone/>
              <a:defRPr sz="21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993626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6" name="Footer Placeholder 5"/>
          <p:cNvSpPr>
            <a:spLocks noGrp="1"/>
          </p:cNvSpPr>
          <p:nvPr>
            <p:ph type="ftr" sz="quarter" idx="11"/>
          </p:nvPr>
        </p:nvSpPr>
        <p:spPr/>
        <p:txBody>
          <a:bodyPr/>
          <a:lstStyle/>
          <a:p>
            <a:endParaRPr lang="zh-TW" altLang="en-US">
              <a:solidFill>
                <a:srgbClr val="073E87"/>
              </a:solidFill>
            </a:endParaRPr>
          </a:p>
        </p:txBody>
      </p:sp>
      <p:sp>
        <p:nvSpPr>
          <p:cNvPr id="7" name="Slide Number Placeholder 6"/>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
        <p:nvSpPr>
          <p:cNvPr id="9" name="Content Placeholder 8"/>
          <p:cNvSpPr>
            <a:spLocks noGrp="1"/>
          </p:cNvSpPr>
          <p:nvPr>
            <p:ph sz="quarter" idx="13"/>
          </p:nvPr>
        </p:nvSpPr>
        <p:spPr>
          <a:xfrm>
            <a:off x="1020621" y="3156113"/>
            <a:ext cx="5765140" cy="4060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7006437" y="3156113"/>
            <a:ext cx="5765140" cy="4060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527126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020623" y="3154843"/>
            <a:ext cx="5765140" cy="753646"/>
          </a:xfrm>
        </p:spPr>
        <p:txBody>
          <a:bodyPr anchor="ctr"/>
          <a:lstStyle>
            <a:lvl1pPr marL="0" indent="0" algn="ctr">
              <a:buNone/>
              <a:defRPr sz="3700" b="0">
                <a:solidFill>
                  <a:schemeClr val="tx2"/>
                </a:solidFill>
                <a:latin typeface="+mj-lt"/>
              </a:defRPr>
            </a:lvl1pPr>
            <a:lvl2pPr marL="699664" indent="0">
              <a:buNone/>
              <a:defRPr sz="3100" b="1"/>
            </a:lvl2pPr>
            <a:lvl3pPr marL="1399330" indent="0">
              <a:buNone/>
              <a:defRPr sz="2700" b="1"/>
            </a:lvl3pPr>
            <a:lvl4pPr marL="2098994" indent="0">
              <a:buNone/>
              <a:defRPr sz="2500" b="1"/>
            </a:lvl4pPr>
            <a:lvl5pPr marL="2798660" indent="0">
              <a:buNone/>
              <a:defRPr sz="2500" b="1"/>
            </a:lvl5pPr>
            <a:lvl6pPr marL="3498324" indent="0">
              <a:buNone/>
              <a:defRPr sz="2500" b="1"/>
            </a:lvl6pPr>
            <a:lvl7pPr marL="4197989" indent="0">
              <a:buNone/>
              <a:defRPr sz="2500" b="1"/>
            </a:lvl7pPr>
            <a:lvl8pPr marL="4897654" indent="0">
              <a:buNone/>
              <a:defRPr sz="2500" b="1"/>
            </a:lvl8pPr>
            <a:lvl9pPr marL="5597318" indent="0">
              <a:buNone/>
              <a:defRPr sz="2500" b="1"/>
            </a:lvl9pPr>
          </a:lstStyle>
          <a:p>
            <a:pPr lvl="0"/>
            <a:r>
              <a:rPr lang="zh-TW" altLang="en-US" smtClean="0"/>
              <a:t>按一下以編輯母片文字樣式</a:t>
            </a:r>
          </a:p>
        </p:txBody>
      </p:sp>
      <p:sp>
        <p:nvSpPr>
          <p:cNvPr id="4" name="Content Placeholder 3"/>
          <p:cNvSpPr>
            <a:spLocks noGrp="1"/>
          </p:cNvSpPr>
          <p:nvPr>
            <p:ph sz="half" idx="2"/>
          </p:nvPr>
        </p:nvSpPr>
        <p:spPr>
          <a:xfrm>
            <a:off x="1021646" y="4039397"/>
            <a:ext cx="5761916" cy="3177283"/>
          </a:xfrm>
        </p:spPr>
        <p:txBody>
          <a:bodyPr/>
          <a:lstStyle>
            <a:lvl1pPr>
              <a:defRPr sz="3100"/>
            </a:lvl1pPr>
            <a:lvl2pPr>
              <a:defRPr sz="2700"/>
            </a:lvl2pPr>
            <a:lvl3pPr>
              <a:defRPr sz="2500"/>
            </a:lvl3pPr>
            <a:lvl4pPr>
              <a:defRPr sz="2100"/>
            </a:lvl4pPr>
            <a:lvl5pPr>
              <a:defRPr sz="2100"/>
            </a:lvl5pPr>
            <a:lvl6pPr>
              <a:defRPr sz="2500"/>
            </a:lvl6pPr>
            <a:lvl7pPr>
              <a:defRPr sz="2500"/>
            </a:lvl7pPr>
            <a:lvl8pPr>
              <a:defRPr sz="2500"/>
            </a:lvl8pPr>
            <a:lvl9pPr>
              <a:defRPr sz="2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011035" y="3154843"/>
            <a:ext cx="5765140" cy="753646"/>
          </a:xfrm>
        </p:spPr>
        <p:txBody>
          <a:bodyPr anchor="ctr"/>
          <a:lstStyle>
            <a:lvl1pPr marL="0" indent="0" algn="ctr">
              <a:buNone/>
              <a:defRPr sz="3700" b="0" i="0">
                <a:solidFill>
                  <a:schemeClr val="tx2"/>
                </a:solidFill>
                <a:latin typeface="+mj-lt"/>
              </a:defRPr>
            </a:lvl1pPr>
            <a:lvl2pPr marL="699664" indent="0">
              <a:buNone/>
              <a:defRPr sz="3100" b="1"/>
            </a:lvl2pPr>
            <a:lvl3pPr marL="1399330" indent="0">
              <a:buNone/>
              <a:defRPr sz="2700" b="1"/>
            </a:lvl3pPr>
            <a:lvl4pPr marL="2098994" indent="0">
              <a:buNone/>
              <a:defRPr sz="2500" b="1"/>
            </a:lvl4pPr>
            <a:lvl5pPr marL="2798660" indent="0">
              <a:buNone/>
              <a:defRPr sz="2500" b="1"/>
            </a:lvl5pPr>
            <a:lvl6pPr marL="3498324" indent="0">
              <a:buNone/>
              <a:defRPr sz="2500" b="1"/>
            </a:lvl6pPr>
            <a:lvl7pPr marL="4197989" indent="0">
              <a:buNone/>
              <a:defRPr sz="2500" b="1"/>
            </a:lvl7pPr>
            <a:lvl8pPr marL="4897654" indent="0">
              <a:buNone/>
              <a:defRPr sz="2500" b="1"/>
            </a:lvl8pPr>
            <a:lvl9pPr marL="5597318" indent="0">
              <a:buNone/>
              <a:defRPr sz="2500" b="1"/>
            </a:lvl9pPr>
          </a:lstStyle>
          <a:p>
            <a:pPr lvl="0"/>
            <a:r>
              <a:rPr lang="zh-TW" altLang="en-US" smtClean="0"/>
              <a:t>按一下以編輯母片文字樣式</a:t>
            </a:r>
          </a:p>
        </p:txBody>
      </p:sp>
      <p:sp>
        <p:nvSpPr>
          <p:cNvPr id="6" name="Content Placeholder 5"/>
          <p:cNvSpPr>
            <a:spLocks noGrp="1"/>
          </p:cNvSpPr>
          <p:nvPr>
            <p:ph sz="quarter" idx="4"/>
          </p:nvPr>
        </p:nvSpPr>
        <p:spPr>
          <a:xfrm>
            <a:off x="7006246" y="4039397"/>
            <a:ext cx="5765140" cy="3177283"/>
          </a:xfrm>
        </p:spPr>
        <p:txBody>
          <a:bodyPr/>
          <a:lstStyle>
            <a:lvl1pPr>
              <a:defRPr sz="3100"/>
            </a:lvl1pPr>
            <a:lvl2pPr>
              <a:defRPr sz="2700"/>
            </a:lvl2pPr>
            <a:lvl3pPr>
              <a:defRPr sz="2500"/>
            </a:lvl3pPr>
            <a:lvl4pPr>
              <a:defRPr sz="2100"/>
            </a:lvl4pPr>
            <a:lvl5pPr>
              <a:defRPr sz="2100"/>
            </a:lvl5pPr>
            <a:lvl6pPr>
              <a:defRPr sz="2500"/>
            </a:lvl6pPr>
            <a:lvl7pPr>
              <a:defRPr sz="2500"/>
            </a:lvl7pPr>
            <a:lvl8pPr>
              <a:defRPr sz="2500"/>
            </a:lvl8pPr>
            <a:lvl9pPr>
              <a:defRPr sz="2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8" name="Footer Placeholder 7"/>
          <p:cNvSpPr>
            <a:spLocks noGrp="1"/>
          </p:cNvSpPr>
          <p:nvPr>
            <p:ph type="ftr" sz="quarter" idx="11"/>
          </p:nvPr>
        </p:nvSpPr>
        <p:spPr/>
        <p:txBody>
          <a:bodyPr/>
          <a:lstStyle/>
          <a:p>
            <a:endParaRPr lang="zh-TW" altLang="en-US">
              <a:solidFill>
                <a:srgbClr val="073E87"/>
              </a:solidFill>
            </a:endParaRPr>
          </a:p>
        </p:txBody>
      </p:sp>
      <p:sp>
        <p:nvSpPr>
          <p:cNvPr id="9" name="Slide Number Placeholder 8"/>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3535184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4" name="Footer Placeholder 3"/>
          <p:cNvSpPr>
            <a:spLocks noGrp="1"/>
          </p:cNvSpPr>
          <p:nvPr>
            <p:ph type="ftr" sz="quarter" idx="11"/>
          </p:nvPr>
        </p:nvSpPr>
        <p:spPr/>
        <p:txBody>
          <a:bodyPr/>
          <a:lstStyle/>
          <a:p>
            <a:endParaRPr lang="zh-TW" altLang="en-US">
              <a:solidFill>
                <a:srgbClr val="073E87"/>
              </a:solidFill>
            </a:endParaRPr>
          </a:p>
        </p:txBody>
      </p:sp>
      <p:sp>
        <p:nvSpPr>
          <p:cNvPr id="5" name="Slide Number Placeholder 4"/>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1027842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344805" y="269293"/>
            <a:ext cx="13116382" cy="168038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grpSp>
        <p:nvGrpSpPr>
          <p:cNvPr id="6" name="Group 5"/>
          <p:cNvGrpSpPr>
            <a:grpSpLocks noChangeAspect="1"/>
          </p:cNvGrpSpPr>
          <p:nvPr/>
        </p:nvGrpSpPr>
        <p:grpSpPr bwMode="hidden">
          <a:xfrm>
            <a:off x="319261" y="841326"/>
            <a:ext cx="13157759" cy="156660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grpSp>
      <p:sp>
        <p:nvSpPr>
          <p:cNvPr id="2" name="Date Placeholder 1"/>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3" name="Footer Placeholder 2"/>
          <p:cNvSpPr>
            <a:spLocks noGrp="1"/>
          </p:cNvSpPr>
          <p:nvPr>
            <p:ph type="ftr" sz="quarter" idx="11"/>
          </p:nvPr>
        </p:nvSpPr>
        <p:spPr/>
        <p:txBody>
          <a:bodyPr/>
          <a:lstStyle/>
          <a:p>
            <a:endParaRPr lang="zh-TW" altLang="en-US">
              <a:solidFill>
                <a:srgbClr val="073E87"/>
              </a:solidFill>
            </a:endParaRPr>
          </a:p>
        </p:txBody>
      </p:sp>
      <p:sp>
        <p:nvSpPr>
          <p:cNvPr id="4" name="Slide Number Placeholder 3"/>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2438994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344805" y="269293"/>
            <a:ext cx="13116382" cy="168038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sp>
        <p:nvSpPr>
          <p:cNvPr id="5" name="Date Placeholder 4"/>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6" name="Footer Placeholder 5"/>
          <p:cNvSpPr>
            <a:spLocks noGrp="1"/>
          </p:cNvSpPr>
          <p:nvPr>
            <p:ph type="ftr" sz="quarter" idx="11"/>
          </p:nvPr>
        </p:nvSpPr>
        <p:spPr/>
        <p:txBody>
          <a:bodyPr/>
          <a:lstStyle/>
          <a:p>
            <a:endParaRPr lang="zh-TW" altLang="en-US">
              <a:solidFill>
                <a:srgbClr val="073E87"/>
              </a:solidFill>
            </a:endParaRPr>
          </a:p>
        </p:txBody>
      </p:sp>
      <p:sp>
        <p:nvSpPr>
          <p:cNvPr id="7" name="Slide Number Placeholder 6"/>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
        <p:nvSpPr>
          <p:cNvPr id="4" name="Text Placeholder 3"/>
          <p:cNvSpPr>
            <a:spLocks noGrp="1"/>
          </p:cNvSpPr>
          <p:nvPr>
            <p:ph type="body" sz="half" idx="2"/>
          </p:nvPr>
        </p:nvSpPr>
        <p:spPr>
          <a:xfrm>
            <a:off x="1379220" y="4218927"/>
            <a:ext cx="5057140" cy="2244109"/>
          </a:xfrm>
        </p:spPr>
        <p:txBody>
          <a:bodyPr anchor="t">
            <a:normAutofit/>
          </a:bodyPr>
          <a:lstStyle>
            <a:lvl1pPr marL="0" indent="0">
              <a:spcBef>
                <a:spcPts val="0"/>
              </a:spcBef>
              <a:spcAft>
                <a:spcPts val="918"/>
              </a:spcAft>
              <a:buNone/>
              <a:defRPr sz="2700">
                <a:solidFill>
                  <a:schemeClr val="tx2"/>
                </a:solidFill>
              </a:defRPr>
            </a:lvl1pPr>
            <a:lvl2pPr marL="699664" indent="0">
              <a:buNone/>
              <a:defRPr sz="1800"/>
            </a:lvl2pPr>
            <a:lvl3pPr marL="1399330" indent="0">
              <a:buNone/>
              <a:defRPr sz="1500"/>
            </a:lvl3pPr>
            <a:lvl4pPr marL="2098994" indent="0">
              <a:buNone/>
              <a:defRPr sz="1400"/>
            </a:lvl4pPr>
            <a:lvl5pPr marL="2798660" indent="0">
              <a:buNone/>
              <a:defRPr sz="1400"/>
            </a:lvl5pPr>
            <a:lvl6pPr marL="3498324" indent="0">
              <a:buNone/>
              <a:defRPr sz="1400"/>
            </a:lvl6pPr>
            <a:lvl7pPr marL="4197989" indent="0">
              <a:buNone/>
              <a:defRPr sz="1400"/>
            </a:lvl7pPr>
            <a:lvl8pPr marL="4897654" indent="0">
              <a:buNone/>
              <a:defRPr sz="1400"/>
            </a:lvl8pPr>
            <a:lvl9pPr marL="5597318" indent="0">
              <a:buNone/>
              <a:defRPr sz="1400"/>
            </a:lvl9pPr>
          </a:lstStyle>
          <a:p>
            <a:pPr lvl="0"/>
            <a:r>
              <a:rPr lang="zh-TW" altLang="en-US" smtClean="0"/>
              <a:t>按一下以編輯母片文字樣式</a:t>
            </a:r>
          </a:p>
        </p:txBody>
      </p:sp>
      <p:grpSp>
        <p:nvGrpSpPr>
          <p:cNvPr id="2" name="Group 23"/>
          <p:cNvGrpSpPr>
            <a:grpSpLocks noChangeAspect="1"/>
          </p:cNvGrpSpPr>
          <p:nvPr/>
        </p:nvGrpSpPr>
        <p:grpSpPr bwMode="hidden">
          <a:xfrm>
            <a:off x="319261" y="841323"/>
            <a:ext cx="13157759" cy="1568614"/>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grpSp>
      <p:sp>
        <p:nvSpPr>
          <p:cNvPr id="22" name="Title 21"/>
          <p:cNvSpPr>
            <a:spLocks noGrp="1"/>
          </p:cNvSpPr>
          <p:nvPr>
            <p:ph type="title"/>
          </p:nvPr>
        </p:nvSpPr>
        <p:spPr>
          <a:xfrm>
            <a:off x="1379220" y="2692929"/>
            <a:ext cx="5057140" cy="1475725"/>
          </a:xfrm>
        </p:spPr>
        <p:txBody>
          <a:bodyPr anchor="b">
            <a:noAutofit/>
          </a:bodyPr>
          <a:lstStyle>
            <a:lvl1pPr algn="l">
              <a:defRPr sz="49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7016709" y="2154343"/>
            <a:ext cx="5888648" cy="4488216"/>
          </a:xfrm>
        </p:spPr>
        <p:txBody>
          <a:bodyPr anchor="ctr"/>
          <a:lstStyle>
            <a:lvl1pPr>
              <a:buClr>
                <a:schemeClr val="bg1"/>
              </a:buClr>
              <a:defRPr sz="3400">
                <a:solidFill>
                  <a:schemeClr val="tx2"/>
                </a:solidFill>
              </a:defRPr>
            </a:lvl1pPr>
            <a:lvl2pPr>
              <a:buClr>
                <a:schemeClr val="bg1"/>
              </a:buClr>
              <a:defRPr sz="3100">
                <a:solidFill>
                  <a:schemeClr val="tx2"/>
                </a:solidFill>
              </a:defRPr>
            </a:lvl2pPr>
            <a:lvl3pPr>
              <a:buClr>
                <a:schemeClr val="bg1"/>
              </a:buClr>
              <a:defRPr sz="2700">
                <a:solidFill>
                  <a:schemeClr val="tx2"/>
                </a:solidFill>
              </a:defRPr>
            </a:lvl3pPr>
            <a:lvl4pPr>
              <a:buClr>
                <a:schemeClr val="bg1"/>
              </a:buClr>
              <a:defRPr sz="2500">
                <a:solidFill>
                  <a:schemeClr val="tx2"/>
                </a:solidFill>
              </a:defRPr>
            </a:lvl4pPr>
            <a:lvl5pPr>
              <a:buClr>
                <a:schemeClr val="bg1"/>
              </a:buClr>
              <a:defRPr sz="2500">
                <a:solidFill>
                  <a:schemeClr val="tx2"/>
                </a:solidFill>
              </a:defRPr>
            </a:lvl5pPr>
            <a:lvl6pPr>
              <a:defRPr sz="3100"/>
            </a:lvl6pPr>
            <a:lvl7pPr>
              <a:defRPr sz="3100"/>
            </a:lvl7pPr>
            <a:lvl8pPr>
              <a:defRPr sz="3100"/>
            </a:lvl8pPr>
            <a:lvl9pPr>
              <a:defRPr sz="3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3484733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344805" y="269293"/>
            <a:ext cx="13116382" cy="7109333"/>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grpSp>
        <p:nvGrpSpPr>
          <p:cNvPr id="9" name="Group 8"/>
          <p:cNvGrpSpPr>
            <a:grpSpLocks noChangeAspect="1"/>
          </p:cNvGrpSpPr>
          <p:nvPr/>
        </p:nvGrpSpPr>
        <p:grpSpPr bwMode="hidden">
          <a:xfrm>
            <a:off x="319261" y="6307019"/>
            <a:ext cx="13157759" cy="1568614"/>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grpSp>
      <p:sp>
        <p:nvSpPr>
          <p:cNvPr id="2" name="Title 1"/>
          <p:cNvSpPr>
            <a:spLocks noGrp="1"/>
          </p:cNvSpPr>
          <p:nvPr>
            <p:ph type="title"/>
          </p:nvPr>
        </p:nvSpPr>
        <p:spPr>
          <a:xfrm>
            <a:off x="7351852" y="398955"/>
            <a:ext cx="5750740" cy="2862486"/>
          </a:xfrm>
        </p:spPr>
        <p:txBody>
          <a:bodyPr anchor="b">
            <a:normAutofit/>
          </a:bodyPr>
          <a:lstStyle>
            <a:lvl1pPr algn="l">
              <a:defRPr sz="42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7343074" y="3281384"/>
            <a:ext cx="5759521" cy="2852510"/>
          </a:xfrm>
        </p:spPr>
        <p:txBody>
          <a:bodyPr>
            <a:normAutofit/>
          </a:bodyPr>
          <a:lstStyle>
            <a:lvl1pPr marL="0" indent="0">
              <a:buNone/>
              <a:defRPr sz="2700">
                <a:solidFill>
                  <a:srgbClr val="FFFFFF"/>
                </a:solidFill>
              </a:defRPr>
            </a:lvl1pPr>
            <a:lvl2pPr marL="699664" indent="0">
              <a:buNone/>
              <a:defRPr sz="1800"/>
            </a:lvl2pPr>
            <a:lvl3pPr marL="1399330" indent="0">
              <a:buNone/>
              <a:defRPr sz="1500"/>
            </a:lvl3pPr>
            <a:lvl4pPr marL="2098994" indent="0">
              <a:buNone/>
              <a:defRPr sz="1400"/>
            </a:lvl4pPr>
            <a:lvl5pPr marL="2798660" indent="0">
              <a:buNone/>
              <a:defRPr sz="1400"/>
            </a:lvl5pPr>
            <a:lvl6pPr marL="3498324" indent="0">
              <a:buNone/>
              <a:defRPr sz="1400"/>
            </a:lvl6pPr>
            <a:lvl7pPr marL="4197989" indent="0">
              <a:buNone/>
              <a:defRPr sz="1400"/>
            </a:lvl7pPr>
            <a:lvl8pPr marL="4897654" indent="0">
              <a:buNone/>
              <a:defRPr sz="1400"/>
            </a:lvl8pPr>
            <a:lvl9pPr marL="5597318" indent="0">
              <a:buNone/>
              <a:defRPr sz="14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6" name="Footer Placeholder 5"/>
          <p:cNvSpPr>
            <a:spLocks noGrp="1"/>
          </p:cNvSpPr>
          <p:nvPr>
            <p:ph type="ftr" sz="quarter" idx="11"/>
          </p:nvPr>
        </p:nvSpPr>
        <p:spPr/>
        <p:txBody>
          <a:bodyPr/>
          <a:lstStyle/>
          <a:p>
            <a:endParaRPr lang="zh-TW" altLang="en-US">
              <a:solidFill>
                <a:srgbClr val="073E87"/>
              </a:solidFill>
            </a:endParaRPr>
          </a:p>
        </p:txBody>
      </p:sp>
      <p:sp>
        <p:nvSpPr>
          <p:cNvPr id="7" name="Slide Number Placeholder 6"/>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
        <p:nvSpPr>
          <p:cNvPr id="3" name="Picture Placeholder 2"/>
          <p:cNvSpPr>
            <a:spLocks noGrp="1"/>
          </p:cNvSpPr>
          <p:nvPr>
            <p:ph type="pic" idx="1"/>
          </p:nvPr>
        </p:nvSpPr>
        <p:spPr>
          <a:xfrm>
            <a:off x="1264285" y="1615757"/>
            <a:ext cx="5378958" cy="344695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900">
                <a:solidFill>
                  <a:schemeClr val="bg1"/>
                </a:solidFill>
              </a:defRPr>
            </a:lvl1pPr>
            <a:lvl2pPr marL="699664" indent="0">
              <a:buNone/>
              <a:defRPr sz="4200"/>
            </a:lvl2pPr>
            <a:lvl3pPr marL="1399330" indent="0">
              <a:buNone/>
              <a:defRPr sz="3700"/>
            </a:lvl3pPr>
            <a:lvl4pPr marL="2098994" indent="0">
              <a:buNone/>
              <a:defRPr sz="3100"/>
            </a:lvl4pPr>
            <a:lvl5pPr marL="2798660" indent="0">
              <a:buNone/>
              <a:defRPr sz="3100"/>
            </a:lvl5pPr>
            <a:lvl6pPr marL="3498324" indent="0">
              <a:buNone/>
              <a:defRPr sz="3100"/>
            </a:lvl6pPr>
            <a:lvl7pPr marL="4197989" indent="0">
              <a:buNone/>
              <a:defRPr sz="3100"/>
            </a:lvl7pPr>
            <a:lvl8pPr marL="4897654" indent="0">
              <a:buNone/>
              <a:defRPr sz="3100"/>
            </a:lvl8pPr>
            <a:lvl9pPr marL="5597318" indent="0">
              <a:buNone/>
              <a:defRPr sz="3100"/>
            </a:lvl9pPr>
          </a:lstStyle>
          <a:p>
            <a:r>
              <a:rPr lang="zh-TW" altLang="en-US" smtClean="0"/>
              <a:t>按一下圖示以新增圖片</a:t>
            </a:r>
            <a:endParaRPr lang="en-US" dirty="0"/>
          </a:p>
        </p:txBody>
      </p:sp>
    </p:spTree>
    <p:extLst>
      <p:ext uri="{BB962C8B-B14F-4D97-AF65-F5344CB8AC3E}">
        <p14:creationId xmlns:p14="http://schemas.microsoft.com/office/powerpoint/2010/main" val="1248828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3380138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344805" y="269293"/>
            <a:ext cx="13116382" cy="168038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sp>
        <p:nvSpPr>
          <p:cNvPr id="4" name="Date Placeholder 3"/>
          <p:cNvSpPr>
            <a:spLocks noGrp="1"/>
          </p:cNvSpPr>
          <p:nvPr>
            <p:ph type="dt" sz="half" idx="10"/>
          </p:nvPr>
        </p:nvSpPr>
        <p:spPr/>
        <p:txBody>
          <a:bodyPr/>
          <a:lstStyle/>
          <a:p>
            <a:fld id="{E290C06E-1929-41A2-B834-475DFB28E2BF}" type="datetimeFigureOut">
              <a:rPr lang="zh-TW" altLang="en-US" smtClean="0">
                <a:solidFill>
                  <a:srgbClr val="073E87"/>
                </a:solidFill>
              </a:rPr>
              <a:pPr/>
              <a:t>2019/3/10</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54A1EF8-0901-412A-BAD9-BC5B5B2B24A7}" type="slidenum">
              <a:rPr lang="zh-TW" altLang="en-US" smtClean="0">
                <a:solidFill>
                  <a:srgbClr val="073E87"/>
                </a:solidFill>
              </a:rPr>
              <a:pPr/>
              <a:t>‹#›</a:t>
            </a:fld>
            <a:endParaRPr lang="zh-TW" altLang="en-US">
              <a:solidFill>
                <a:srgbClr val="073E87"/>
              </a:solidFill>
            </a:endParaRPr>
          </a:p>
        </p:txBody>
      </p:sp>
      <p:grpSp>
        <p:nvGrpSpPr>
          <p:cNvPr id="15" name="Group 14"/>
          <p:cNvGrpSpPr>
            <a:grpSpLocks noChangeAspect="1"/>
          </p:cNvGrpSpPr>
          <p:nvPr/>
        </p:nvGrpSpPr>
        <p:grpSpPr bwMode="hidden">
          <a:xfrm>
            <a:off x="319261" y="841323"/>
            <a:ext cx="13157759" cy="1568614"/>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grpSp>
      <p:sp>
        <p:nvSpPr>
          <p:cNvPr id="2" name="Vertical Title 1"/>
          <p:cNvSpPr>
            <a:spLocks noGrp="1"/>
          </p:cNvSpPr>
          <p:nvPr>
            <p:ph type="title" orient="vert"/>
          </p:nvPr>
        </p:nvSpPr>
        <p:spPr>
          <a:xfrm>
            <a:off x="9999345" y="1705522"/>
            <a:ext cx="3103245" cy="5286121"/>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89610" y="1705525"/>
            <a:ext cx="9079865" cy="5286123"/>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4229433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17F9510-CBE4-E443-ADA4-79C511AF06B1}"/>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PMingLiU" pitchFamily="18" charset="-120"/>
              </a:defRPr>
            </a:lvl1pPr>
            <a:lvl2pPr marL="742950" indent="-285750" eaLnBrk="0" hangingPunct="0">
              <a:defRPr sz="6000" b="1">
                <a:solidFill>
                  <a:schemeClr val="bg1"/>
                </a:solidFill>
                <a:latin typeface="Times New Roman" pitchFamily="18" charset="0"/>
                <a:ea typeface="PMingLiU" pitchFamily="18" charset="-120"/>
              </a:defRPr>
            </a:lvl2pPr>
            <a:lvl3pPr marL="1143000" indent="-228600" eaLnBrk="0" hangingPunct="0">
              <a:defRPr sz="6000" b="1">
                <a:solidFill>
                  <a:schemeClr val="bg1"/>
                </a:solidFill>
                <a:latin typeface="Times New Roman" pitchFamily="18" charset="0"/>
                <a:ea typeface="PMingLiU" pitchFamily="18" charset="-120"/>
              </a:defRPr>
            </a:lvl3pPr>
            <a:lvl4pPr marL="1600200" indent="-228600" eaLnBrk="0" hangingPunct="0">
              <a:defRPr sz="6000" b="1">
                <a:solidFill>
                  <a:schemeClr val="bg1"/>
                </a:solidFill>
                <a:latin typeface="Times New Roman" pitchFamily="18" charset="0"/>
                <a:ea typeface="PMingLiU" pitchFamily="18" charset="-120"/>
              </a:defRPr>
            </a:lvl4pPr>
            <a:lvl5pPr marL="2057400" indent="-228600" eaLnBrk="0" hangingPunct="0">
              <a:defRPr sz="6000" b="1">
                <a:solidFill>
                  <a:schemeClr val="bg1"/>
                </a:solidFill>
                <a:latin typeface="Times New Roman" pitchFamily="18" charset="0"/>
                <a:ea typeface="PMingLiU"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2" name="直排標題 1"/>
          <p:cNvSpPr>
            <a:spLocks noGrp="1"/>
          </p:cNvSpPr>
          <p:nvPr>
            <p:ph type="title" orient="vert"/>
          </p:nvPr>
        </p:nvSpPr>
        <p:spPr>
          <a:xfrm>
            <a:off x="12584735" y="308547"/>
            <a:ext cx="936103" cy="7691288"/>
          </a:xfrm>
          <a:prstGeom prst="rect">
            <a:avLst/>
          </a:prstGeom>
        </p:spPr>
        <p:txBody>
          <a:bodyPr vert="eaVert" lIns="91417" tIns="45709" rIns="91417" bIns="45709" anchorCtr="0"/>
          <a:lstStyle>
            <a:lvl1pPr marL="0" indent="0" algn="l">
              <a:defRPr sz="6600">
                <a:solidFill>
                  <a:srgbClr val="92D050"/>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a:xfrm>
            <a:off x="2525194" y="288778"/>
            <a:ext cx="9915525" cy="7639050"/>
          </a:xfrm>
          <a:prstGeom prst="rect">
            <a:avLst/>
          </a:prstGeom>
        </p:spPr>
        <p:txBody>
          <a:bodyPr vert="eaVert" lIns="91417" tIns="45709" rIns="91417" bIns="45709"/>
          <a:lstStyle>
            <a:lvl1pPr algn="l">
              <a:lnSpc>
                <a:spcPct val="150000"/>
              </a:lnSpc>
              <a:buClr>
                <a:srgbClr val="92D050"/>
              </a:buClr>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5" name="Rectangle 2">
            <a:extLst>
              <a:ext uri="{FF2B5EF4-FFF2-40B4-BE49-F238E27FC236}">
                <a16:creationId xmlns:a16="http://schemas.microsoft.com/office/drawing/2014/main" xmlns="" id="{A86C7FE9-3AAB-B54B-B85B-5BA61230D666}"/>
              </a:ext>
            </a:extLst>
          </p:cNvPr>
          <p:cNvSpPr>
            <a:spLocks noGrp="1" noChangeArrowheads="1"/>
          </p:cNvSpPr>
          <p:nvPr>
            <p:ph type="sldNum" idx="10"/>
          </p:nvPr>
        </p:nvSpPr>
        <p:spPr/>
        <p:txBody>
          <a:bodyPr/>
          <a:lstStyle>
            <a:lvl1pPr>
              <a:defRPr/>
            </a:lvl1pPr>
          </a:lstStyle>
          <a:p>
            <a:fld id="{40D4C3D7-3631-4062-8295-0E20FBE779CC}" type="slidenum">
              <a:rPr lang="en-GB" altLang="en-US"/>
              <a:pPr/>
              <a:t>‹#›</a:t>
            </a:fld>
            <a:endParaRPr lang="en-GB" altLang="en-US"/>
          </a:p>
        </p:txBody>
      </p:sp>
    </p:spTree>
    <p:extLst>
      <p:ext uri="{BB962C8B-B14F-4D97-AF65-F5344CB8AC3E}">
        <p14:creationId xmlns:p14="http://schemas.microsoft.com/office/powerpoint/2010/main" val="146033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簡報標題及日期">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08481DB-C3C3-47F5-887E-40E84B651AD6}"/>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34C8B864-4203-4C15-BE3E-BA688C22E961}"/>
              </a:ext>
            </a:extLst>
          </p:cNvPr>
          <p:cNvSpPr>
            <a:spLocks noGrp="1" noChangeArrowheads="1"/>
          </p:cNvSpPr>
          <p:nvPr>
            <p:ph type="sldNum" idx="14"/>
          </p:nvPr>
        </p:nvSpPr>
        <p:spPr/>
        <p:txBody>
          <a:bodyPr/>
          <a:lstStyle>
            <a:lvl1pPr>
              <a:defRPr/>
            </a:lvl1pPr>
          </a:lstStyle>
          <a:p>
            <a:fld id="{E9B0B643-528C-496D-B84F-D7EFBB82A161}" type="slidenum">
              <a:rPr lang="en-GB" altLang="en-US"/>
              <a:pPr/>
              <a:t>‹#›</a:t>
            </a:fld>
            <a:endParaRPr lang="en-GB" altLang="en-US"/>
          </a:p>
        </p:txBody>
      </p:sp>
    </p:spTree>
    <p:extLst>
      <p:ext uri="{BB962C8B-B14F-4D97-AF65-F5344CB8AC3E}">
        <p14:creationId xmlns:p14="http://schemas.microsoft.com/office/powerpoint/2010/main" val="26316898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2_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5EB0C56-B9CF-C942-9609-9586303C2EDC}"/>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PMingLiU" pitchFamily="18" charset="-120"/>
              </a:defRPr>
            </a:lvl1pPr>
            <a:lvl2pPr marL="742950" indent="-285750" eaLnBrk="0" hangingPunct="0">
              <a:defRPr sz="6000" b="1">
                <a:solidFill>
                  <a:schemeClr val="bg1"/>
                </a:solidFill>
                <a:latin typeface="Times New Roman" pitchFamily="18" charset="0"/>
                <a:ea typeface="PMingLiU" pitchFamily="18" charset="-120"/>
              </a:defRPr>
            </a:lvl2pPr>
            <a:lvl3pPr marL="1143000" indent="-228600" eaLnBrk="0" hangingPunct="0">
              <a:defRPr sz="6000" b="1">
                <a:solidFill>
                  <a:schemeClr val="bg1"/>
                </a:solidFill>
                <a:latin typeface="Times New Roman" pitchFamily="18" charset="0"/>
                <a:ea typeface="PMingLiU" pitchFamily="18" charset="-120"/>
              </a:defRPr>
            </a:lvl3pPr>
            <a:lvl4pPr marL="1600200" indent="-228600" eaLnBrk="0" hangingPunct="0">
              <a:defRPr sz="6000" b="1">
                <a:solidFill>
                  <a:schemeClr val="bg1"/>
                </a:solidFill>
                <a:latin typeface="Times New Roman" pitchFamily="18" charset="0"/>
                <a:ea typeface="PMingLiU" pitchFamily="18" charset="-120"/>
              </a:defRPr>
            </a:lvl4pPr>
            <a:lvl5pPr marL="2057400" indent="-228600" eaLnBrk="0" hangingPunct="0">
              <a:defRPr sz="6000" b="1">
                <a:solidFill>
                  <a:schemeClr val="bg1"/>
                </a:solidFill>
                <a:latin typeface="Times New Roman" pitchFamily="18" charset="0"/>
                <a:ea typeface="PMingLiU"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2" name="直排標題 1"/>
          <p:cNvSpPr>
            <a:spLocks noGrp="1"/>
          </p:cNvSpPr>
          <p:nvPr>
            <p:ph type="title" orient="vert"/>
          </p:nvPr>
        </p:nvSpPr>
        <p:spPr>
          <a:xfrm>
            <a:off x="1927548" y="222970"/>
            <a:ext cx="11017224" cy="1152128"/>
          </a:xfrm>
          <a:prstGeom prst="rect">
            <a:avLst/>
          </a:prstGeom>
        </p:spPr>
        <p:txBody>
          <a:bodyPr lIns="91417" tIns="45709" rIns="91417" bIns="45709" anchorCtr="0"/>
          <a:lstStyle>
            <a:lvl1pPr marL="0" indent="0" algn="l">
              <a:defRPr sz="6600">
                <a:solidFill>
                  <a:srgbClr val="92D050"/>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a:xfrm>
            <a:off x="1290615" y="1158876"/>
            <a:ext cx="11726166" cy="6552927"/>
          </a:xfrm>
          <a:prstGeom prst="rect">
            <a:avLst/>
          </a:prstGeom>
        </p:spPr>
        <p:txBody>
          <a:bodyPr lIns="91417" tIns="45709" rIns="91417" bIns="45709"/>
          <a:lstStyle>
            <a:lvl1pPr algn="l">
              <a:lnSpc>
                <a:spcPct val="150000"/>
              </a:lnSpc>
              <a:buClr>
                <a:srgbClr val="92D050"/>
              </a:buClr>
              <a:defRPr sz="6000">
                <a:solidFill>
                  <a:schemeClr val="bg1">
                    <a:lumMod val="85000"/>
                  </a:schemeClr>
                </a:solidFill>
                <a:latin typeface="標楷體" panose="03000509000000000000" pitchFamily="65" charset="-120"/>
                <a:ea typeface="標楷體" panose="03000509000000000000" pitchFamily="65" charset="-120"/>
              </a:defRPr>
            </a:lvl1pPr>
            <a:lvl2pPr marL="577708" indent="0">
              <a:buNone/>
              <a:defRPr/>
            </a:lvl2pPr>
          </a:lstStyle>
          <a:p>
            <a:pPr lvl="0"/>
            <a:r>
              <a:rPr lang="zh-TW" altLang="en-US" dirty="0"/>
              <a:t>按一下以編輯母片文字樣式</a:t>
            </a:r>
          </a:p>
        </p:txBody>
      </p:sp>
      <p:sp>
        <p:nvSpPr>
          <p:cNvPr id="5" name="Rectangle 2">
            <a:extLst>
              <a:ext uri="{FF2B5EF4-FFF2-40B4-BE49-F238E27FC236}">
                <a16:creationId xmlns:a16="http://schemas.microsoft.com/office/drawing/2014/main" xmlns="" id="{20ADB2D8-BBCF-8940-80CE-5C3CA03C3910}"/>
              </a:ext>
            </a:extLst>
          </p:cNvPr>
          <p:cNvSpPr>
            <a:spLocks noGrp="1" noChangeArrowheads="1"/>
          </p:cNvSpPr>
          <p:nvPr>
            <p:ph type="sldNum" idx="10"/>
          </p:nvPr>
        </p:nvSpPr>
        <p:spPr/>
        <p:txBody>
          <a:bodyPr/>
          <a:lstStyle>
            <a:lvl1pPr>
              <a:defRPr/>
            </a:lvl1pPr>
          </a:lstStyle>
          <a:p>
            <a:fld id="{9EFEB898-0D78-4F8A-95C1-0797DE934193}" type="slidenum">
              <a:rPr lang="en-GB" altLang="en-US"/>
              <a:pPr/>
              <a:t>‹#›</a:t>
            </a:fld>
            <a:endParaRPr lang="en-GB" altLang="en-US"/>
          </a:p>
        </p:txBody>
      </p:sp>
    </p:spTree>
    <p:extLst>
      <p:ext uri="{BB962C8B-B14F-4D97-AF65-F5344CB8AC3E}">
        <p14:creationId xmlns:p14="http://schemas.microsoft.com/office/powerpoint/2010/main" val="2153148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49E6714-3824-1143-82B8-32F550135C04}"/>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PMingLiU" pitchFamily="18" charset="-120"/>
              </a:defRPr>
            </a:lvl1pPr>
            <a:lvl2pPr marL="742950" indent="-285750" eaLnBrk="0" hangingPunct="0">
              <a:defRPr sz="6000" b="1">
                <a:solidFill>
                  <a:schemeClr val="bg1"/>
                </a:solidFill>
                <a:latin typeface="Times New Roman" pitchFamily="18" charset="0"/>
                <a:ea typeface="PMingLiU" pitchFamily="18" charset="-120"/>
              </a:defRPr>
            </a:lvl2pPr>
            <a:lvl3pPr marL="1143000" indent="-228600" eaLnBrk="0" hangingPunct="0">
              <a:defRPr sz="6000" b="1">
                <a:solidFill>
                  <a:schemeClr val="bg1"/>
                </a:solidFill>
                <a:latin typeface="Times New Roman" pitchFamily="18" charset="0"/>
                <a:ea typeface="PMingLiU" pitchFamily="18" charset="-120"/>
              </a:defRPr>
            </a:lvl3pPr>
            <a:lvl4pPr marL="1600200" indent="-228600" eaLnBrk="0" hangingPunct="0">
              <a:defRPr sz="6000" b="1">
                <a:solidFill>
                  <a:schemeClr val="bg1"/>
                </a:solidFill>
                <a:latin typeface="Times New Roman" pitchFamily="18" charset="0"/>
                <a:ea typeface="PMingLiU" pitchFamily="18" charset="-120"/>
              </a:defRPr>
            </a:lvl4pPr>
            <a:lvl5pPr marL="2057400" indent="-228600" eaLnBrk="0" hangingPunct="0">
              <a:defRPr sz="6000" b="1">
                <a:solidFill>
                  <a:schemeClr val="bg1"/>
                </a:solidFill>
                <a:latin typeface="Times New Roman" pitchFamily="18" charset="0"/>
                <a:ea typeface="PMingLiU"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9pPr>
          </a:lstStyle>
          <a:p>
            <a:pPr eaLnBrk="1" hangingPunct="1">
              <a:lnSpc>
                <a:spcPct val="70000"/>
              </a:lnSpc>
              <a:buClr>
                <a:srgbClr val="000000"/>
              </a:buClr>
              <a:buSzPct val="100000"/>
              <a:buFont typeface="Times New Roman" pitchFamily="18" charset="0"/>
              <a:buNone/>
              <a:defRPr/>
            </a:pPr>
            <a:endParaRPr lang="zh-TW" altLang="en-US" b="0">
              <a:solidFill>
                <a:srgbClr val="FFC000"/>
              </a:solidFill>
            </a:endParaRPr>
          </a:p>
        </p:txBody>
      </p:sp>
    </p:spTree>
    <p:extLst>
      <p:ext uri="{BB962C8B-B14F-4D97-AF65-F5344CB8AC3E}">
        <p14:creationId xmlns:p14="http://schemas.microsoft.com/office/powerpoint/2010/main" val="823682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首頁">
    <p:spTree>
      <p:nvGrpSpPr>
        <p:cNvPr id="1" name=""/>
        <p:cNvGrpSpPr/>
        <p:nvPr/>
      </p:nvGrpSpPr>
      <p:grpSpPr>
        <a:xfrm>
          <a:off x="0" y="0"/>
          <a:ext cx="0" cy="0"/>
          <a:chOff x="0" y="0"/>
          <a:chExt cx="0" cy="0"/>
        </a:xfrm>
      </p:grpSpPr>
      <p:sp>
        <p:nvSpPr>
          <p:cNvPr id="8" name="Title 1"/>
          <p:cNvSpPr>
            <a:spLocks noGrp="1"/>
          </p:cNvSpPr>
          <p:nvPr>
            <p:ph type="title"/>
          </p:nvPr>
        </p:nvSpPr>
        <p:spPr>
          <a:xfrm>
            <a:off x="5023894" y="686596"/>
            <a:ext cx="3829234" cy="68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08" tIns="42902" rIns="85808" bIns="42902" anchor="ctr"/>
          <a:lstStyle>
            <a:lvl1pPr>
              <a:lnSpc>
                <a:spcPct val="100000"/>
              </a:lnSpc>
              <a:defRPr kumimoji="1" lang="zh-TW" altLang="en-US" sz="7200" b="0" kern="1200" baseline="0" dirty="0">
                <a:solidFill>
                  <a:schemeClr val="accent1">
                    <a:lumMod val="40000"/>
                    <a:lumOff val="60000"/>
                  </a:schemeClr>
                </a:solidFill>
                <a:latin typeface="DFKai-SB" panose="03000509000000000000"/>
                <a:ea typeface="DFKai-SB" panose="03000509000000000000"/>
                <a:cs typeface="+mn-cs"/>
              </a:defRPr>
            </a:lvl1pPr>
          </a:lstStyle>
          <a:p>
            <a:pPr lvl="0"/>
            <a:r>
              <a:rPr lang="zh-TW" altLang="en-US"/>
              <a:t>按一下以編輯母片標題樣式</a:t>
            </a:r>
            <a:endParaRPr lang="zh-TW" altLang="en-US" dirty="0"/>
          </a:p>
        </p:txBody>
      </p:sp>
      <p:sp>
        <p:nvSpPr>
          <p:cNvPr id="10" name="Vertical Text Placeholder 8"/>
          <p:cNvSpPr>
            <a:spLocks noGrp="1"/>
          </p:cNvSpPr>
          <p:nvPr>
            <p:ph type="body" orient="vert" sz="quarter" idx="11"/>
          </p:nvPr>
        </p:nvSpPr>
        <p:spPr>
          <a:xfrm>
            <a:off x="11126805" y="221060"/>
            <a:ext cx="1077184" cy="773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08" tIns="42902" rIns="85808" bIns="42902" anchor="ctr">
            <a:normAutofit/>
          </a:bodyPr>
          <a:lstStyle>
            <a:lvl1pPr marL="0" indent="0">
              <a:buFont typeface="Arial" charset="0"/>
              <a:buNone/>
              <a:defRPr kumimoji="1" lang="en-US" altLang="zh-TW" sz="5300" b="0" kern="1200" dirty="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zh-TW" altLang="en-US"/>
              <a:t>按一下以編輯母片文字樣式</a:t>
            </a:r>
          </a:p>
        </p:txBody>
      </p:sp>
      <p:sp>
        <p:nvSpPr>
          <p:cNvPr id="11" name="Vertical Text Placeholder 10"/>
          <p:cNvSpPr>
            <a:spLocks noGrp="1"/>
          </p:cNvSpPr>
          <p:nvPr>
            <p:ph type="body" orient="vert" sz="quarter" idx="12"/>
          </p:nvPr>
        </p:nvSpPr>
        <p:spPr>
          <a:xfrm>
            <a:off x="1996147" y="1097281"/>
            <a:ext cx="958810" cy="6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08" tIns="42902" rIns="85808" bIns="42902" anchor="ctr"/>
          <a:lstStyle>
            <a:lvl1pPr marL="0" indent="0" algn="r">
              <a:buNone/>
              <a:defRPr kumimoji="1" lang="en-US" altLang="zh-TW" sz="5500" b="0" kern="120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zh-TW" altLang="en-US"/>
              <a:t>按一下以編輯母片文字樣式</a:t>
            </a:r>
          </a:p>
        </p:txBody>
      </p:sp>
    </p:spTree>
    <p:extLst>
      <p:ext uri="{BB962C8B-B14F-4D97-AF65-F5344CB8AC3E}">
        <p14:creationId xmlns:p14="http://schemas.microsoft.com/office/powerpoint/2010/main" val="65105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內文">
    <p:spTree>
      <p:nvGrpSpPr>
        <p:cNvPr id="1" name=""/>
        <p:cNvGrpSpPr/>
        <p:nvPr/>
      </p:nvGrpSpPr>
      <p:grpSpPr>
        <a:xfrm>
          <a:off x="0" y="0"/>
          <a:ext cx="0" cy="0"/>
          <a:chOff x="0" y="0"/>
          <a:chExt cx="0" cy="0"/>
        </a:xfrm>
      </p:grpSpPr>
      <p:sp>
        <p:nvSpPr>
          <p:cNvPr id="5" name="Vertical Content Placeholder 10"/>
          <p:cNvSpPr>
            <a:spLocks noGrp="1"/>
          </p:cNvSpPr>
          <p:nvPr>
            <p:ph orient="vert" sz="quarter" idx="13"/>
          </p:nvPr>
        </p:nvSpPr>
        <p:spPr>
          <a:xfrm>
            <a:off x="10685661" y="203702"/>
            <a:ext cx="2954609" cy="7416825"/>
          </a:xfrm>
          <a:prstGeom prst="rect">
            <a:avLst/>
          </a:prstGeom>
        </p:spPr>
        <p:txBody>
          <a:bodyPr vert="eaVert" wrap="square" lIns="91417" tIns="45709" rIns="91417" bIns="45709">
            <a:spAutoFit/>
          </a:bodyPr>
          <a:lstStyle>
            <a:lvl1pPr marL="305806" indent="-305806"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zh-TW" altLang="en-US"/>
              <a:t>按一下以編輯母片文字樣式</a:t>
            </a:r>
          </a:p>
        </p:txBody>
      </p:sp>
      <p:sp>
        <p:nvSpPr>
          <p:cNvPr id="3" name="Rectangle 2">
            <a:extLst>
              <a:ext uri="{FF2B5EF4-FFF2-40B4-BE49-F238E27FC236}">
                <a16:creationId xmlns:a16="http://schemas.microsoft.com/office/drawing/2014/main" xmlns="" id="{3C9AE0C0-B12A-B347-8816-473C3050C25B}"/>
              </a:ext>
            </a:extLst>
          </p:cNvPr>
          <p:cNvSpPr>
            <a:spLocks noGrp="1" noChangeArrowheads="1"/>
          </p:cNvSpPr>
          <p:nvPr>
            <p:ph type="sldNum" idx="14"/>
          </p:nvPr>
        </p:nvSpPr>
        <p:spPr>
          <a:ln/>
        </p:spPr>
        <p:txBody>
          <a:bodyPr/>
          <a:lstStyle>
            <a:lvl1pPr>
              <a:defRPr/>
            </a:lvl1pPr>
          </a:lstStyle>
          <a:p>
            <a:fld id="{4337F26B-5113-40A8-8DB4-2FA97DA68906}" type="slidenum">
              <a:rPr lang="en-GB" altLang="en-US"/>
              <a:pPr/>
              <a:t>‹#›</a:t>
            </a:fld>
            <a:endParaRPr lang="en-GB" altLang="en-US"/>
          </a:p>
        </p:txBody>
      </p:sp>
    </p:spTree>
    <p:extLst>
      <p:ext uri="{BB962C8B-B14F-4D97-AF65-F5344CB8AC3E}">
        <p14:creationId xmlns:p14="http://schemas.microsoft.com/office/powerpoint/2010/main" val="2520663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標題+內文">
    <p:spTree>
      <p:nvGrpSpPr>
        <p:cNvPr id="1" name=""/>
        <p:cNvGrpSpPr/>
        <p:nvPr/>
      </p:nvGrpSpPr>
      <p:grpSpPr>
        <a:xfrm>
          <a:off x="0" y="0"/>
          <a:ext cx="0" cy="0"/>
          <a:chOff x="0" y="0"/>
          <a:chExt cx="0" cy="0"/>
        </a:xfrm>
      </p:grpSpPr>
      <p:sp>
        <p:nvSpPr>
          <p:cNvPr id="18" name="Vertical Content Placeholder 10"/>
          <p:cNvSpPr>
            <a:spLocks noGrp="1"/>
          </p:cNvSpPr>
          <p:nvPr>
            <p:ph orient="vert" sz="quarter" idx="13"/>
          </p:nvPr>
        </p:nvSpPr>
        <p:spPr>
          <a:xfrm>
            <a:off x="9467635" y="195038"/>
            <a:ext cx="2954609" cy="7416825"/>
          </a:xfrm>
          <a:prstGeom prst="rect">
            <a:avLst/>
          </a:prstGeom>
        </p:spPr>
        <p:txBody>
          <a:bodyPr vert="eaVert"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zh-TW" altLang="en-US"/>
              <a:t>按一下以編輯母片文字樣式</a:t>
            </a:r>
          </a:p>
        </p:txBody>
      </p:sp>
      <p:sp>
        <p:nvSpPr>
          <p:cNvPr id="2" name="Title 1"/>
          <p:cNvSpPr>
            <a:spLocks noGrp="1"/>
          </p:cNvSpPr>
          <p:nvPr>
            <p:ph type="title"/>
          </p:nvPr>
        </p:nvSpPr>
        <p:spPr>
          <a:xfrm>
            <a:off x="12219046" y="261377"/>
            <a:ext cx="1201102" cy="7680357"/>
          </a:xfrm>
          <a:prstGeom prst="rect">
            <a:avLst/>
          </a:prstGeom>
        </p:spPr>
        <p:txBody>
          <a:bodyPr vert="eaVert"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zh-TW" altLang="en-US"/>
              <a:t>按一下以編輯母片標題樣式</a:t>
            </a:r>
            <a:endParaRPr lang="en-US" dirty="0"/>
          </a:p>
        </p:txBody>
      </p:sp>
      <p:sp>
        <p:nvSpPr>
          <p:cNvPr id="4" name="Rectangle 2">
            <a:extLst>
              <a:ext uri="{FF2B5EF4-FFF2-40B4-BE49-F238E27FC236}">
                <a16:creationId xmlns:a16="http://schemas.microsoft.com/office/drawing/2014/main" xmlns="" id="{3C9AE0C0-B12A-B347-8816-473C3050C25B}"/>
              </a:ext>
            </a:extLst>
          </p:cNvPr>
          <p:cNvSpPr>
            <a:spLocks noGrp="1" noChangeArrowheads="1"/>
          </p:cNvSpPr>
          <p:nvPr>
            <p:ph type="sldNum" idx="14"/>
          </p:nvPr>
        </p:nvSpPr>
        <p:spPr>
          <a:ln/>
        </p:spPr>
        <p:txBody>
          <a:bodyPr/>
          <a:lstStyle>
            <a:lvl1pPr>
              <a:defRPr/>
            </a:lvl1pPr>
          </a:lstStyle>
          <a:p>
            <a:fld id="{4D0B840B-3034-4787-9F69-E7D7906648AB}" type="slidenum">
              <a:rPr lang="en-GB" altLang="en-US"/>
              <a:pPr/>
              <a:t>‹#›</a:t>
            </a:fld>
            <a:endParaRPr lang="en-GB" altLang="en-US"/>
          </a:p>
        </p:txBody>
      </p:sp>
    </p:spTree>
    <p:extLst>
      <p:ext uri="{BB962C8B-B14F-4D97-AF65-F5344CB8AC3E}">
        <p14:creationId xmlns:p14="http://schemas.microsoft.com/office/powerpoint/2010/main" val="4228015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lIns="91417" tIns="45709" rIns="91417" bIns="45709"/>
          <a:lstStyle/>
          <a:p>
            <a:r>
              <a:rPr lang="zh-TW" altLang="en-US"/>
              <a:t>按一下以編輯母片標題樣式</a:t>
            </a:r>
          </a:p>
        </p:txBody>
      </p:sp>
      <p:sp>
        <p:nvSpPr>
          <p:cNvPr id="3" name="日期版面配置區 3">
            <a:extLst>
              <a:ext uri="{FF2B5EF4-FFF2-40B4-BE49-F238E27FC236}">
                <a16:creationId xmlns:a16="http://schemas.microsoft.com/office/drawing/2014/main" xmlns="" id="{86071509-6DA1-9945-BFCB-C9BBEF7A1215}"/>
              </a:ext>
            </a:extLst>
          </p:cNvPr>
          <p:cNvSpPr>
            <a:spLocks noGrp="1"/>
          </p:cNvSpPr>
          <p:nvPr>
            <p:ph type="dt" sz="half" idx="10"/>
          </p:nvPr>
        </p:nvSpPr>
        <p:spPr>
          <a:xfrm>
            <a:off x="0" y="0"/>
            <a:ext cx="0" cy="0"/>
          </a:xfrm>
        </p:spPr>
        <p:txBody>
          <a:bodyPr lIns="91417" tIns="45709" rIns="91417" bIns="45709"/>
          <a:lstStyle>
            <a:lvl1pPr eaLnBrk="0" hangingPunct="0">
              <a:defRPr/>
            </a:lvl1pPr>
          </a:lstStyle>
          <a:p>
            <a:pPr>
              <a:defRPr/>
            </a:pPr>
            <a:fld id="{3D36C45B-9347-491F-9937-B57F9362F642}" type="datetimeFigureOut">
              <a:rPr lang="zh-TW" altLang="en-US">
                <a:solidFill>
                  <a:srgbClr val="FFFFFF"/>
                </a:solidFill>
              </a:rPr>
              <a:pPr>
                <a:defRPr/>
              </a:pPr>
              <a:t>2019/3/10</a:t>
            </a:fld>
            <a:endParaRPr lang="zh-TW" altLang="en-US">
              <a:solidFill>
                <a:srgbClr val="FFFFFF"/>
              </a:solidFill>
            </a:endParaRPr>
          </a:p>
        </p:txBody>
      </p:sp>
      <p:sp>
        <p:nvSpPr>
          <p:cNvPr id="4" name="頁尾版面配置區 4">
            <a:extLst>
              <a:ext uri="{FF2B5EF4-FFF2-40B4-BE49-F238E27FC236}">
                <a16:creationId xmlns:a16="http://schemas.microsoft.com/office/drawing/2014/main" xmlns="" id="{D938F753-1228-2549-BC20-774C7C206857}"/>
              </a:ext>
            </a:extLst>
          </p:cNvPr>
          <p:cNvSpPr>
            <a:spLocks noGrp="1"/>
          </p:cNvSpPr>
          <p:nvPr>
            <p:ph type="ftr" sz="quarter" idx="11"/>
          </p:nvPr>
        </p:nvSpPr>
        <p:spPr>
          <a:xfrm>
            <a:off x="0" y="0"/>
            <a:ext cx="0" cy="0"/>
          </a:xfrm>
        </p:spPr>
        <p:txBody>
          <a:bodyPr lIns="91417" tIns="45709" rIns="91417" bIns="45709"/>
          <a:lstStyle>
            <a:lvl1pPr eaLnBrk="0" hangingPunct="0">
              <a:defRPr/>
            </a:lvl1pPr>
          </a:lstStyle>
          <a:p>
            <a:pPr>
              <a:defRPr/>
            </a:pPr>
            <a:endParaRPr lang="zh-TW" altLang="en-US">
              <a:solidFill>
                <a:srgbClr val="FFFFFF"/>
              </a:solidFill>
            </a:endParaRPr>
          </a:p>
        </p:txBody>
      </p:sp>
      <p:sp>
        <p:nvSpPr>
          <p:cNvPr id="5" name="投影片編號版面配置區 5">
            <a:extLst>
              <a:ext uri="{FF2B5EF4-FFF2-40B4-BE49-F238E27FC236}">
                <a16:creationId xmlns:a16="http://schemas.microsoft.com/office/drawing/2014/main" xmlns="" id="{46D131A3-E539-BE41-95AE-32AAB1625E48}"/>
              </a:ext>
            </a:extLst>
          </p:cNvPr>
          <p:cNvSpPr>
            <a:spLocks noGrp="1"/>
          </p:cNvSpPr>
          <p:nvPr>
            <p:ph type="sldNum" sz="quarter" idx="12"/>
          </p:nvPr>
        </p:nvSpPr>
        <p:spPr/>
        <p:txBody>
          <a:bodyPr/>
          <a:lstStyle>
            <a:lvl1pPr eaLnBrk="0" hangingPunct="0">
              <a:defRPr/>
            </a:lvl1pPr>
          </a:lstStyle>
          <a:p>
            <a:fld id="{F6692E24-FFBE-45BC-8FE2-6D6E269C5E59}" type="slidenum">
              <a:rPr lang="zh-TW" altLang="en-US"/>
              <a:pPr/>
              <a:t>‹#›</a:t>
            </a:fld>
            <a:endParaRPr lang="zh-TW" altLang="en-US"/>
          </a:p>
        </p:txBody>
      </p:sp>
    </p:spTree>
    <p:extLst>
      <p:ext uri="{BB962C8B-B14F-4D97-AF65-F5344CB8AC3E}">
        <p14:creationId xmlns:p14="http://schemas.microsoft.com/office/powerpoint/2010/main" val="4106505947"/>
      </p:ext>
    </p:extLst>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活動摘要">
    <p:spTree>
      <p:nvGrpSpPr>
        <p:cNvPr id="1" name=""/>
        <p:cNvGrpSpPr/>
        <p:nvPr/>
      </p:nvGrpSpPr>
      <p:grpSpPr>
        <a:xfrm>
          <a:off x="0" y="0"/>
          <a:ext cx="0" cy="0"/>
          <a:chOff x="0" y="0"/>
          <a:chExt cx="0" cy="0"/>
        </a:xfrm>
      </p:grpSpPr>
      <p:sp>
        <p:nvSpPr>
          <p:cNvPr id="4" name="標題 1"/>
          <p:cNvSpPr>
            <a:spLocks noGrp="1"/>
          </p:cNvSpPr>
          <p:nvPr>
            <p:ph type="title"/>
          </p:nvPr>
        </p:nvSpPr>
        <p:spPr>
          <a:xfrm>
            <a:off x="1295999" y="360000"/>
            <a:ext cx="12096001" cy="7351802"/>
          </a:xfrm>
          <a:prstGeom prst="rect">
            <a:avLst/>
          </a:prstGeom>
        </p:spPr>
        <p:txBody>
          <a:bodyPr vert="eaVert" lIns="91417" tIns="45709" rIns="91417" bIns="45709"/>
          <a:lstStyle>
            <a:lvl1pPr>
              <a:lnSpc>
                <a:spcPct val="120000"/>
              </a:lnSpc>
              <a:defRPr sz="6000">
                <a:solidFill>
                  <a:schemeClr val="bg1">
                    <a:lumMod val="85000"/>
                  </a:schemeClr>
                </a:solidFill>
              </a:defRPr>
            </a:lvl1pPr>
          </a:lstStyle>
          <a:p>
            <a:r>
              <a:rPr lang="zh-TW" altLang="en-US"/>
              <a:t>按一下以編輯母片標題樣式</a:t>
            </a:r>
            <a:endParaRPr lang="zh-TW" altLang="en-US" dirty="0"/>
          </a:p>
        </p:txBody>
      </p:sp>
    </p:spTree>
    <p:extLst>
      <p:ext uri="{BB962C8B-B14F-4D97-AF65-F5344CB8AC3E}">
        <p14:creationId xmlns:p14="http://schemas.microsoft.com/office/powerpoint/2010/main" val="2282208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雙照片及圖文">
    <p:spTree>
      <p:nvGrpSpPr>
        <p:cNvPr id="1" name=""/>
        <p:cNvGrpSpPr/>
        <p:nvPr/>
      </p:nvGrpSpPr>
      <p:grpSpPr>
        <a:xfrm>
          <a:off x="0" y="0"/>
          <a:ext cx="0" cy="0"/>
          <a:chOff x="0" y="0"/>
          <a:chExt cx="0" cy="0"/>
        </a:xfrm>
      </p:grpSpPr>
      <p:sp>
        <p:nvSpPr>
          <p:cNvPr id="5" name="內容版面配置區 2"/>
          <p:cNvSpPr>
            <a:spLocks noGrp="1"/>
          </p:cNvSpPr>
          <p:nvPr>
            <p:ph idx="11"/>
          </p:nvPr>
        </p:nvSpPr>
        <p:spPr>
          <a:xfrm>
            <a:off x="1260000" y="359999"/>
            <a:ext cx="4319999" cy="2880000"/>
          </a:xfrm>
          <a:prstGeom prst="rect">
            <a:avLst/>
          </a:prstGeom>
        </p:spPr>
        <p:txBody>
          <a:bodyPr vert="eaVert" lIns="91417" tIns="45709" rIns="91417" bIns="45709"/>
          <a:lstStyle>
            <a:lvl1pPr marL="0" indent="0">
              <a:lnSpc>
                <a:spcPct val="100000"/>
              </a:lnSpc>
              <a:buNone/>
              <a:defRPr sz="3100">
                <a:solidFill>
                  <a:schemeClr val="bg1">
                    <a:lumMod val="85000"/>
                  </a:schemeClr>
                </a:solidFill>
                <a:latin typeface="標楷體" pitchFamily="65" charset="-120"/>
                <a:ea typeface="標楷體" pitchFamily="65" charset="-120"/>
              </a:defRPr>
            </a:lvl1pPr>
          </a:lstStyle>
          <a:p>
            <a:pPr lvl="0"/>
            <a:r>
              <a:rPr lang="zh-TW" altLang="en-US"/>
              <a:t>按一下以編輯母片文字樣式</a:t>
            </a:r>
          </a:p>
        </p:txBody>
      </p:sp>
      <p:sp>
        <p:nvSpPr>
          <p:cNvPr id="6" name="標題 1"/>
          <p:cNvSpPr>
            <a:spLocks noGrp="1"/>
          </p:cNvSpPr>
          <p:nvPr>
            <p:ph type="title"/>
          </p:nvPr>
        </p:nvSpPr>
        <p:spPr>
          <a:xfrm>
            <a:off x="5580001" y="360000"/>
            <a:ext cx="7776000" cy="7351802"/>
          </a:xfrm>
          <a:prstGeom prst="rect">
            <a:avLst/>
          </a:prstGeom>
        </p:spPr>
        <p:txBody>
          <a:bodyPr vert="eaVert" lIns="0" tIns="45709" rIns="0" bIns="45709" anchor="t"/>
          <a:lstStyle>
            <a:lvl1pPr>
              <a:lnSpc>
                <a:spcPct val="120000"/>
              </a:lnSpc>
              <a:defRPr sz="6000">
                <a:solidFill>
                  <a:schemeClr val="bg1">
                    <a:lumMod val="85000"/>
                  </a:schemeClr>
                </a:solidFill>
                <a:latin typeface="標楷體" pitchFamily="65" charset="-120"/>
                <a:ea typeface="標楷體" pitchFamily="65" charset="-120"/>
              </a:defRPr>
            </a:lvl1pPr>
          </a:lstStyle>
          <a:p>
            <a:r>
              <a:rPr lang="zh-TW" altLang="en-US"/>
              <a:t>按一下以編輯母片標題樣式</a:t>
            </a:r>
            <a:endParaRPr lang="zh-TW" altLang="en-US" dirty="0"/>
          </a:p>
        </p:txBody>
      </p:sp>
      <p:sp>
        <p:nvSpPr>
          <p:cNvPr id="11" name="直排文字版面配置區 2"/>
          <p:cNvSpPr>
            <a:spLocks noGrp="1"/>
          </p:cNvSpPr>
          <p:nvPr>
            <p:ph type="body" orient="vert" idx="14"/>
          </p:nvPr>
        </p:nvSpPr>
        <p:spPr>
          <a:xfrm>
            <a:off x="1279475" y="6343650"/>
            <a:ext cx="4300524" cy="1368152"/>
          </a:xfrm>
          <a:prstGeom prst="rect">
            <a:avLst/>
          </a:prstGeom>
        </p:spPr>
        <p:txBody>
          <a:bodyPr lIns="91417" tIns="45709" rIns="91417" bIns="45709"/>
          <a:lstStyle>
            <a:lvl1pPr marL="0" marR="0" indent="0" algn="l" defTabSz="448928" rtl="0" eaLnBrk="0" fontAlgn="base" latinLnBrk="0" hangingPunct="0">
              <a:lnSpc>
                <a:spcPct val="100000"/>
              </a:lnSpc>
              <a:spcBef>
                <a:spcPct val="0"/>
              </a:spcBef>
              <a:spcAft>
                <a:spcPct val="0"/>
              </a:spcAft>
              <a:buClr>
                <a:srgbClr val="95EFA2"/>
              </a:buClr>
              <a:buSzPct val="50000"/>
              <a:buFontTx/>
              <a:buNone/>
              <a:tabLst/>
              <a:defRPr sz="3100">
                <a:solidFill>
                  <a:schemeClr val="bg1">
                    <a:lumMod val="85000"/>
                  </a:schemeClr>
                </a:solidFill>
              </a:defRPr>
            </a:lvl1pPr>
          </a:lstStyle>
          <a:p>
            <a:pPr lvl="0"/>
            <a:r>
              <a:rPr lang="zh-TW" altLang="en-US"/>
              <a:t>按一下以編輯母片文字樣式</a:t>
            </a:r>
          </a:p>
        </p:txBody>
      </p:sp>
      <p:sp>
        <p:nvSpPr>
          <p:cNvPr id="7" name="內容版面配置區 2"/>
          <p:cNvSpPr>
            <a:spLocks noGrp="1"/>
          </p:cNvSpPr>
          <p:nvPr>
            <p:ph idx="15"/>
          </p:nvPr>
        </p:nvSpPr>
        <p:spPr>
          <a:xfrm>
            <a:off x="1260000" y="3391323"/>
            <a:ext cx="4319999" cy="2880000"/>
          </a:xfrm>
          <a:prstGeom prst="rect">
            <a:avLst/>
          </a:prstGeom>
        </p:spPr>
        <p:txBody>
          <a:bodyPr vert="eaVert" lIns="91417" tIns="45709" rIns="91417" bIns="45709"/>
          <a:lstStyle>
            <a:lvl1pPr marL="0" indent="0">
              <a:lnSpc>
                <a:spcPct val="100000"/>
              </a:lnSpc>
              <a:buNone/>
              <a:defRPr sz="3100">
                <a:solidFill>
                  <a:schemeClr val="bg1">
                    <a:lumMod val="85000"/>
                  </a:schemeClr>
                </a:solidFill>
                <a:latin typeface="標楷體" pitchFamily="65" charset="-120"/>
                <a:ea typeface="標楷體" pitchFamily="65" charset="-120"/>
              </a:defRPr>
            </a:lvl1pPr>
          </a:lstStyle>
          <a:p>
            <a:pPr lvl="0"/>
            <a:r>
              <a:rPr lang="zh-TW" altLang="en-US"/>
              <a:t>按一下以編輯母片文字樣式</a:t>
            </a:r>
          </a:p>
        </p:txBody>
      </p:sp>
    </p:spTree>
    <p:extLst>
      <p:ext uri="{BB962C8B-B14F-4D97-AF65-F5344CB8AC3E}">
        <p14:creationId xmlns:p14="http://schemas.microsoft.com/office/powerpoint/2010/main" val="2620830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照片及圖文">
    <p:spTree>
      <p:nvGrpSpPr>
        <p:cNvPr id="1" name=""/>
        <p:cNvGrpSpPr/>
        <p:nvPr/>
      </p:nvGrpSpPr>
      <p:grpSpPr>
        <a:xfrm>
          <a:off x="0" y="0"/>
          <a:ext cx="0" cy="0"/>
          <a:chOff x="0" y="0"/>
          <a:chExt cx="0" cy="0"/>
        </a:xfrm>
      </p:grpSpPr>
      <p:sp>
        <p:nvSpPr>
          <p:cNvPr id="5" name="內容版面配置區 2"/>
          <p:cNvSpPr>
            <a:spLocks noGrp="1"/>
          </p:cNvSpPr>
          <p:nvPr>
            <p:ph idx="11"/>
          </p:nvPr>
        </p:nvSpPr>
        <p:spPr>
          <a:xfrm>
            <a:off x="1135460" y="1303090"/>
            <a:ext cx="6372708" cy="4248472"/>
          </a:xfrm>
          <a:prstGeom prst="rect">
            <a:avLst/>
          </a:prstGeom>
        </p:spPr>
        <p:txBody>
          <a:bodyPr vert="eaVert" lIns="91417" tIns="45709" rIns="91417" bIns="45709"/>
          <a:lstStyle>
            <a:lvl1pPr marL="0" indent="0">
              <a:lnSpc>
                <a:spcPct val="100000"/>
              </a:lnSpc>
              <a:buNone/>
              <a:defRPr sz="3100">
                <a:solidFill>
                  <a:schemeClr val="bg1">
                    <a:lumMod val="85000"/>
                  </a:schemeClr>
                </a:solidFill>
                <a:latin typeface="標楷體" pitchFamily="65" charset="-120"/>
                <a:ea typeface="標楷體" pitchFamily="65" charset="-120"/>
              </a:defRPr>
            </a:lvl1pPr>
          </a:lstStyle>
          <a:p>
            <a:pPr lvl="0"/>
            <a:r>
              <a:rPr lang="zh-TW" altLang="en-US"/>
              <a:t>按一下以編輯母片文字樣式</a:t>
            </a:r>
          </a:p>
        </p:txBody>
      </p:sp>
      <p:sp>
        <p:nvSpPr>
          <p:cNvPr id="6" name="標題 1"/>
          <p:cNvSpPr>
            <a:spLocks noGrp="1"/>
          </p:cNvSpPr>
          <p:nvPr>
            <p:ph type="title"/>
          </p:nvPr>
        </p:nvSpPr>
        <p:spPr>
          <a:xfrm>
            <a:off x="7616181" y="360000"/>
            <a:ext cx="5739821" cy="7351802"/>
          </a:xfrm>
          <a:prstGeom prst="rect">
            <a:avLst/>
          </a:prstGeom>
        </p:spPr>
        <p:txBody>
          <a:bodyPr vert="eaVert" lIns="0" tIns="45709" rIns="0" bIns="45709" anchor="t"/>
          <a:lstStyle>
            <a:lvl1pPr>
              <a:lnSpc>
                <a:spcPct val="120000"/>
              </a:lnSpc>
              <a:defRPr sz="6000">
                <a:solidFill>
                  <a:schemeClr val="bg1">
                    <a:lumMod val="85000"/>
                  </a:schemeClr>
                </a:solidFill>
                <a:latin typeface="標楷體" pitchFamily="65" charset="-120"/>
                <a:ea typeface="標楷體" pitchFamily="65" charset="-120"/>
              </a:defRPr>
            </a:lvl1pPr>
          </a:lstStyle>
          <a:p>
            <a:r>
              <a:rPr lang="zh-TW" altLang="en-US"/>
              <a:t>按一下以編輯母片標題樣式</a:t>
            </a:r>
            <a:endParaRPr lang="zh-TW" altLang="en-US" dirty="0"/>
          </a:p>
        </p:txBody>
      </p:sp>
      <p:sp>
        <p:nvSpPr>
          <p:cNvPr id="11" name="直排文字版面配置區 2"/>
          <p:cNvSpPr>
            <a:spLocks noGrp="1"/>
          </p:cNvSpPr>
          <p:nvPr>
            <p:ph type="body" orient="vert" idx="14"/>
          </p:nvPr>
        </p:nvSpPr>
        <p:spPr>
          <a:xfrm>
            <a:off x="1135460" y="6199636"/>
            <a:ext cx="6408712" cy="720081"/>
          </a:xfrm>
          <a:prstGeom prst="rect">
            <a:avLst/>
          </a:prstGeom>
        </p:spPr>
        <p:txBody>
          <a:bodyPr lIns="91417" tIns="45709" rIns="91417" bIns="45709"/>
          <a:lstStyle>
            <a:lvl1pPr marL="0" indent="0" algn="l">
              <a:lnSpc>
                <a:spcPct val="100000"/>
              </a:lnSpc>
              <a:buClr>
                <a:srgbClr val="95EFA2"/>
              </a:buClr>
              <a:buSzPct val="50000"/>
              <a:buFontTx/>
              <a:buNone/>
              <a:defRPr sz="3100">
                <a:solidFill>
                  <a:schemeClr val="bg1">
                    <a:lumMod val="85000"/>
                  </a:schemeClr>
                </a:solidFill>
              </a:defRPr>
            </a:lvl1pPr>
          </a:lstStyle>
          <a:p>
            <a:pPr lvl="0"/>
            <a:r>
              <a:rPr lang="zh-TW" altLang="en-US"/>
              <a:t>按一下以編輯母片文字樣式</a:t>
            </a:r>
          </a:p>
        </p:txBody>
      </p:sp>
    </p:spTree>
    <p:extLst>
      <p:ext uri="{BB962C8B-B14F-4D97-AF65-F5344CB8AC3E}">
        <p14:creationId xmlns:p14="http://schemas.microsoft.com/office/powerpoint/2010/main" val="1128111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320041" y="666905"/>
            <a:ext cx="6840338" cy="6972151"/>
          </a:xfrm>
          <a:prstGeom prst="rect">
            <a:avLst/>
          </a:prstGeom>
        </p:spPr>
        <p:txBody>
          <a:bodyPr vert="eaVert" lIns="104965" tIns="52483" rIns="104965" bIns="52483" anchor="t"/>
          <a:lstStyle>
            <a:lvl1pPr>
              <a:lnSpc>
                <a:spcPct val="120000"/>
              </a:lnSpc>
              <a:defRPr>
                <a:solidFill>
                  <a:schemeClr val="bg1">
                    <a:lumMod val="85000"/>
                  </a:schemeClr>
                </a:solidFill>
              </a:defRPr>
            </a:lvl1pPr>
          </a:lstStyle>
          <a:p>
            <a:r>
              <a:rPr lang="zh-TW" altLang="en-US" dirty="0"/>
              <a:t>按一下以編輯母片標題樣式</a:t>
            </a:r>
          </a:p>
        </p:txBody>
      </p:sp>
      <p:sp>
        <p:nvSpPr>
          <p:cNvPr id="4" name="圖片版面配置區 3"/>
          <p:cNvSpPr>
            <a:spLocks noGrp="1"/>
          </p:cNvSpPr>
          <p:nvPr>
            <p:ph type="pic" sz="quarter" idx="10"/>
          </p:nvPr>
        </p:nvSpPr>
        <p:spPr>
          <a:xfrm>
            <a:off x="991445" y="2455218"/>
            <a:ext cx="5118436" cy="3960440"/>
          </a:xfrm>
          <a:prstGeom prst="rect">
            <a:avLst/>
          </a:prstGeom>
        </p:spPr>
        <p:txBody>
          <a:bodyPr lIns="104965" tIns="52483" rIns="104965" bIns="52483" rtlCol="0">
            <a:normAutofit/>
          </a:bodyPr>
          <a:lstStyle/>
          <a:p>
            <a:pPr lvl="0"/>
            <a:endParaRPr lang="zh-TW" altLang="en-US" noProof="0"/>
          </a:p>
        </p:txBody>
      </p:sp>
      <p:sp>
        <p:nvSpPr>
          <p:cNvPr id="9" name="文字版面配置區 8"/>
          <p:cNvSpPr>
            <a:spLocks noGrp="1"/>
          </p:cNvSpPr>
          <p:nvPr>
            <p:ph type="body" sz="quarter" idx="11"/>
          </p:nvPr>
        </p:nvSpPr>
        <p:spPr>
          <a:xfrm>
            <a:off x="919586" y="6631687"/>
            <a:ext cx="5328444" cy="792163"/>
          </a:xfrm>
          <a:prstGeom prst="rect">
            <a:avLst/>
          </a:prstGeom>
        </p:spPr>
        <p:txBody>
          <a:bodyPr lIns="104965" tIns="52483" rIns="104965" bIns="52483" anchor="ctr">
            <a:noAutofit/>
          </a:bodyPr>
          <a:lstStyle>
            <a:lvl1pPr>
              <a:defRPr sz="3100"/>
            </a:lvl1pPr>
          </a:lstStyle>
          <a:p>
            <a:pPr lvl="0"/>
            <a:r>
              <a:rPr lang="zh-TW" altLang="en-US" dirty="0"/>
              <a:t>按一下以編輯母片文字樣式</a:t>
            </a:r>
          </a:p>
        </p:txBody>
      </p:sp>
    </p:spTree>
    <p:extLst>
      <p:ext uri="{BB962C8B-B14F-4D97-AF65-F5344CB8AC3E}">
        <p14:creationId xmlns:p14="http://schemas.microsoft.com/office/powerpoint/2010/main" val="106283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直排標題及內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DF64E20A-EF7A-4BED-B7FB-668B09D5422D}"/>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10230C39-5E95-4D2F-BD2D-D2630F60E1C6}"/>
              </a:ext>
            </a:extLst>
          </p:cNvPr>
          <p:cNvSpPr>
            <a:spLocks noGrp="1" noChangeArrowheads="1"/>
          </p:cNvSpPr>
          <p:nvPr>
            <p:ph type="sldNum" idx="14"/>
          </p:nvPr>
        </p:nvSpPr>
        <p:spPr/>
        <p:txBody>
          <a:bodyPr/>
          <a:lstStyle>
            <a:lvl1pPr>
              <a:defRPr/>
            </a:lvl1pPr>
          </a:lstStyle>
          <a:p>
            <a:fld id="{E87D31CD-7F14-4DF7-BB13-794D6A44F206}" type="slidenum">
              <a:rPr lang="en-GB" altLang="en-US"/>
              <a:pPr/>
              <a:t>‹#›</a:t>
            </a:fld>
            <a:endParaRPr lang="en-GB" altLang="en-US"/>
          </a:p>
        </p:txBody>
      </p:sp>
    </p:spTree>
    <p:extLst>
      <p:ext uri="{BB962C8B-B14F-4D97-AF65-F5344CB8AC3E}">
        <p14:creationId xmlns:p14="http://schemas.microsoft.com/office/powerpoint/2010/main" val="2110491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簡報標題及日期">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08481DB-C3C3-47F5-887E-40E84B651AD6}"/>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34C8B864-4203-4C15-BE3E-BA688C22E961}"/>
              </a:ext>
            </a:extLst>
          </p:cNvPr>
          <p:cNvSpPr>
            <a:spLocks noGrp="1" noChangeArrowheads="1"/>
          </p:cNvSpPr>
          <p:nvPr>
            <p:ph type="sldNum" idx="14"/>
          </p:nvPr>
        </p:nvSpPr>
        <p:spPr/>
        <p:txBody>
          <a:bodyPr/>
          <a:lstStyle>
            <a:lvl1pPr>
              <a:defRPr/>
            </a:lvl1pPr>
          </a:lstStyle>
          <a:p>
            <a:fld id="{E9B0B643-528C-496D-B84F-D7EFBB82A161}" type="slidenum">
              <a:rPr lang="en-GB" altLang="en-US"/>
              <a:pPr/>
              <a:t>‹#›</a:t>
            </a:fld>
            <a:endParaRPr lang="en-GB" altLang="en-US"/>
          </a:p>
        </p:txBody>
      </p:sp>
    </p:spTree>
    <p:extLst>
      <p:ext uri="{BB962C8B-B14F-4D97-AF65-F5344CB8AC3E}">
        <p14:creationId xmlns:p14="http://schemas.microsoft.com/office/powerpoint/2010/main" val="2857304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直排標題及內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DF64E20A-EF7A-4BED-B7FB-668B09D5422D}"/>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10230C39-5E95-4D2F-BD2D-D2630F60E1C6}"/>
              </a:ext>
            </a:extLst>
          </p:cNvPr>
          <p:cNvSpPr>
            <a:spLocks noGrp="1" noChangeArrowheads="1"/>
          </p:cNvSpPr>
          <p:nvPr>
            <p:ph type="sldNum" idx="14"/>
          </p:nvPr>
        </p:nvSpPr>
        <p:spPr/>
        <p:txBody>
          <a:bodyPr/>
          <a:lstStyle>
            <a:lvl1pPr>
              <a:defRPr/>
            </a:lvl1pPr>
          </a:lstStyle>
          <a:p>
            <a:fld id="{E87D31CD-7F14-4DF7-BB13-794D6A44F206}" type="slidenum">
              <a:rPr lang="en-GB" altLang="en-US"/>
              <a:pPr/>
              <a:t>‹#›</a:t>
            </a:fld>
            <a:endParaRPr lang="en-GB" altLang="en-US"/>
          </a:p>
        </p:txBody>
      </p:sp>
    </p:spTree>
    <p:extLst>
      <p:ext uri="{BB962C8B-B14F-4D97-AF65-F5344CB8AC3E}">
        <p14:creationId xmlns:p14="http://schemas.microsoft.com/office/powerpoint/2010/main" val="490727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內文及圖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AA97892-D6C4-456A-848D-BAB795E74A8C}"/>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 xmlns:a16="http://schemas.microsoft.com/office/drawing/2014/main" id="{512B6F7E-14D3-48B4-BA68-3A87095659BC}"/>
              </a:ext>
            </a:extLst>
          </p:cNvPr>
          <p:cNvSpPr>
            <a:spLocks noGrp="1" noChangeArrowheads="1"/>
          </p:cNvSpPr>
          <p:nvPr>
            <p:ph type="sldNum" idx="15"/>
          </p:nvPr>
        </p:nvSpPr>
        <p:spPr/>
        <p:txBody>
          <a:bodyPr/>
          <a:lstStyle>
            <a:lvl1pPr>
              <a:defRPr/>
            </a:lvl1pPr>
          </a:lstStyle>
          <a:p>
            <a:fld id="{A769A915-C6EB-4FC8-86D2-EAD0A510D4F1}" type="slidenum">
              <a:rPr lang="en-GB" altLang="en-US"/>
              <a:pPr/>
              <a:t>‹#›</a:t>
            </a:fld>
            <a:endParaRPr lang="en-GB" altLang="en-US"/>
          </a:p>
        </p:txBody>
      </p:sp>
    </p:spTree>
    <p:extLst>
      <p:ext uri="{BB962C8B-B14F-4D97-AF65-F5344CB8AC3E}">
        <p14:creationId xmlns:p14="http://schemas.microsoft.com/office/powerpoint/2010/main" val="3864385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A07CA373-5F50-4631-8137-A20EC789DB10}"/>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b="0">
              <a:solidFill>
                <a:srgbClr val="FFC000"/>
              </a:solidFill>
            </a:endParaRPr>
          </a:p>
        </p:txBody>
      </p:sp>
      <p:sp>
        <p:nvSpPr>
          <p:cNvPr id="3" name="Slide Number Placeholder 2">
            <a:extLst>
              <a:ext uri="{FF2B5EF4-FFF2-40B4-BE49-F238E27FC236}">
                <a16:creationId xmlns="" xmlns:a16="http://schemas.microsoft.com/office/drawing/2014/main" id="{1EC140C7-41DE-4AD9-9C5F-2EDDB68B935E}"/>
              </a:ext>
            </a:extLst>
          </p:cNvPr>
          <p:cNvSpPr>
            <a:spLocks noGrp="1" noChangeArrowheads="1"/>
          </p:cNvSpPr>
          <p:nvPr>
            <p:ph type="sldNum" idx="10"/>
          </p:nvPr>
        </p:nvSpPr>
        <p:spPr/>
        <p:txBody>
          <a:bodyPr/>
          <a:lstStyle>
            <a:lvl1pPr>
              <a:defRPr/>
            </a:lvl1pPr>
          </a:lstStyle>
          <a:p>
            <a:fld id="{0382A985-377D-47D2-8DEF-BFB9B08A258E}" type="slidenum">
              <a:rPr lang="en-GB" altLang="en-US"/>
              <a:pPr/>
              <a:t>‹#›</a:t>
            </a:fld>
            <a:endParaRPr lang="en-GB" altLang="en-US"/>
          </a:p>
        </p:txBody>
      </p:sp>
    </p:spTree>
    <p:extLst>
      <p:ext uri="{BB962C8B-B14F-4D97-AF65-F5344CB8AC3E}">
        <p14:creationId xmlns:p14="http://schemas.microsoft.com/office/powerpoint/2010/main" val="3134691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首頁">
    <p:spTree>
      <p:nvGrpSpPr>
        <p:cNvPr id="1" name=""/>
        <p:cNvGrpSpPr/>
        <p:nvPr/>
      </p:nvGrpSpPr>
      <p:grpSpPr>
        <a:xfrm>
          <a:off x="0" y="0"/>
          <a:ext cx="0" cy="0"/>
          <a:chOff x="0" y="0"/>
          <a:chExt cx="0" cy="0"/>
        </a:xfrm>
      </p:grpSpPr>
      <p:sp>
        <p:nvSpPr>
          <p:cNvPr id="8" name="Title 1"/>
          <p:cNvSpPr>
            <a:spLocks noGrp="1"/>
          </p:cNvSpPr>
          <p:nvPr>
            <p:ph type="title"/>
          </p:nvPr>
        </p:nvSpPr>
        <p:spPr>
          <a:xfrm>
            <a:off x="5023894" y="686596"/>
            <a:ext cx="3829234" cy="6891072"/>
          </a:xfrm>
          <a:prstGeom prst="rect">
            <a:avLst/>
          </a:prstGeom>
          <a:noFill/>
          <a:ln>
            <a:noFill/>
          </a:ln>
          <a:extLst/>
        </p:spPr>
        <p:txBody>
          <a:bodyPr vert="eaVert" lIns="85883" tIns="42940" rIns="85883" bIns="42940" anchor="ctr"/>
          <a:lstStyle>
            <a:lvl1pPr>
              <a:lnSpc>
                <a:spcPct val="100000"/>
              </a:lnSpc>
              <a:defRPr kumimoji="1" lang="zh-TW" altLang="en-US" sz="7200" b="0" kern="1200" baseline="0" dirty="0">
                <a:solidFill>
                  <a:schemeClr val="accent1">
                    <a:lumMod val="40000"/>
                    <a:lumOff val="60000"/>
                  </a:schemeClr>
                </a:solidFill>
                <a:latin typeface="DFKai-SB" panose="03000509000000000000"/>
                <a:ea typeface="DFKai-SB" panose="03000509000000000000"/>
                <a:cs typeface="+mn-cs"/>
              </a:defRPr>
            </a:lvl1pPr>
          </a:lstStyle>
          <a:p>
            <a:pPr lvl="0"/>
            <a:r>
              <a:rPr lang="en-US" altLang="zh-CN"/>
              <a:t>Click to edit Master title style</a:t>
            </a:r>
            <a:endParaRPr lang="zh-TW" altLang="en-US" dirty="0"/>
          </a:p>
        </p:txBody>
      </p:sp>
      <p:sp>
        <p:nvSpPr>
          <p:cNvPr id="10" name="Vertical Text Placeholder 8"/>
          <p:cNvSpPr>
            <a:spLocks noGrp="1"/>
          </p:cNvSpPr>
          <p:nvPr>
            <p:ph type="body" orient="vert" sz="quarter" idx="11"/>
          </p:nvPr>
        </p:nvSpPr>
        <p:spPr>
          <a:xfrm>
            <a:off x="11126805" y="221060"/>
            <a:ext cx="1077184" cy="7734598"/>
          </a:xfrm>
          <a:prstGeom prst="rect">
            <a:avLst/>
          </a:prstGeom>
          <a:noFill/>
          <a:ln>
            <a:noFill/>
          </a:ln>
          <a:extLst/>
        </p:spPr>
        <p:txBody>
          <a:bodyPr vert="eaVert" lIns="85883" tIns="42940" rIns="85883" bIns="42940" anchor="ctr">
            <a:normAutofit/>
          </a:bodyPr>
          <a:lstStyle>
            <a:lvl1pPr marL="0" indent="0">
              <a:buFont typeface="Arial" charset="0"/>
              <a:buNone/>
              <a:defRPr kumimoji="1" lang="en-US" altLang="zh-TW" sz="5300" b="0" kern="1200" dirty="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en-US" altLang="zh-CN"/>
              <a:t>Click to edit Master text styles</a:t>
            </a:r>
          </a:p>
        </p:txBody>
      </p:sp>
      <p:sp>
        <p:nvSpPr>
          <p:cNvPr id="11" name="Vertical Text Placeholder 10"/>
          <p:cNvSpPr>
            <a:spLocks noGrp="1"/>
          </p:cNvSpPr>
          <p:nvPr>
            <p:ph type="body" orient="vert" sz="quarter" idx="12"/>
          </p:nvPr>
        </p:nvSpPr>
        <p:spPr>
          <a:xfrm>
            <a:off x="1996147" y="1097281"/>
            <a:ext cx="958810" cy="6480388"/>
          </a:xfrm>
          <a:prstGeom prst="rect">
            <a:avLst/>
          </a:prstGeom>
          <a:noFill/>
          <a:ln>
            <a:noFill/>
          </a:ln>
          <a:extLst/>
        </p:spPr>
        <p:txBody>
          <a:bodyPr vert="eaVert" lIns="85883" tIns="42940" rIns="85883" bIns="42940" anchor="ctr"/>
          <a:lstStyle>
            <a:lvl1pPr marL="0" indent="0" algn="r">
              <a:buNone/>
              <a:defRPr kumimoji="1" lang="en-US" altLang="zh-TW" sz="5500" b="0" kern="1200" smtClean="0">
                <a:solidFill>
                  <a:srgbClr val="D9D9D9"/>
                </a:solidFill>
                <a:latin typeface="DFKai-SB" panose="03000509000000000000"/>
                <a:ea typeface="DFKai-SB" panose="03000509000000000000"/>
              </a:defRPr>
            </a:lvl1pPr>
            <a:lvl2pPr>
              <a:defRPr lang="en-US" altLang="zh-TW" sz="5100" b="1" kern="1200" dirty="0" smtClean="0">
                <a:solidFill>
                  <a:schemeClr val="bg1"/>
                </a:solidFill>
                <a:latin typeface="Times New Roman" pitchFamily="18" charset="0"/>
                <a:ea typeface="新細明體" charset="-120"/>
                <a:cs typeface="+mn-cs"/>
              </a:defRPr>
            </a:lvl2pPr>
            <a:lvl3pPr>
              <a:defRPr lang="en-US" altLang="zh-TW" sz="5100" b="1" kern="1200" dirty="0" smtClean="0">
                <a:solidFill>
                  <a:schemeClr val="bg1"/>
                </a:solidFill>
                <a:latin typeface="Times New Roman" pitchFamily="18" charset="0"/>
                <a:ea typeface="新細明體" charset="-120"/>
                <a:cs typeface="+mn-cs"/>
              </a:defRPr>
            </a:lvl3pPr>
            <a:lvl4pPr>
              <a:defRPr lang="en-US" altLang="zh-TW" sz="5100" b="1" kern="1200" dirty="0" smtClean="0">
                <a:solidFill>
                  <a:schemeClr val="bg1"/>
                </a:solidFill>
                <a:latin typeface="Times New Roman" pitchFamily="18" charset="0"/>
                <a:ea typeface="新細明體" charset="-120"/>
                <a:cs typeface="+mn-cs"/>
              </a:defRPr>
            </a:lvl4pPr>
            <a:lvl5pPr>
              <a:defRPr lang="zh-TW" altLang="en-US" sz="5100" b="1" kern="1200" dirty="0">
                <a:solidFill>
                  <a:schemeClr val="bg1"/>
                </a:solidFill>
                <a:latin typeface="Times New Roman" pitchFamily="18" charset="0"/>
                <a:ea typeface="新細明體" charset="-120"/>
                <a:cs typeface="+mn-cs"/>
              </a:defRPr>
            </a:lvl5pPr>
          </a:lstStyle>
          <a:p>
            <a:pPr lvl="0"/>
            <a:r>
              <a:rPr lang="en-US" altLang="zh-CN"/>
              <a:t>Click to edit Master text styles</a:t>
            </a:r>
          </a:p>
        </p:txBody>
      </p:sp>
      <p:sp>
        <p:nvSpPr>
          <p:cNvPr id="5" name="Slide Number Placeholder 2">
            <a:extLst>
              <a:ext uri="{FF2B5EF4-FFF2-40B4-BE49-F238E27FC236}">
                <a16:creationId xmlns="" xmlns:a16="http://schemas.microsoft.com/office/drawing/2014/main" id="{41224AFD-BA87-47D1-967F-C1080D24AF90}"/>
              </a:ext>
            </a:extLst>
          </p:cNvPr>
          <p:cNvSpPr>
            <a:spLocks noGrp="1"/>
          </p:cNvSpPr>
          <p:nvPr>
            <p:ph type="sldNum" idx="13"/>
          </p:nvPr>
        </p:nvSpPr>
        <p:spPr/>
        <p:txBody>
          <a:bodyPr/>
          <a:lstStyle>
            <a:lvl1pPr>
              <a:defRPr>
                <a:ea typeface="標楷體" panose="03000509000000000000" pitchFamily="65" charset="-120"/>
              </a:defRPr>
            </a:lvl1pPr>
          </a:lstStyle>
          <a:p>
            <a:fld id="{A891534B-4793-4C5D-8725-C38060A43813}" type="slidenum">
              <a:rPr lang="en-GB" altLang="en-US"/>
              <a:pPr/>
              <a:t>‹#›</a:t>
            </a:fld>
            <a:endParaRPr lang="en-GB" altLang="en-US"/>
          </a:p>
        </p:txBody>
      </p:sp>
    </p:spTree>
    <p:extLst>
      <p:ext uri="{BB962C8B-B14F-4D97-AF65-F5344CB8AC3E}">
        <p14:creationId xmlns:p14="http://schemas.microsoft.com/office/powerpoint/2010/main" val="1556836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簡報標題及日期">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171731EC-F54F-4D45-970E-162B6422303E}"/>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5167909" y="385098"/>
            <a:ext cx="2952725" cy="7693693"/>
          </a:xfrm>
          <a:prstGeom prst="rect">
            <a:avLst/>
          </a:prstGeom>
        </p:spPr>
        <p:txBody>
          <a:bodyPr vert="eaVert" lIns="91417" tIns="45709" rIns="91417" bIns="45709"/>
          <a:lstStyle>
            <a:lvl1pPr marL="0" indent="0" algn="l">
              <a:lnSpc>
                <a:spcPct val="120000"/>
              </a:lnSpc>
              <a:buNone/>
              <a:defRPr sz="72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12080676" y="294980"/>
            <a:ext cx="1440160" cy="7645400"/>
          </a:xfrm>
          <a:prstGeom prst="rect">
            <a:avLst/>
          </a:prstGeom>
        </p:spPr>
        <p:txBody>
          <a:bodyPr vert="eaVert" lIns="91417" tIns="45709" rIns="91417" bIns="45709"/>
          <a:lstStyle>
            <a:lvl1pPr marL="0" indent="0" algn="l">
              <a:lnSpc>
                <a:spcPct val="150000"/>
              </a:lnSpc>
              <a:buClr>
                <a:schemeClr val="accent1">
                  <a:lumMod val="40000"/>
                  <a:lumOff val="60000"/>
                </a:schemeClr>
              </a:buClr>
              <a:buSzPct val="120000"/>
              <a:buFont typeface="Arial" panose="020B0604020202020204" pitchFamily="34" charset="0"/>
              <a:buNone/>
              <a:defRPr sz="55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6E2C3EA7-2F17-438B-AACC-17A8BE9016B3}"/>
              </a:ext>
            </a:extLst>
          </p:cNvPr>
          <p:cNvSpPr>
            <a:spLocks noGrp="1" noChangeArrowheads="1"/>
          </p:cNvSpPr>
          <p:nvPr>
            <p:ph type="sldNum" idx="14"/>
          </p:nvPr>
        </p:nvSpPr>
        <p:spPr/>
        <p:txBody>
          <a:bodyPr/>
          <a:lstStyle>
            <a:lvl1pPr>
              <a:defRPr/>
            </a:lvl1pPr>
          </a:lstStyle>
          <a:p>
            <a:fld id="{EC9FC1B7-CA76-4108-A001-261AA530EBB6}" type="slidenum">
              <a:rPr lang="en-GB" altLang="en-US"/>
              <a:pPr/>
              <a:t>‹#›</a:t>
            </a:fld>
            <a:endParaRPr lang="en-GB" altLang="en-US"/>
          </a:p>
        </p:txBody>
      </p:sp>
    </p:spTree>
    <p:extLst>
      <p:ext uri="{BB962C8B-B14F-4D97-AF65-F5344CB8AC3E}">
        <p14:creationId xmlns:p14="http://schemas.microsoft.com/office/powerpoint/2010/main" val="3430041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直排標題及內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D4266E7-5C28-4D19-81A6-D64FD1D1CF37}"/>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8" name="Vertical Text Placeholder 9"/>
          <p:cNvSpPr>
            <a:spLocks noGrp="1"/>
          </p:cNvSpPr>
          <p:nvPr>
            <p:ph type="body" orient="vert" sz="quarter" idx="11"/>
          </p:nvPr>
        </p:nvSpPr>
        <p:spPr>
          <a:xfrm>
            <a:off x="12368216" y="295276"/>
            <a:ext cx="1152525" cy="7693693"/>
          </a:xfrm>
          <a:prstGeom prst="rect">
            <a:avLst/>
          </a:prstGeom>
        </p:spPr>
        <p:txBody>
          <a:bodyPr vert="eaVert" lIns="91417" tIns="45709" rIns="91417" bIns="45709"/>
          <a:lstStyle>
            <a:lvl1pPr marL="0" indent="0" algn="l">
              <a:lnSpc>
                <a:spcPct val="100000"/>
              </a:lnSpc>
              <a:buNone/>
              <a:defRPr sz="6600" b="0" i="0">
                <a:solidFill>
                  <a:schemeClr val="accent1">
                    <a:lumMod val="40000"/>
                    <a:lumOff val="60000"/>
                  </a:schemeClr>
                </a:solidFill>
                <a:latin typeface="標楷體" panose="03000509000000000000" pitchFamily="65" charset="-120"/>
                <a:ea typeface="標楷體" panose="03000509000000000000" pitchFamily="65" charset="-120"/>
              </a:defRPr>
            </a:lvl1pPr>
            <a:lvl2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2pPr>
            <a:lvl3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3pPr>
            <a:lvl4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4pPr>
            <a:lvl5pPr>
              <a:lnSpc>
                <a:spcPct val="100000"/>
              </a:lnSpc>
              <a:defRPr sz="6600">
                <a:solidFill>
                  <a:schemeClr val="accent1">
                    <a:lumMod val="40000"/>
                    <a:lumOff val="60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11" name="Vertical Content Placeholder 10"/>
          <p:cNvSpPr>
            <a:spLocks noGrp="1"/>
          </p:cNvSpPr>
          <p:nvPr>
            <p:ph orient="vert" sz="quarter" idx="13"/>
          </p:nvPr>
        </p:nvSpPr>
        <p:spPr>
          <a:xfrm>
            <a:off x="5743972" y="294980"/>
            <a:ext cx="6624736"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5" name="Rectangle 2">
            <a:extLst>
              <a:ext uri="{FF2B5EF4-FFF2-40B4-BE49-F238E27FC236}">
                <a16:creationId xmlns="" xmlns:a16="http://schemas.microsoft.com/office/drawing/2014/main" id="{1BAADF20-8A7C-4533-9072-B218368D273A}"/>
              </a:ext>
            </a:extLst>
          </p:cNvPr>
          <p:cNvSpPr>
            <a:spLocks noGrp="1" noChangeArrowheads="1"/>
          </p:cNvSpPr>
          <p:nvPr>
            <p:ph type="sldNum" idx="14"/>
          </p:nvPr>
        </p:nvSpPr>
        <p:spPr/>
        <p:txBody>
          <a:bodyPr/>
          <a:lstStyle>
            <a:lvl1pPr>
              <a:defRPr/>
            </a:lvl1pPr>
          </a:lstStyle>
          <a:p>
            <a:fld id="{4E3D1924-9C14-4944-96DA-535E0B8A2852}" type="slidenum">
              <a:rPr lang="en-GB" altLang="en-US"/>
              <a:pPr/>
              <a:t>‹#›</a:t>
            </a:fld>
            <a:endParaRPr lang="en-GB" altLang="en-US"/>
          </a:p>
        </p:txBody>
      </p:sp>
    </p:spTree>
    <p:extLst>
      <p:ext uri="{BB962C8B-B14F-4D97-AF65-F5344CB8AC3E}">
        <p14:creationId xmlns:p14="http://schemas.microsoft.com/office/powerpoint/2010/main" val="3520238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內文及圖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734940F-361F-4322-B5FD-F4D020E5413F}"/>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 xmlns:a16="http://schemas.microsoft.com/office/drawing/2014/main" id="{52F118C5-CBF9-4495-9333-DCC4E805BC48}"/>
              </a:ext>
            </a:extLst>
          </p:cNvPr>
          <p:cNvSpPr>
            <a:spLocks noGrp="1" noChangeArrowheads="1"/>
          </p:cNvSpPr>
          <p:nvPr>
            <p:ph type="sldNum" idx="15"/>
          </p:nvPr>
        </p:nvSpPr>
        <p:spPr/>
        <p:txBody>
          <a:bodyPr/>
          <a:lstStyle>
            <a:lvl1pPr>
              <a:defRPr/>
            </a:lvl1pPr>
          </a:lstStyle>
          <a:p>
            <a:fld id="{67A728A0-0DF4-4396-8878-FE0156357F75}" type="slidenum">
              <a:rPr lang="en-GB" altLang="en-US"/>
              <a:pPr/>
              <a:t>‹#›</a:t>
            </a:fld>
            <a:endParaRPr lang="en-GB" altLang="en-US"/>
          </a:p>
        </p:txBody>
      </p:sp>
    </p:spTree>
    <p:extLst>
      <p:ext uri="{BB962C8B-B14F-4D97-AF65-F5344CB8AC3E}">
        <p14:creationId xmlns:p14="http://schemas.microsoft.com/office/powerpoint/2010/main" val="1007199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標題">
    <p:spTree>
      <p:nvGrpSpPr>
        <p:cNvPr id="1" name=""/>
        <p:cNvGrpSpPr/>
        <p:nvPr/>
      </p:nvGrpSpPr>
      <p:grpSpPr>
        <a:xfrm>
          <a:off x="0" y="0"/>
          <a:ext cx="0" cy="0"/>
          <a:chOff x="0" y="0"/>
          <a:chExt cx="0" cy="0"/>
        </a:xfrm>
      </p:grpSpPr>
      <p:sp>
        <p:nvSpPr>
          <p:cNvPr id="7" name="Title 1"/>
          <p:cNvSpPr>
            <a:spLocks noGrp="1"/>
          </p:cNvSpPr>
          <p:nvPr>
            <p:ph type="title"/>
          </p:nvPr>
        </p:nvSpPr>
        <p:spPr>
          <a:xfrm>
            <a:off x="12219042" y="261375"/>
            <a:ext cx="1201102" cy="7654957"/>
          </a:xfrm>
          <a:prstGeom prst="rect">
            <a:avLst/>
          </a:prstGeom>
        </p:spPr>
        <p:txBody>
          <a:bodyPr vert="eaVert"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3" name="Rectangle 2">
            <a:extLst>
              <a:ext uri="{FF2B5EF4-FFF2-40B4-BE49-F238E27FC236}">
                <a16:creationId xmlns="" xmlns:a16="http://schemas.microsoft.com/office/drawing/2014/main" id="{A14CE06F-A20D-47AC-8C7C-E1814195A149}"/>
              </a:ext>
            </a:extLst>
          </p:cNvPr>
          <p:cNvSpPr>
            <a:spLocks noGrp="1" noChangeArrowheads="1"/>
          </p:cNvSpPr>
          <p:nvPr>
            <p:ph type="sldNum" idx="10"/>
          </p:nvPr>
        </p:nvSpPr>
        <p:spPr>
          <a:ln/>
        </p:spPr>
        <p:txBody>
          <a:bodyPr/>
          <a:lstStyle>
            <a:lvl1pPr>
              <a:defRPr/>
            </a:lvl1pPr>
          </a:lstStyle>
          <a:p>
            <a:fld id="{ED1289CA-3EF7-4409-B2B4-FF09B4B41184}" type="slidenum">
              <a:rPr lang="en-GB" altLang="en-US"/>
              <a:pPr/>
              <a:t>‹#›</a:t>
            </a:fld>
            <a:endParaRPr lang="en-GB" altLang="en-US"/>
          </a:p>
        </p:txBody>
      </p:sp>
    </p:spTree>
    <p:extLst>
      <p:ext uri="{BB962C8B-B14F-4D97-AF65-F5344CB8AC3E}">
        <p14:creationId xmlns:p14="http://schemas.microsoft.com/office/powerpoint/2010/main" val="477338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內文+照片">
    <p:spTree>
      <p:nvGrpSpPr>
        <p:cNvPr id="1" name=""/>
        <p:cNvGrpSpPr/>
        <p:nvPr/>
      </p:nvGrpSpPr>
      <p:grpSpPr>
        <a:xfrm>
          <a:off x="0" y="0"/>
          <a:ext cx="0" cy="0"/>
          <a:chOff x="0" y="0"/>
          <a:chExt cx="0" cy="0"/>
        </a:xfrm>
      </p:grpSpPr>
      <p:sp>
        <p:nvSpPr>
          <p:cNvPr id="5" name="Content Placeholder 5"/>
          <p:cNvSpPr>
            <a:spLocks noGrp="1"/>
          </p:cNvSpPr>
          <p:nvPr>
            <p:ph sz="quarter" idx="16"/>
          </p:nvPr>
        </p:nvSpPr>
        <p:spPr>
          <a:xfrm>
            <a:off x="415925" y="1663133"/>
            <a:ext cx="7704138" cy="5135563"/>
          </a:xfrm>
          <a:prstGeom prst="rect">
            <a:avLst/>
          </a:prstGeom>
        </p:spPr>
        <p:txBody>
          <a:bodyPr lIns="91417" tIns="45709" rIns="91417" bIns="45709" anchor="b"/>
          <a:lstStyle>
            <a:lvl1pPr marL="0" indent="0" algn="ctr">
              <a:buNone/>
              <a:defRPr>
                <a:solidFill>
                  <a:schemeClr val="bg1">
                    <a:lumMod val="85000"/>
                  </a:schemeClr>
                </a:solidFill>
                <a:latin typeface="+mn-ea"/>
                <a:ea typeface="+mn-ea"/>
              </a:defRPr>
            </a:lvl1pPr>
          </a:lstStyle>
          <a:p>
            <a:pPr lvl="0"/>
            <a:r>
              <a:rPr lang="en-US" altLang="zh-CN" dirty="0"/>
              <a:t>Click to edit Master text styles</a:t>
            </a:r>
          </a:p>
        </p:txBody>
      </p:sp>
      <p:sp>
        <p:nvSpPr>
          <p:cNvPr id="6" name="Vertical Content Placeholder 10"/>
          <p:cNvSpPr>
            <a:spLocks noGrp="1"/>
          </p:cNvSpPr>
          <p:nvPr>
            <p:ph orient="vert" sz="quarter" idx="13"/>
          </p:nvPr>
        </p:nvSpPr>
        <p:spPr>
          <a:xfrm>
            <a:off x="10685661" y="203702"/>
            <a:ext cx="2954609" cy="7416825"/>
          </a:xfrm>
          <a:prstGeom prst="rect">
            <a:avLst/>
          </a:prstGeom>
        </p:spPr>
        <p:txBody>
          <a:bodyPr vert="eaVert" lIns="91417" tIns="45709" rIns="91417" bIns="45709">
            <a:spAutoFit/>
          </a:bodyPr>
          <a:lstStyle>
            <a:lvl1pPr marL="305806" indent="-305806" algn="l">
              <a:lnSpc>
                <a:spcPct val="150000"/>
              </a:lnSpc>
              <a:spcBef>
                <a:spcPts val="0"/>
              </a:spcBef>
              <a:spcAft>
                <a:spcPts val="0"/>
              </a:spcAft>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4" name="Rectangle 2">
            <a:extLst>
              <a:ext uri="{FF2B5EF4-FFF2-40B4-BE49-F238E27FC236}">
                <a16:creationId xmlns="" xmlns:a16="http://schemas.microsoft.com/office/drawing/2014/main" id="{6C7F2EDB-A5BB-4B11-9E88-7207CC856B80}"/>
              </a:ext>
            </a:extLst>
          </p:cNvPr>
          <p:cNvSpPr>
            <a:spLocks noGrp="1" noChangeArrowheads="1"/>
          </p:cNvSpPr>
          <p:nvPr>
            <p:ph type="sldNum" idx="17"/>
          </p:nvPr>
        </p:nvSpPr>
        <p:spPr/>
        <p:txBody>
          <a:bodyPr/>
          <a:lstStyle>
            <a:lvl1pPr>
              <a:defRPr>
                <a:ea typeface="標楷體" panose="03000509000000000000" pitchFamily="65" charset="-120"/>
              </a:defRPr>
            </a:lvl1pPr>
          </a:lstStyle>
          <a:p>
            <a:fld id="{29BF8658-E76B-422F-A290-6C2E719E9E96}" type="slidenum">
              <a:rPr lang="en-GB" altLang="en-US"/>
              <a:pPr/>
              <a:t>‹#›</a:t>
            </a:fld>
            <a:endParaRPr lang="en-GB" altLang="en-US"/>
          </a:p>
        </p:txBody>
      </p:sp>
    </p:spTree>
    <p:extLst>
      <p:ext uri="{BB962C8B-B14F-4D97-AF65-F5344CB8AC3E}">
        <p14:creationId xmlns:p14="http://schemas.microsoft.com/office/powerpoint/2010/main" val="37035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內文及圖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AA97892-D6C4-456A-848D-BAB795E74A8C}"/>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9" name="Vertical Content Placeholder 10"/>
          <p:cNvSpPr>
            <a:spLocks noGrp="1"/>
          </p:cNvSpPr>
          <p:nvPr>
            <p:ph orient="vert" sz="quarter" idx="13"/>
          </p:nvPr>
        </p:nvSpPr>
        <p:spPr>
          <a:xfrm>
            <a:off x="10352484" y="294980"/>
            <a:ext cx="3456384" cy="7645400"/>
          </a:xfrm>
          <a:prstGeom prst="rect">
            <a:avLst/>
          </a:prstGeom>
        </p:spPr>
        <p:txBody>
          <a:bodyPr vert="eaVert" lIns="91417" tIns="45709" rIns="91417" bIns="45709"/>
          <a:lstStyle>
            <a:lvl1pPr marL="360276" indent="-360276" algn="l">
              <a:lnSpc>
                <a:spcPct val="150000"/>
              </a:lnSpc>
              <a:buClr>
                <a:schemeClr val="accent1">
                  <a:lumMod val="40000"/>
                  <a:lumOff val="60000"/>
                </a:schemeClr>
              </a:buClr>
              <a:buSzPct val="120000"/>
              <a:buFont typeface="Arial" panose="020B0604020202020204" pitchFamily="34" charset="0"/>
              <a:buChar char="•"/>
              <a:defRPr sz="6000" b="0" i="0">
                <a:solidFill>
                  <a:schemeClr val="bg1">
                    <a:lumMod val="85000"/>
                  </a:schemeClr>
                </a:solidFill>
                <a:latin typeface="標楷體" panose="03000509000000000000" pitchFamily="65" charset="-120"/>
                <a:ea typeface="標楷體" panose="03000509000000000000" pitchFamily="65" charset="-120"/>
              </a:defRPr>
            </a:lvl1pPr>
            <a:lvl2pPr>
              <a:lnSpc>
                <a:spcPct val="150000"/>
              </a:lnSpc>
              <a:defRPr sz="60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60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60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60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TW"/>
              <a:t>Click to edit Master text styles</a:t>
            </a:r>
          </a:p>
        </p:txBody>
      </p:sp>
      <p:sp>
        <p:nvSpPr>
          <p:cNvPr id="8" name="圖片版面配置區 7"/>
          <p:cNvSpPr>
            <a:spLocks noGrp="1"/>
          </p:cNvSpPr>
          <p:nvPr>
            <p:ph type="pic" sz="quarter" idx="14"/>
          </p:nvPr>
        </p:nvSpPr>
        <p:spPr>
          <a:xfrm>
            <a:off x="1135461" y="295276"/>
            <a:ext cx="9145016" cy="7645102"/>
          </a:xfrm>
          <a:prstGeom prst="rect">
            <a:avLst/>
          </a:prstGeom>
        </p:spPr>
        <p:txBody>
          <a:bodyPr vert="eaVert" lIns="91417" tIns="45709" rIns="91417" bIns="45709"/>
          <a:lstStyle>
            <a:lvl1pPr marL="426934" indent="-426934">
              <a:lnSpc>
                <a:spcPct val="150000"/>
              </a:lnSpc>
              <a:buClr>
                <a:schemeClr val="accent1">
                  <a:lumMod val="40000"/>
                  <a:lumOff val="60000"/>
                </a:schemeClr>
              </a:buClr>
              <a:defRPr lang="zh-TW" altLang="en-US" sz="6000" b="0" i="0" dirty="0">
                <a:solidFill>
                  <a:schemeClr val="bg1">
                    <a:lumMod val="85000"/>
                  </a:schemeClr>
                </a:solidFill>
                <a:latin typeface="標楷體" panose="03000509000000000000" pitchFamily="65" charset="-120"/>
                <a:ea typeface="標楷體" panose="03000509000000000000" pitchFamily="65" charset="-120"/>
                <a:cs typeface="+mn-cs"/>
              </a:defRPr>
            </a:lvl1pPr>
          </a:lstStyle>
          <a:p>
            <a:pPr lvl="0"/>
            <a:r>
              <a:rPr lang="en-US" altLang="zh-TW" noProof="0"/>
              <a:t>Click icon to add picture</a:t>
            </a:r>
            <a:endParaRPr lang="zh-TW" altLang="en-US" noProof="0" dirty="0"/>
          </a:p>
        </p:txBody>
      </p:sp>
      <p:sp>
        <p:nvSpPr>
          <p:cNvPr id="5" name="Rectangle 2">
            <a:extLst>
              <a:ext uri="{FF2B5EF4-FFF2-40B4-BE49-F238E27FC236}">
                <a16:creationId xmlns="" xmlns:a16="http://schemas.microsoft.com/office/drawing/2014/main" id="{512B6F7E-14D3-48B4-BA68-3A87095659BC}"/>
              </a:ext>
            </a:extLst>
          </p:cNvPr>
          <p:cNvSpPr>
            <a:spLocks noGrp="1" noChangeArrowheads="1"/>
          </p:cNvSpPr>
          <p:nvPr>
            <p:ph type="sldNum" idx="15"/>
          </p:nvPr>
        </p:nvSpPr>
        <p:spPr/>
        <p:txBody>
          <a:bodyPr/>
          <a:lstStyle>
            <a:lvl1pPr>
              <a:defRPr/>
            </a:lvl1pPr>
          </a:lstStyle>
          <a:p>
            <a:fld id="{A769A915-C6EB-4FC8-86D2-EAD0A510D4F1}" type="slidenum">
              <a:rPr lang="en-GB" altLang="en-US"/>
              <a:pPr/>
              <a:t>‹#›</a:t>
            </a:fld>
            <a:endParaRPr lang="en-GB" altLang="en-US"/>
          </a:p>
        </p:txBody>
      </p:sp>
    </p:spTree>
    <p:extLst>
      <p:ext uri="{BB962C8B-B14F-4D97-AF65-F5344CB8AC3E}">
        <p14:creationId xmlns:p14="http://schemas.microsoft.com/office/powerpoint/2010/main" val="3919739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內文+照片">
    <p:spTree>
      <p:nvGrpSpPr>
        <p:cNvPr id="1" name=""/>
        <p:cNvGrpSpPr/>
        <p:nvPr/>
      </p:nvGrpSpPr>
      <p:grpSpPr>
        <a:xfrm>
          <a:off x="0" y="0"/>
          <a:ext cx="0" cy="0"/>
          <a:chOff x="0" y="0"/>
          <a:chExt cx="0" cy="0"/>
        </a:xfrm>
      </p:grpSpPr>
      <p:sp>
        <p:nvSpPr>
          <p:cNvPr id="5" name="Content Placeholder 5"/>
          <p:cNvSpPr>
            <a:spLocks noGrp="1"/>
          </p:cNvSpPr>
          <p:nvPr>
            <p:ph sz="quarter" idx="16"/>
          </p:nvPr>
        </p:nvSpPr>
        <p:spPr>
          <a:xfrm>
            <a:off x="415925" y="1663133"/>
            <a:ext cx="7704138" cy="5135563"/>
          </a:xfrm>
          <a:prstGeom prst="rect">
            <a:avLst/>
          </a:prstGeom>
        </p:spPr>
        <p:txBody>
          <a:bodyPr lIns="91417" tIns="45709" rIns="91417" bIns="45709" anchor="b"/>
          <a:lstStyle>
            <a:lvl1pPr marL="0" indent="0" algn="ctr">
              <a:buNone/>
              <a:defRPr>
                <a:solidFill>
                  <a:schemeClr val="bg1">
                    <a:lumMod val="85000"/>
                  </a:schemeClr>
                </a:solidFill>
                <a:latin typeface="+mn-ea"/>
                <a:ea typeface="+mn-ea"/>
              </a:defRPr>
            </a:lvl1pPr>
          </a:lstStyle>
          <a:p>
            <a:pPr lvl="0"/>
            <a:r>
              <a:rPr lang="en-US" altLang="zh-CN"/>
              <a:t>Click to edit Master text styles</a:t>
            </a:r>
          </a:p>
        </p:txBody>
      </p:sp>
      <p:sp>
        <p:nvSpPr>
          <p:cNvPr id="6" name="Vertical Content Placeholder 10"/>
          <p:cNvSpPr>
            <a:spLocks noGrp="1"/>
          </p:cNvSpPr>
          <p:nvPr>
            <p:ph orient="vert" sz="quarter" idx="13"/>
          </p:nvPr>
        </p:nvSpPr>
        <p:spPr>
          <a:xfrm>
            <a:off x="10685661" y="203702"/>
            <a:ext cx="2954609" cy="7416825"/>
          </a:xfrm>
          <a:prstGeom prst="rect">
            <a:avLst/>
          </a:prstGeom>
        </p:spPr>
        <p:txBody>
          <a:bodyPr vert="eaVert" lIns="91417" tIns="45709" rIns="91417" bIns="45709">
            <a:spAutoFit/>
          </a:bodyPr>
          <a:lstStyle>
            <a:lvl1pPr marL="305806" indent="-305806" algn="l">
              <a:lnSpc>
                <a:spcPct val="150000"/>
              </a:lnSpc>
              <a:spcBef>
                <a:spcPts val="0"/>
              </a:spcBef>
              <a:spcAft>
                <a:spcPts val="0"/>
              </a:spcAft>
              <a:buClr>
                <a:schemeClr val="accent1">
                  <a:lumMod val="40000"/>
                  <a:lumOff val="60000"/>
                </a:schemeClr>
              </a:buClr>
              <a:buSzPct val="120000"/>
              <a:buFont typeface="Arial" panose="020B0604020202020204" pitchFamily="34" charset="0"/>
              <a:buChar char="•"/>
              <a:defRPr lang="en-SG" sz="6000" b="0" i="0" kern="120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4" name="Rectangle 2">
            <a:extLst>
              <a:ext uri="{FF2B5EF4-FFF2-40B4-BE49-F238E27FC236}">
                <a16:creationId xmlns="" xmlns:a16="http://schemas.microsoft.com/office/drawing/2014/main" id="{BE1398E1-C0EB-4A46-A942-374ACAC8D423}"/>
              </a:ext>
            </a:extLst>
          </p:cNvPr>
          <p:cNvSpPr>
            <a:spLocks noGrp="1" noChangeArrowheads="1"/>
          </p:cNvSpPr>
          <p:nvPr>
            <p:ph type="sldNum" idx="17"/>
          </p:nvPr>
        </p:nvSpPr>
        <p:spPr/>
        <p:txBody>
          <a:bodyPr/>
          <a:lstStyle>
            <a:lvl1pPr>
              <a:defRPr>
                <a:ea typeface="標楷體" panose="03000509000000000000" pitchFamily="65" charset="-120"/>
              </a:defRPr>
            </a:lvl1pPr>
          </a:lstStyle>
          <a:p>
            <a:fld id="{9D45E74D-7995-4D89-9D81-7E7D92BA14AF}" type="slidenum">
              <a:rPr lang="en-GB" altLang="en-US"/>
              <a:pPr/>
              <a:t>‹#›</a:t>
            </a:fld>
            <a:endParaRPr lang="en-GB" altLang="en-US"/>
          </a:p>
        </p:txBody>
      </p:sp>
    </p:spTree>
    <p:extLst>
      <p:ext uri="{BB962C8B-B14F-4D97-AF65-F5344CB8AC3E}">
        <p14:creationId xmlns:p14="http://schemas.microsoft.com/office/powerpoint/2010/main" val="3630725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36A980BF-8F2D-441D-8F20-7A1214F983C4}"/>
              </a:ext>
            </a:extLst>
          </p:cNvPr>
          <p:cNvSpPr>
            <a:spLocks noGrp="1" noChangeArrowheads="1"/>
          </p:cNvSpPr>
          <p:nvPr>
            <p:ph type="sldNum" idx="12"/>
          </p:nvPr>
        </p:nvSpPr>
        <p:spPr>
          <a:ln/>
        </p:spPr>
        <p:txBody>
          <a:bodyPr/>
          <a:lstStyle>
            <a:lvl1pPr>
              <a:defRPr/>
            </a:lvl1pPr>
          </a:lstStyle>
          <a:p>
            <a:fld id="{1354F66C-14E7-47BE-8A49-172E978A05DB}" type="slidenum">
              <a:rPr lang="en-GB" altLang="en-US"/>
              <a:pPr/>
              <a:t>‹#›</a:t>
            </a:fld>
            <a:endParaRPr lang="en-GB" altLang="en-US"/>
          </a:p>
        </p:txBody>
      </p:sp>
    </p:spTree>
    <p:extLst>
      <p:ext uri="{BB962C8B-B14F-4D97-AF65-F5344CB8AC3E}">
        <p14:creationId xmlns:p14="http://schemas.microsoft.com/office/powerpoint/2010/main" val="1051830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 xmlns:a16="http://schemas.microsoft.com/office/drawing/2014/main" id="{F1E5DCA0-B3F3-435E-9E88-87555F68E278}"/>
              </a:ext>
            </a:extLst>
          </p:cNvPr>
          <p:cNvSpPr>
            <a:spLocks noGrp="1" noChangeArrowheads="1"/>
          </p:cNvSpPr>
          <p:nvPr>
            <p:ph type="sldNum" idx="10"/>
          </p:nvPr>
        </p:nvSpPr>
        <p:spPr>
          <a:ln/>
        </p:spPr>
        <p:txBody>
          <a:bodyPr/>
          <a:lstStyle>
            <a:lvl1pPr>
              <a:defRPr/>
            </a:lvl1pPr>
          </a:lstStyle>
          <a:p>
            <a:fld id="{FCA19C67-D753-445A-8792-18A249F83639}" type="slidenum">
              <a:rPr lang="en-GB" altLang="en-US"/>
              <a:pPr/>
              <a:t>‹#›</a:t>
            </a:fld>
            <a:endParaRPr lang="en-GB" altLang="en-US"/>
          </a:p>
        </p:txBody>
      </p:sp>
    </p:spTree>
    <p:extLst>
      <p:ext uri="{BB962C8B-B14F-4D97-AF65-F5344CB8AC3E}">
        <p14:creationId xmlns:p14="http://schemas.microsoft.com/office/powerpoint/2010/main" val="311359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 xmlns:a16="http://schemas.microsoft.com/office/drawing/2014/main" id="{236868E8-D06A-405C-B210-80C9AC44DA7F}"/>
              </a:ext>
            </a:extLst>
          </p:cNvPr>
          <p:cNvSpPr>
            <a:spLocks noGrp="1" noChangeArrowheads="1"/>
          </p:cNvSpPr>
          <p:nvPr>
            <p:ph type="sldNum" idx="11"/>
          </p:nvPr>
        </p:nvSpPr>
        <p:spPr>
          <a:ln/>
        </p:spPr>
        <p:txBody>
          <a:bodyPr/>
          <a:lstStyle>
            <a:lvl1pPr>
              <a:defRPr/>
            </a:lvl1pPr>
          </a:lstStyle>
          <a:p>
            <a:fld id="{64A73DD5-2B71-4BC3-9415-310CBF5CB38C}" type="slidenum">
              <a:rPr lang="en-GB" altLang="en-US"/>
              <a:pPr/>
              <a:t>‹#›</a:t>
            </a:fld>
            <a:endParaRPr lang="en-GB" altLang="en-US"/>
          </a:p>
        </p:txBody>
      </p:sp>
    </p:spTree>
    <p:extLst>
      <p:ext uri="{BB962C8B-B14F-4D97-AF65-F5344CB8AC3E}">
        <p14:creationId xmlns:p14="http://schemas.microsoft.com/office/powerpoint/2010/main" val="1387689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00C0ED40-EEBD-470F-9EED-9767B730C08C}"/>
              </a:ext>
            </a:extLst>
          </p:cNvPr>
          <p:cNvSpPr>
            <a:spLocks noGrp="1" noChangeArrowheads="1"/>
          </p:cNvSpPr>
          <p:nvPr>
            <p:ph type="sldNum" idx="11"/>
          </p:nvPr>
        </p:nvSpPr>
        <p:spPr>
          <a:ln/>
        </p:spPr>
        <p:txBody>
          <a:bodyPr/>
          <a:lstStyle>
            <a:lvl1pPr>
              <a:defRPr/>
            </a:lvl1pPr>
          </a:lstStyle>
          <a:p>
            <a:fld id="{8EAA9D64-DDD4-411F-9487-F05FC839F6E4}" type="slidenum">
              <a:rPr lang="en-GB" altLang="en-US"/>
              <a:pPr/>
              <a:t>‹#›</a:t>
            </a:fld>
            <a:endParaRPr lang="en-GB" altLang="en-US"/>
          </a:p>
        </p:txBody>
      </p:sp>
    </p:spTree>
    <p:extLst>
      <p:ext uri="{BB962C8B-B14F-4D97-AF65-F5344CB8AC3E}">
        <p14:creationId xmlns:p14="http://schemas.microsoft.com/office/powerpoint/2010/main" val="1763768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F02EA67C-C0F9-4471-9BD7-B9A0244998C9}"/>
              </a:ext>
            </a:extLst>
          </p:cNvPr>
          <p:cNvSpPr>
            <a:spLocks noGrp="1" noChangeArrowheads="1"/>
          </p:cNvSpPr>
          <p:nvPr>
            <p:ph type="sldNum" idx="12"/>
          </p:nvPr>
        </p:nvSpPr>
        <p:spPr>
          <a:ln/>
        </p:spPr>
        <p:txBody>
          <a:bodyPr/>
          <a:lstStyle>
            <a:lvl1pPr>
              <a:defRPr/>
            </a:lvl1pPr>
          </a:lstStyle>
          <a:p>
            <a:fld id="{090E63ED-6B89-4FFC-BCEF-F7C0769B4101}" type="slidenum">
              <a:rPr lang="en-GB" altLang="en-US"/>
              <a:pPr/>
              <a:t>‹#›</a:t>
            </a:fld>
            <a:endParaRPr lang="en-GB" altLang="en-US"/>
          </a:p>
        </p:txBody>
      </p:sp>
    </p:spTree>
    <p:extLst>
      <p:ext uri="{BB962C8B-B14F-4D97-AF65-F5344CB8AC3E}">
        <p14:creationId xmlns:p14="http://schemas.microsoft.com/office/powerpoint/2010/main" val="3643352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 xmlns:a16="http://schemas.microsoft.com/office/drawing/2014/main" id="{9E8DFBF2-3ED4-407B-8A86-023363802515}"/>
              </a:ext>
            </a:extLst>
          </p:cNvPr>
          <p:cNvSpPr>
            <a:spLocks noGrp="1" noChangeArrowheads="1"/>
          </p:cNvSpPr>
          <p:nvPr>
            <p:ph type="sldNum" idx="10"/>
          </p:nvPr>
        </p:nvSpPr>
        <p:spPr>
          <a:ln/>
        </p:spPr>
        <p:txBody>
          <a:bodyPr/>
          <a:lstStyle>
            <a:lvl1pPr>
              <a:defRPr/>
            </a:lvl1pPr>
          </a:lstStyle>
          <a:p>
            <a:fld id="{2EB45404-E0EC-46ED-B411-442F855C3817}" type="slidenum">
              <a:rPr lang="en-GB" altLang="en-US"/>
              <a:pPr/>
              <a:t>‹#›</a:t>
            </a:fld>
            <a:endParaRPr lang="en-GB" altLang="en-US"/>
          </a:p>
        </p:txBody>
      </p:sp>
    </p:spTree>
    <p:extLst>
      <p:ext uri="{BB962C8B-B14F-4D97-AF65-F5344CB8AC3E}">
        <p14:creationId xmlns:p14="http://schemas.microsoft.com/office/powerpoint/2010/main" val="81550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尾頁">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FE325F8-02B9-4295-BFCE-F2B72BCA7FE8}"/>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 xmlns:a16="http://schemas.microsoft.com/office/drawing/2014/main" id="{88FDBD6E-ECC7-45C8-9DFF-01E40D3AE804}"/>
              </a:ext>
            </a:extLst>
          </p:cNvPr>
          <p:cNvSpPr>
            <a:spLocks noGrp="1" noChangeArrowheads="1"/>
          </p:cNvSpPr>
          <p:nvPr>
            <p:ph type="sldNum" idx="10"/>
          </p:nvPr>
        </p:nvSpPr>
        <p:spPr/>
        <p:txBody>
          <a:bodyPr/>
          <a:lstStyle>
            <a:lvl1pPr>
              <a:defRPr/>
            </a:lvl1pPr>
          </a:lstStyle>
          <a:p>
            <a:fld id="{C6375591-FD92-4A79-AA3A-785B1B9145E4}" type="slidenum">
              <a:rPr lang="en-GB" altLang="en-US"/>
              <a:pPr/>
              <a:t>‹#›</a:t>
            </a:fld>
            <a:endParaRPr lang="en-GB" altLang="en-US"/>
          </a:p>
        </p:txBody>
      </p:sp>
    </p:spTree>
    <p:extLst>
      <p:ext uri="{BB962C8B-B14F-4D97-AF65-F5344CB8AC3E}">
        <p14:creationId xmlns:p14="http://schemas.microsoft.com/office/powerpoint/2010/main" val="1479107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標題">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C4ADC06-5E15-4586-9D47-251C2B6FD254}"/>
              </a:ext>
            </a:extLst>
          </p:cNvPr>
          <p:cNvSpPr txBox="1">
            <a:spLocks noChangeArrowheads="1"/>
          </p:cNvSpPr>
          <p:nvPr userDrawn="1"/>
        </p:nvSpPr>
        <p:spPr bwMode="auto">
          <a:xfrm>
            <a:off x="120650" y="131763"/>
            <a:ext cx="14557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EE8987EE-430D-4D8E-AAEF-50CE8E86D104}"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7" name="Title 1"/>
          <p:cNvSpPr>
            <a:spLocks noGrp="1"/>
          </p:cNvSpPr>
          <p:nvPr>
            <p:ph type="title"/>
          </p:nvPr>
        </p:nvSpPr>
        <p:spPr>
          <a:xfrm>
            <a:off x="12219042" y="261375"/>
            <a:ext cx="1201102" cy="76549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4" name="Slide Number Placeholder 2">
            <a:extLst>
              <a:ext uri="{FF2B5EF4-FFF2-40B4-BE49-F238E27FC236}">
                <a16:creationId xmlns="" xmlns:a16="http://schemas.microsoft.com/office/drawing/2014/main" id="{DF06B2A6-DFC5-4354-9FC1-245ABB97A51C}"/>
              </a:ext>
            </a:extLst>
          </p:cNvPr>
          <p:cNvSpPr>
            <a:spLocks noGrp="1" noChangeArrowheads="1"/>
          </p:cNvSpPr>
          <p:nvPr>
            <p:ph type="sldNum" idx="10"/>
          </p:nvPr>
        </p:nvSpPr>
        <p:spPr/>
        <p:txBody>
          <a:bodyPr/>
          <a:lstStyle>
            <a:lvl1pPr>
              <a:defRPr sz="2100">
                <a:solidFill>
                  <a:srgbClr val="000000"/>
                </a:solidFill>
                <a:ea typeface="標楷體" panose="03000509000000000000" pitchFamily="65" charset="-120"/>
              </a:defRPr>
            </a:lvl1pPr>
          </a:lstStyle>
          <a:p>
            <a:fld id="{F56064AF-BD44-4EA4-B665-462064922E61}" type="slidenum">
              <a:rPr lang="en-GB" altLang="en-US"/>
              <a:pPr/>
              <a:t>‹#›</a:t>
            </a:fld>
            <a:endParaRPr lang="en-GB" altLang="en-US"/>
          </a:p>
        </p:txBody>
      </p:sp>
    </p:spTree>
    <p:extLst>
      <p:ext uri="{BB962C8B-B14F-4D97-AF65-F5344CB8AC3E}">
        <p14:creationId xmlns:p14="http://schemas.microsoft.com/office/powerpoint/2010/main" val="29904313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標題+內文">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12EFF93F-2A83-4923-9C82-74CC25B65ADC}"/>
              </a:ext>
            </a:extLst>
          </p:cNvPr>
          <p:cNvSpPr txBox="1">
            <a:spLocks noChangeArrowheads="1"/>
          </p:cNvSpPr>
          <p:nvPr userDrawn="1"/>
        </p:nvSpPr>
        <p:spPr bwMode="auto">
          <a:xfrm>
            <a:off x="120650" y="131763"/>
            <a:ext cx="14557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12" tIns="58306" rIns="116612" bIns="58306"/>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spcBef>
                <a:spcPts val="1562"/>
              </a:spcBef>
              <a:buClr>
                <a:srgbClr val="000000"/>
              </a:buClr>
              <a:buSzPct val="100000"/>
              <a:buFont typeface="文鼎中圓" panose="020B0609010101010101" pitchFamily="49" charset="-120"/>
              <a:buNone/>
            </a:pPr>
            <a:fld id="{E3F343D9-D00F-4F37-AE86-62B18CBC35D9}" type="slidenum">
              <a:rPr lang="en-GB" altLang="en-US" sz="5500" b="0">
                <a:solidFill>
                  <a:srgbClr val="FFC000"/>
                </a:solidFill>
                <a:latin typeface="Arial" panose="020B0604020202020204" pitchFamily="34" charset="0"/>
                <a:ea typeface="細明體" panose="02020509000000000000" pitchFamily="49" charset="-120"/>
              </a:rPr>
              <a:pPr eaLnBrk="1" hangingPunct="1">
                <a:spcBef>
                  <a:spcPts val="1562"/>
                </a:spcBef>
                <a:buClr>
                  <a:srgbClr val="000000"/>
                </a:buClr>
                <a:buSzPct val="100000"/>
                <a:buFont typeface="文鼎中圓" panose="020B0609010101010101" pitchFamily="49" charset="-120"/>
                <a:buNone/>
              </a:pPr>
              <a:t>‹#›</a:t>
            </a:fld>
            <a:endParaRPr lang="en-GB" altLang="en-US" sz="5500" b="0">
              <a:solidFill>
                <a:srgbClr val="FFC000"/>
              </a:solidFill>
              <a:latin typeface="Arial" panose="020B0604020202020204" pitchFamily="34" charset="0"/>
              <a:ea typeface="細明體" panose="02020509000000000000" pitchFamily="49" charset="-120"/>
            </a:endParaRPr>
          </a:p>
        </p:txBody>
      </p:sp>
      <p:sp>
        <p:nvSpPr>
          <p:cNvPr id="18" name="Vertical Content Placeholder 10"/>
          <p:cNvSpPr>
            <a:spLocks noGrp="1"/>
          </p:cNvSpPr>
          <p:nvPr>
            <p:ph orient="vert" sz="quarter" idx="13"/>
          </p:nvPr>
        </p:nvSpPr>
        <p:spPr>
          <a:xfrm>
            <a:off x="11015066" y="195040"/>
            <a:ext cx="1407180" cy="19482234"/>
          </a:xfrm>
          <a:prstGeom prst="rect">
            <a:avLst/>
          </a:prstGeom>
        </p:spPr>
        <p:txBody>
          <a:bodyPr lIns="91417" tIns="45709" rIns="91417" bIns="45709">
            <a:spAutoFit/>
          </a:bodyPr>
          <a:lstStyle>
            <a:lvl1pPr marL="428295" indent="-428295" algn="l">
              <a:lnSpc>
                <a:spcPct val="150000"/>
              </a:lnSpc>
              <a:spcBef>
                <a:spcPts val="0"/>
              </a:spcBef>
              <a:buClr>
                <a:schemeClr val="accent1">
                  <a:lumMod val="40000"/>
                  <a:lumOff val="60000"/>
                </a:schemeClr>
              </a:buClr>
              <a:buSzPct val="120000"/>
              <a:buFont typeface="Arial" panose="020B0604020202020204" pitchFamily="34" charset="0"/>
              <a:buChar char="•"/>
              <a:defRPr lang="en-SG" sz="6000" b="0" i="0" baseline="0" dirty="0">
                <a:solidFill>
                  <a:schemeClr val="bg1">
                    <a:lumMod val="85000"/>
                  </a:schemeClr>
                </a:solidFill>
                <a:latin typeface="DFKai-SB" panose="03000509000000000000"/>
                <a:ea typeface="DFKai-SB" panose="03000509000000000000"/>
                <a:cs typeface="+mn-cs"/>
              </a:defRPr>
            </a:lvl1pPr>
            <a:lvl2pPr>
              <a:lnSpc>
                <a:spcPct val="150000"/>
              </a:lnSpc>
              <a:defRPr sz="5100">
                <a:solidFill>
                  <a:schemeClr val="bg1">
                    <a:lumMod val="85000"/>
                  </a:schemeClr>
                </a:solidFill>
                <a:latin typeface="DFKai-SB" panose="03000509000000000000" pitchFamily="65" charset="-120"/>
                <a:ea typeface="DFKai-SB" panose="03000509000000000000" pitchFamily="65" charset="-120"/>
              </a:defRPr>
            </a:lvl2pPr>
            <a:lvl3pPr>
              <a:lnSpc>
                <a:spcPct val="150000"/>
              </a:lnSpc>
              <a:defRPr sz="5100">
                <a:solidFill>
                  <a:schemeClr val="bg1">
                    <a:lumMod val="85000"/>
                  </a:schemeClr>
                </a:solidFill>
                <a:latin typeface="DFKai-SB" panose="03000509000000000000" pitchFamily="65" charset="-120"/>
                <a:ea typeface="DFKai-SB" panose="03000509000000000000" pitchFamily="65" charset="-120"/>
              </a:defRPr>
            </a:lvl3pPr>
            <a:lvl4pPr>
              <a:lnSpc>
                <a:spcPct val="150000"/>
              </a:lnSpc>
              <a:defRPr sz="5100">
                <a:solidFill>
                  <a:schemeClr val="bg1">
                    <a:lumMod val="85000"/>
                  </a:schemeClr>
                </a:solidFill>
                <a:latin typeface="DFKai-SB" panose="03000509000000000000" pitchFamily="65" charset="-120"/>
                <a:ea typeface="DFKai-SB" panose="03000509000000000000" pitchFamily="65" charset="-120"/>
              </a:defRPr>
            </a:lvl4pPr>
            <a:lvl5pPr>
              <a:lnSpc>
                <a:spcPct val="150000"/>
              </a:lnSpc>
              <a:defRPr sz="5100">
                <a:solidFill>
                  <a:schemeClr val="bg1">
                    <a:lumMod val="85000"/>
                  </a:schemeClr>
                </a:solidFill>
                <a:latin typeface="DFKai-SB" panose="03000509000000000000" pitchFamily="65" charset="-120"/>
                <a:ea typeface="DFKai-SB" panose="03000509000000000000" pitchFamily="65" charset="-120"/>
              </a:defRPr>
            </a:lvl5pPr>
          </a:lstStyle>
          <a:p>
            <a:pPr lvl="0"/>
            <a:r>
              <a:rPr lang="en-US" altLang="zh-CN"/>
              <a:t>Click to edit Master text styles</a:t>
            </a:r>
          </a:p>
        </p:txBody>
      </p:sp>
      <p:sp>
        <p:nvSpPr>
          <p:cNvPr id="2" name="Title 1"/>
          <p:cNvSpPr>
            <a:spLocks noGrp="1"/>
          </p:cNvSpPr>
          <p:nvPr>
            <p:ph type="title"/>
          </p:nvPr>
        </p:nvSpPr>
        <p:spPr>
          <a:xfrm>
            <a:off x="12219046" y="261377"/>
            <a:ext cx="1201102" cy="7680357"/>
          </a:xfrm>
          <a:prstGeom prst="rect">
            <a:avLst/>
          </a:prstGeom>
        </p:spPr>
        <p:txBody>
          <a:bodyPr lIns="91417" tIns="45709" rIns="91417" bIns="45709"/>
          <a:lstStyle>
            <a:lvl1pPr>
              <a:lnSpc>
                <a:spcPct val="100000"/>
              </a:lnSpc>
              <a:defRPr kumimoji="1" lang="en-US" altLang="en-US" sz="6600" b="0" i="0" kern="1200" dirty="0">
                <a:solidFill>
                  <a:schemeClr val="accent1">
                    <a:lumMod val="40000"/>
                    <a:lumOff val="60000"/>
                  </a:schemeClr>
                </a:solidFill>
                <a:latin typeface="DFKai-SB" panose="03000509000000000000"/>
                <a:ea typeface="DFKai-SB" panose="03000509000000000000"/>
                <a:cs typeface="+mn-cs"/>
              </a:defRPr>
            </a:lvl1pPr>
          </a:lstStyle>
          <a:p>
            <a:r>
              <a:rPr lang="en-US" altLang="zh-CN"/>
              <a:t>Click to edit Master title style</a:t>
            </a:r>
            <a:endParaRPr lang="en-US" dirty="0"/>
          </a:p>
        </p:txBody>
      </p:sp>
      <p:sp>
        <p:nvSpPr>
          <p:cNvPr id="5" name="Rectangle 2">
            <a:extLst>
              <a:ext uri="{FF2B5EF4-FFF2-40B4-BE49-F238E27FC236}">
                <a16:creationId xmlns="" xmlns:a16="http://schemas.microsoft.com/office/drawing/2014/main" id="{299D10C8-29C6-4C6D-9274-08A363C2E090}"/>
              </a:ext>
            </a:extLst>
          </p:cNvPr>
          <p:cNvSpPr>
            <a:spLocks noGrp="1" noChangeArrowheads="1"/>
          </p:cNvSpPr>
          <p:nvPr>
            <p:ph type="sldNum" idx="14"/>
          </p:nvPr>
        </p:nvSpPr>
        <p:spPr/>
        <p:txBody>
          <a:bodyPr/>
          <a:lstStyle>
            <a:lvl1pPr>
              <a:defRPr sz="2100">
                <a:solidFill>
                  <a:srgbClr val="000000"/>
                </a:solidFill>
                <a:ea typeface="標楷體" panose="03000509000000000000" pitchFamily="65" charset="-120"/>
              </a:defRPr>
            </a:lvl1pPr>
          </a:lstStyle>
          <a:p>
            <a:fld id="{AAC58138-4BD4-43AD-B1E4-69483221390E}" type="slidenum">
              <a:rPr lang="en-GB" altLang="en-US"/>
              <a:pPr/>
              <a:t>‹#›</a:t>
            </a:fld>
            <a:endParaRPr lang="en-GB" altLang="en-US"/>
          </a:p>
        </p:txBody>
      </p:sp>
    </p:spTree>
    <p:extLst>
      <p:ext uri="{BB962C8B-B14F-4D97-AF65-F5344CB8AC3E}">
        <p14:creationId xmlns:p14="http://schemas.microsoft.com/office/powerpoint/2010/main" val="108032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A07CA373-5F50-4631-8137-A20EC789DB10}"/>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b="0">
              <a:solidFill>
                <a:srgbClr val="FFC000"/>
              </a:solidFill>
            </a:endParaRPr>
          </a:p>
        </p:txBody>
      </p:sp>
      <p:sp>
        <p:nvSpPr>
          <p:cNvPr id="3" name="Slide Number Placeholder 2">
            <a:extLst>
              <a:ext uri="{FF2B5EF4-FFF2-40B4-BE49-F238E27FC236}">
                <a16:creationId xmlns="" xmlns:a16="http://schemas.microsoft.com/office/drawing/2014/main" id="{1EC140C7-41DE-4AD9-9C5F-2EDDB68B935E}"/>
              </a:ext>
            </a:extLst>
          </p:cNvPr>
          <p:cNvSpPr>
            <a:spLocks noGrp="1" noChangeArrowheads="1"/>
          </p:cNvSpPr>
          <p:nvPr>
            <p:ph type="sldNum" idx="10"/>
          </p:nvPr>
        </p:nvSpPr>
        <p:spPr/>
        <p:txBody>
          <a:bodyPr/>
          <a:lstStyle>
            <a:lvl1pPr>
              <a:defRPr/>
            </a:lvl1pPr>
          </a:lstStyle>
          <a:p>
            <a:fld id="{0382A985-377D-47D2-8DEF-BFB9B08A258E}" type="slidenum">
              <a:rPr lang="en-GB" altLang="en-US"/>
              <a:pPr/>
              <a:t>‹#›</a:t>
            </a:fld>
            <a:endParaRPr lang="en-GB" altLang="en-US"/>
          </a:p>
        </p:txBody>
      </p:sp>
    </p:spTree>
    <p:extLst>
      <p:ext uri="{BB962C8B-B14F-4D97-AF65-F5344CB8AC3E}">
        <p14:creationId xmlns:p14="http://schemas.microsoft.com/office/powerpoint/2010/main" val="17218445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1C758FCA-26DB-4926-B40E-9C335EB9909E}"/>
              </a:ext>
            </a:extLst>
          </p:cNvPr>
          <p:cNvSpPr>
            <a:spLocks noGrp="1" noChangeArrowheads="1"/>
          </p:cNvSpPr>
          <p:nvPr>
            <p:ph type="sldNum" idx="12"/>
          </p:nvPr>
        </p:nvSpPr>
        <p:spPr>
          <a:ln/>
        </p:spPr>
        <p:txBody>
          <a:bodyPr/>
          <a:lstStyle>
            <a:lvl1pPr>
              <a:defRPr/>
            </a:lvl1pPr>
          </a:lstStyle>
          <a:p>
            <a:fld id="{B2717343-3D9F-4589-83D4-8D883C20776D}" type="slidenum">
              <a:rPr lang="en-GB" altLang="en-US"/>
              <a:pPr/>
              <a:t>‹#›</a:t>
            </a:fld>
            <a:endParaRPr lang="en-GB" altLang="en-US"/>
          </a:p>
        </p:txBody>
      </p:sp>
    </p:spTree>
    <p:extLst>
      <p:ext uri="{BB962C8B-B14F-4D97-AF65-F5344CB8AC3E}">
        <p14:creationId xmlns:p14="http://schemas.microsoft.com/office/powerpoint/2010/main" val="14474405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 xmlns:a16="http://schemas.microsoft.com/office/drawing/2014/main" id="{7E8E7E8B-A25B-423D-A032-D0F7868D4936}"/>
              </a:ext>
            </a:extLst>
          </p:cNvPr>
          <p:cNvSpPr>
            <a:spLocks noGrp="1" noChangeArrowheads="1"/>
          </p:cNvSpPr>
          <p:nvPr>
            <p:ph type="sldNum" idx="10"/>
          </p:nvPr>
        </p:nvSpPr>
        <p:spPr>
          <a:ln/>
        </p:spPr>
        <p:txBody>
          <a:bodyPr/>
          <a:lstStyle>
            <a:lvl1pPr>
              <a:defRPr/>
            </a:lvl1pPr>
          </a:lstStyle>
          <a:p>
            <a:fld id="{6AE0F2F7-FF44-4EE1-825D-7348ABD35282}" type="slidenum">
              <a:rPr lang="en-GB" altLang="en-US"/>
              <a:pPr/>
              <a:t>‹#›</a:t>
            </a:fld>
            <a:endParaRPr lang="en-GB" altLang="en-US"/>
          </a:p>
        </p:txBody>
      </p:sp>
    </p:spTree>
    <p:extLst>
      <p:ext uri="{BB962C8B-B14F-4D97-AF65-F5344CB8AC3E}">
        <p14:creationId xmlns:p14="http://schemas.microsoft.com/office/powerpoint/2010/main" val="17582367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內容 - 標準標題">
    <p:spTree>
      <p:nvGrpSpPr>
        <p:cNvPr id="1" name=""/>
        <p:cNvGrpSpPr/>
        <p:nvPr/>
      </p:nvGrpSpPr>
      <p:grpSpPr>
        <a:xfrm>
          <a:off x="0" y="0"/>
          <a:ext cx="0" cy="0"/>
          <a:chOff x="0" y="0"/>
          <a:chExt cx="0" cy="0"/>
        </a:xfrm>
      </p:grpSpPr>
      <p:sp>
        <p:nvSpPr>
          <p:cNvPr id="2" name="標題 1"/>
          <p:cNvSpPr>
            <a:spLocks noGrp="1"/>
          </p:cNvSpPr>
          <p:nvPr>
            <p:ph type="title"/>
          </p:nvPr>
        </p:nvSpPr>
        <p:spPr>
          <a:xfrm>
            <a:off x="12224692" y="309600"/>
            <a:ext cx="1224908"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1089232"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5"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6" name="Rectangle 2">
            <a:extLst>
              <a:ext uri="{FF2B5EF4-FFF2-40B4-BE49-F238E27FC236}">
                <a16:creationId xmlns="" xmlns:a16="http://schemas.microsoft.com/office/drawing/2014/main" id="{58740E42-5434-4C06-83B8-A1A46CC3CB84}"/>
              </a:ext>
            </a:extLst>
          </p:cNvPr>
          <p:cNvSpPr>
            <a:spLocks noGrp="1" noChangeArrowheads="1"/>
          </p:cNvSpPr>
          <p:nvPr>
            <p:ph type="sldNum" idx="11"/>
          </p:nvPr>
        </p:nvSpPr>
        <p:spPr>
          <a:ln/>
        </p:spPr>
        <p:txBody>
          <a:bodyPr/>
          <a:lstStyle>
            <a:lvl1pPr>
              <a:defRPr/>
            </a:lvl1pPr>
          </a:lstStyle>
          <a:p>
            <a:fld id="{4047419A-C438-46F6-810C-02AA28CFC84A}" type="slidenum">
              <a:rPr lang="en-GB" altLang="en-US"/>
              <a:pPr/>
              <a:t>‹#›</a:t>
            </a:fld>
            <a:endParaRPr lang="en-GB" altLang="en-US"/>
          </a:p>
        </p:txBody>
      </p:sp>
    </p:spTree>
    <p:extLst>
      <p:ext uri="{BB962C8B-B14F-4D97-AF65-F5344CB8AC3E}">
        <p14:creationId xmlns:p14="http://schemas.microsoft.com/office/powerpoint/2010/main" val="5944678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內容 - 長標題">
    <p:spTree>
      <p:nvGrpSpPr>
        <p:cNvPr id="1" name=""/>
        <p:cNvGrpSpPr/>
        <p:nvPr/>
      </p:nvGrpSpPr>
      <p:grpSpPr>
        <a:xfrm>
          <a:off x="0" y="0"/>
          <a:ext cx="0" cy="0"/>
          <a:chOff x="0" y="0"/>
          <a:chExt cx="0" cy="0"/>
        </a:xfrm>
      </p:grpSpPr>
      <p:sp>
        <p:nvSpPr>
          <p:cNvPr id="2" name="標題 1"/>
          <p:cNvSpPr>
            <a:spLocks noGrp="1"/>
          </p:cNvSpPr>
          <p:nvPr>
            <p:ph type="title"/>
          </p:nvPr>
        </p:nvSpPr>
        <p:spPr>
          <a:xfrm>
            <a:off x="11144575" y="309600"/>
            <a:ext cx="2305027" cy="7488000"/>
          </a:xfrm>
          <a:prstGeom prst="rect">
            <a:avLst/>
          </a:prstGeom>
        </p:spPr>
        <p:txBody>
          <a:bodyPr lIns="91417" tIns="45709" rIns="91417" bIns="45709"/>
          <a:lstStyle>
            <a:lvl1pPr algn="l">
              <a:defRPr/>
            </a:lvl1pPr>
          </a:lstStyle>
          <a:p>
            <a:r>
              <a:rPr lang="en-US" altLang="zh-CN"/>
              <a:t>Click to edit Master title style</a:t>
            </a:r>
            <a:endParaRPr lang="zh-TW" altLang="en-US" dirty="0"/>
          </a:p>
        </p:txBody>
      </p:sp>
      <p:sp>
        <p:nvSpPr>
          <p:cNvPr id="3" name="內容版面配置區 2"/>
          <p:cNvSpPr>
            <a:spLocks noGrp="1"/>
          </p:cNvSpPr>
          <p:nvPr>
            <p:ph idx="1"/>
          </p:nvPr>
        </p:nvSpPr>
        <p:spPr>
          <a:xfrm>
            <a:off x="1135462" y="309600"/>
            <a:ext cx="10081119"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6"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912DADC9-D897-4119-9952-92D8C2DB8B97}"/>
              </a:ext>
            </a:extLst>
          </p:cNvPr>
          <p:cNvSpPr>
            <a:spLocks noGrp="1" noChangeArrowheads="1"/>
          </p:cNvSpPr>
          <p:nvPr>
            <p:ph type="sldNum" idx="11"/>
          </p:nvPr>
        </p:nvSpPr>
        <p:spPr>
          <a:ln/>
        </p:spPr>
        <p:txBody>
          <a:bodyPr/>
          <a:lstStyle>
            <a:lvl1pPr>
              <a:defRPr/>
            </a:lvl1pPr>
          </a:lstStyle>
          <a:p>
            <a:fld id="{132349F8-BBB3-4434-96DA-6157C49B9147}" type="slidenum">
              <a:rPr lang="en-GB" altLang="en-US"/>
              <a:pPr/>
              <a:t>‹#›</a:t>
            </a:fld>
            <a:endParaRPr lang="en-GB" altLang="en-US"/>
          </a:p>
        </p:txBody>
      </p:sp>
    </p:spTree>
    <p:extLst>
      <p:ext uri="{BB962C8B-B14F-4D97-AF65-F5344CB8AC3E}">
        <p14:creationId xmlns:p14="http://schemas.microsoft.com/office/powerpoint/2010/main" val="3348572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內容">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135462" y="309600"/>
            <a:ext cx="12385376" cy="7495200"/>
          </a:xfrm>
          <a:prstGeom prst="rect">
            <a:avLst/>
          </a:prstGeom>
        </p:spPr>
        <p:txBody>
          <a:bodyPr lIns="91417" tIns="45709" rIns="91417" bIns="45709"/>
          <a:lstStyle>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altLang="zh-CN"/>
              <a:t>Click to edit Master text styles</a:t>
            </a:r>
          </a:p>
        </p:txBody>
      </p:sp>
      <p:sp>
        <p:nvSpPr>
          <p:cNvPr id="7" name="Text Placeholder 5"/>
          <p:cNvSpPr>
            <a:spLocks noGrp="1"/>
          </p:cNvSpPr>
          <p:nvPr>
            <p:ph type="body" sz="quarter" idx="10"/>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C210BEF7-51C7-49FC-8167-51406F0CE966}"/>
              </a:ext>
            </a:extLst>
          </p:cNvPr>
          <p:cNvSpPr>
            <a:spLocks noGrp="1" noChangeArrowheads="1"/>
          </p:cNvSpPr>
          <p:nvPr>
            <p:ph type="sldNum" idx="11"/>
          </p:nvPr>
        </p:nvSpPr>
        <p:spPr>
          <a:ln/>
        </p:spPr>
        <p:txBody>
          <a:bodyPr/>
          <a:lstStyle>
            <a:lvl1pPr>
              <a:defRPr/>
            </a:lvl1pPr>
          </a:lstStyle>
          <a:p>
            <a:fld id="{38CDF948-D9D9-4CB2-B468-74D4418A9FD0}" type="slidenum">
              <a:rPr lang="en-GB" altLang="en-US"/>
              <a:pPr/>
              <a:t>‹#›</a:t>
            </a:fld>
            <a:endParaRPr lang="en-GB" altLang="en-US"/>
          </a:p>
        </p:txBody>
      </p:sp>
    </p:spTree>
    <p:extLst>
      <p:ext uri="{BB962C8B-B14F-4D97-AF65-F5344CB8AC3E}">
        <p14:creationId xmlns:p14="http://schemas.microsoft.com/office/powerpoint/2010/main" val="1982199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大圖">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1152130" y="6946"/>
            <a:ext cx="12085200" cy="8056800"/>
          </a:xfrm>
          <a:prstGeom prst="rect">
            <a:avLst/>
          </a:prstGeom>
        </p:spPr>
        <p:txBody>
          <a:bodyPr lIns="91417" tIns="45709" rIns="91417" bIns="45709"/>
          <a:lstStyle>
            <a:lvl1pPr marL="0" indent="0">
              <a:buNone/>
              <a:defRPr/>
            </a:lvl1pPr>
          </a:lstStyle>
          <a:p>
            <a:pPr lvl="0"/>
            <a:endParaRPr lang="en-GB" noProof="0" dirty="0"/>
          </a:p>
        </p:txBody>
      </p:sp>
      <p:sp>
        <p:nvSpPr>
          <p:cNvPr id="6" name="Text Placeholder 5"/>
          <p:cNvSpPr>
            <a:spLocks noGrp="1"/>
          </p:cNvSpPr>
          <p:nvPr>
            <p:ph type="body" sz="quarter" idx="11"/>
          </p:nvPr>
        </p:nvSpPr>
        <p:spPr>
          <a:xfrm>
            <a:off x="1135460" y="7221338"/>
            <a:ext cx="3816424" cy="576262"/>
          </a:xfrm>
          <a:prstGeom prst="rect">
            <a:avLst/>
          </a:prstGeom>
        </p:spPr>
        <p:txBody>
          <a:bodyPr vert="horz" lIns="91417" tIns="45709" rIns="91417" bIns="45709"/>
          <a:lstStyle>
            <a:lvl1pPr marL="89978" indent="0">
              <a:buNone/>
              <a:defRPr sz="2500" b="1">
                <a:solidFill>
                  <a:schemeClr val="bg1">
                    <a:lumMod val="85000"/>
                  </a:schemeClr>
                </a:solidFill>
              </a:defRPr>
            </a:lvl1pPr>
          </a:lstStyle>
          <a:p>
            <a:pPr lvl="0"/>
            <a:r>
              <a:rPr lang="en-US" altLang="zh-CN"/>
              <a:t>Click to edit Master text styles</a:t>
            </a:r>
          </a:p>
        </p:txBody>
      </p:sp>
      <p:sp>
        <p:nvSpPr>
          <p:cNvPr id="5" name="Rectangle 2">
            <a:extLst>
              <a:ext uri="{FF2B5EF4-FFF2-40B4-BE49-F238E27FC236}">
                <a16:creationId xmlns="" xmlns:a16="http://schemas.microsoft.com/office/drawing/2014/main" id="{A6B3F0BB-5DB2-47F1-AD77-E0E978E843D9}"/>
              </a:ext>
            </a:extLst>
          </p:cNvPr>
          <p:cNvSpPr>
            <a:spLocks noGrp="1" noChangeArrowheads="1"/>
          </p:cNvSpPr>
          <p:nvPr>
            <p:ph type="sldNum" idx="12"/>
          </p:nvPr>
        </p:nvSpPr>
        <p:spPr>
          <a:ln/>
        </p:spPr>
        <p:txBody>
          <a:bodyPr/>
          <a:lstStyle>
            <a:lvl1pPr>
              <a:defRPr/>
            </a:lvl1pPr>
          </a:lstStyle>
          <a:p>
            <a:fld id="{C28D2F4C-63FF-4496-8E6B-E4A6E963880E}" type="slidenum">
              <a:rPr lang="en-GB" altLang="en-US"/>
              <a:pPr/>
              <a:t>‹#›</a:t>
            </a:fld>
            <a:endParaRPr lang="en-GB" altLang="en-US"/>
          </a:p>
        </p:txBody>
      </p:sp>
    </p:spTree>
    <p:extLst>
      <p:ext uri="{BB962C8B-B14F-4D97-AF65-F5344CB8AC3E}">
        <p14:creationId xmlns:p14="http://schemas.microsoft.com/office/powerpoint/2010/main" val="33779650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總結">
    <p:spTree>
      <p:nvGrpSpPr>
        <p:cNvPr id="1" name=""/>
        <p:cNvGrpSpPr/>
        <p:nvPr/>
      </p:nvGrpSpPr>
      <p:grpSpPr>
        <a:xfrm>
          <a:off x="0" y="0"/>
          <a:ext cx="0" cy="0"/>
          <a:chOff x="0" y="0"/>
          <a:chExt cx="0" cy="0"/>
        </a:xfrm>
      </p:grpSpPr>
      <p:sp>
        <p:nvSpPr>
          <p:cNvPr id="2" name="Title 1"/>
          <p:cNvSpPr>
            <a:spLocks noGrp="1"/>
          </p:cNvSpPr>
          <p:nvPr>
            <p:ph type="title"/>
          </p:nvPr>
        </p:nvSpPr>
        <p:spPr>
          <a:xfrm>
            <a:off x="1135462" y="309602"/>
            <a:ext cx="12384000" cy="7495457"/>
          </a:xfrm>
          <a:prstGeom prst="rect">
            <a:avLst/>
          </a:prstGeom>
        </p:spPr>
        <p:txBody>
          <a:bodyPr lIns="91417" tIns="45709" rIns="91417" bIns="45709"/>
          <a:lstStyle>
            <a:lvl1pPr>
              <a:lnSpc>
                <a:spcPct val="150000"/>
              </a:lnSpc>
              <a:defRPr>
                <a:solidFill>
                  <a:schemeClr val="accent1">
                    <a:lumMod val="40000"/>
                    <a:lumOff val="60000"/>
                  </a:schemeClr>
                </a:solidFill>
                <a:latin typeface="DFKai-SB" panose="03000509000000000000" pitchFamily="65" charset="-120"/>
                <a:ea typeface="DFKai-SB" panose="03000509000000000000" pitchFamily="65" charset="-120"/>
              </a:defRPr>
            </a:lvl1pPr>
          </a:lstStyle>
          <a:p>
            <a:r>
              <a:rPr lang="en-US" altLang="zh-CN"/>
              <a:t>Click to edit Master title style</a:t>
            </a:r>
            <a:endParaRPr lang="en-GB" dirty="0"/>
          </a:p>
        </p:txBody>
      </p:sp>
      <p:sp>
        <p:nvSpPr>
          <p:cNvPr id="3" name="Rectangle 2">
            <a:extLst>
              <a:ext uri="{FF2B5EF4-FFF2-40B4-BE49-F238E27FC236}">
                <a16:creationId xmlns="" xmlns:a16="http://schemas.microsoft.com/office/drawing/2014/main" id="{8355DDCD-E6AB-4941-B00E-AE534E4F4E90}"/>
              </a:ext>
            </a:extLst>
          </p:cNvPr>
          <p:cNvSpPr>
            <a:spLocks noGrp="1" noChangeArrowheads="1"/>
          </p:cNvSpPr>
          <p:nvPr>
            <p:ph type="sldNum" idx="10"/>
          </p:nvPr>
        </p:nvSpPr>
        <p:spPr>
          <a:ln/>
        </p:spPr>
        <p:txBody>
          <a:bodyPr/>
          <a:lstStyle>
            <a:lvl1pPr>
              <a:defRPr/>
            </a:lvl1pPr>
          </a:lstStyle>
          <a:p>
            <a:fld id="{32F3C1D3-6C31-4C78-8B77-F8516660362B}" type="slidenum">
              <a:rPr lang="en-GB" altLang="en-US"/>
              <a:pPr/>
              <a:t>‹#›</a:t>
            </a:fld>
            <a:endParaRPr lang="en-GB" altLang="en-US"/>
          </a:p>
        </p:txBody>
      </p:sp>
    </p:spTree>
    <p:extLst>
      <p:ext uri="{BB962C8B-B14F-4D97-AF65-F5344CB8AC3E}">
        <p14:creationId xmlns:p14="http://schemas.microsoft.com/office/powerpoint/2010/main" val="10447762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尾頁">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0FF848-60BB-4FF8-8845-58B0CC2686F4}"/>
              </a:ext>
            </a:extLst>
          </p:cNvPr>
          <p:cNvSpPr txBox="1">
            <a:spLocks noChangeArrowheads="1"/>
          </p:cNvSpPr>
          <p:nvPr userDrawn="1"/>
        </p:nvSpPr>
        <p:spPr bwMode="auto">
          <a:xfrm>
            <a:off x="-597381" y="222250"/>
            <a:ext cx="1390222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17" tIns="45709" rIns="91417" bIns="45709">
            <a:spAutoFit/>
          </a:bodyPr>
          <a:lstStyle>
            <a:lvl1pPr marL="179388" defTabSz="1049338">
              <a:defRPr sz="6000" b="1">
                <a:solidFill>
                  <a:schemeClr val="bg1"/>
                </a:solidFill>
                <a:latin typeface="Times New Roman" pitchFamily="18" charset="0"/>
                <a:ea typeface="新細明體" pitchFamily="18" charset="-120"/>
              </a:defRPr>
            </a:lvl1pPr>
            <a:lvl2pPr marL="742950" indent="-285750" defTabSz="1049338">
              <a:defRPr sz="6000" b="1">
                <a:solidFill>
                  <a:schemeClr val="bg1"/>
                </a:solidFill>
                <a:latin typeface="Times New Roman" pitchFamily="18" charset="0"/>
                <a:ea typeface="新細明體" pitchFamily="18" charset="-120"/>
              </a:defRPr>
            </a:lvl2pPr>
            <a:lvl3pPr marL="1143000" indent="-228600" defTabSz="1049338">
              <a:defRPr sz="6000" b="1">
                <a:solidFill>
                  <a:schemeClr val="bg1"/>
                </a:solidFill>
                <a:latin typeface="Times New Roman" pitchFamily="18" charset="0"/>
                <a:ea typeface="新細明體" pitchFamily="18" charset="-120"/>
              </a:defRPr>
            </a:lvl3pPr>
            <a:lvl4pPr marL="1600200" indent="-228600" defTabSz="1049338">
              <a:defRPr sz="6000" b="1">
                <a:solidFill>
                  <a:schemeClr val="bg1"/>
                </a:solidFill>
                <a:latin typeface="Times New Roman" pitchFamily="18" charset="0"/>
                <a:ea typeface="新細明體" pitchFamily="18" charset="-120"/>
              </a:defRPr>
            </a:lvl4pPr>
            <a:lvl5pPr marL="2057400" indent="-228600" defTabSz="1049338">
              <a:defRPr sz="6000" b="1">
                <a:solidFill>
                  <a:schemeClr val="bg1"/>
                </a:solidFill>
                <a:latin typeface="Times New Roman" pitchFamily="18" charset="0"/>
                <a:ea typeface="新細明體" pitchFamily="18" charset="-120"/>
              </a:defRPr>
            </a:lvl5pPr>
            <a:lvl6pPr marL="25146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1049338"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120000"/>
              </a:lnSpc>
              <a:defRPr/>
            </a:pPr>
            <a:r>
              <a:rPr lang="zh-TW" altLang="en-US" b="0">
                <a:solidFill>
                  <a:srgbClr val="85FFE0"/>
                </a:solidFill>
                <a:latin typeface="標楷體" pitchFamily="65" charset="-120"/>
                <a:ea typeface="標楷體" pitchFamily="65" charset="-120"/>
              </a:rPr>
              <a:t>恭祝 上人</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r>
              <a:rPr lang="zh-TW" altLang="en-US" sz="3100" b="0">
                <a:solidFill>
                  <a:srgbClr val="85FFE0"/>
                </a:solidFill>
                <a:latin typeface="標楷體" pitchFamily="65" charset="-120"/>
                <a:ea typeface="標楷體" pitchFamily="65" charset="-120"/>
              </a:rPr>
              <a:t>   </a:t>
            </a:r>
            <a:r>
              <a:rPr lang="zh-TW" altLang="en-US" b="0">
                <a:solidFill>
                  <a:srgbClr val="85FFE0"/>
                </a:solidFill>
                <a:latin typeface="標楷體" pitchFamily="65" charset="-120"/>
                <a:ea typeface="標楷體" pitchFamily="65" charset="-120"/>
              </a:rPr>
              <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法體安康</a:t>
            </a:r>
            <a:r>
              <a:rPr lang="en-US" altLang="zh-TW" b="0">
                <a:solidFill>
                  <a:srgbClr val="85FFE0"/>
                </a:solidFill>
                <a:latin typeface="標楷體" pitchFamily="65" charset="-120"/>
                <a:ea typeface="標楷體" pitchFamily="65" charset="-120"/>
              </a:rPr>
              <a:t/>
            </a:r>
            <a:br>
              <a:rPr lang="en-US" altLang="zh-TW"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常住世間</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法輪常轉</a:t>
            </a:r>
            <a:br>
              <a:rPr lang="zh-TW" altLang="en-US" b="0">
                <a:solidFill>
                  <a:srgbClr val="85FFE0"/>
                </a:solidFill>
                <a:latin typeface="標楷體" pitchFamily="65" charset="-120"/>
                <a:ea typeface="標楷體" pitchFamily="65" charset="-120"/>
              </a:rPr>
            </a:br>
            <a:r>
              <a:rPr lang="zh-TW" altLang="en-US" b="0">
                <a:solidFill>
                  <a:srgbClr val="85FFE0"/>
                </a:solidFill>
                <a:latin typeface="標楷體" pitchFamily="65" charset="-120"/>
                <a:ea typeface="標楷體" pitchFamily="65" charset="-120"/>
              </a:rPr>
              <a:t>      </a:t>
            </a:r>
            <a:endParaRPr lang="en-US" altLang="zh-TW" b="0">
              <a:solidFill>
                <a:srgbClr val="85FFE0"/>
              </a:solidFill>
              <a:latin typeface="標楷體" pitchFamily="65" charset="-120"/>
              <a:ea typeface="標楷體" pitchFamily="65" charset="-120"/>
            </a:endParaRPr>
          </a:p>
          <a:p>
            <a:pPr eaLnBrk="1" hangingPunct="1">
              <a:lnSpc>
                <a:spcPct val="120000"/>
              </a:lnSpc>
              <a:defRPr/>
            </a:pPr>
            <a:endParaRPr lang="en-US" altLang="en-US" sz="31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馬來西亞</a:t>
            </a:r>
            <a:endParaRPr lang="en-US" altLang="zh-CN" sz="5500" b="0">
              <a:solidFill>
                <a:srgbClr val="85FFE0"/>
              </a:solidFill>
              <a:latin typeface="標楷體" pitchFamily="65" charset="-120"/>
              <a:ea typeface="標楷體" pitchFamily="65" charset="-120"/>
            </a:endParaRPr>
          </a:p>
          <a:p>
            <a:pPr algn="r" eaLnBrk="1" hangingPunct="1">
              <a:buClr>
                <a:srgbClr val="66FF33"/>
              </a:buClr>
              <a:defRPr/>
            </a:pPr>
            <a:r>
              <a:rPr lang="zh-CN" altLang="en-US" sz="5500" b="0">
                <a:solidFill>
                  <a:srgbClr val="85FFE0"/>
                </a:solidFill>
                <a:latin typeface="標楷體" pitchFamily="65" charset="-120"/>
                <a:ea typeface="標楷體" pitchFamily="65" charset="-120"/>
              </a:rPr>
              <a:t>雪隆</a:t>
            </a:r>
            <a:r>
              <a:rPr lang="zh-TW" altLang="en-US" sz="5500" b="0">
                <a:solidFill>
                  <a:srgbClr val="85FFE0"/>
                </a:solidFill>
                <a:latin typeface="標楷體" pitchFamily="65" charset="-120"/>
                <a:ea typeface="標楷體" pitchFamily="65" charset="-120"/>
              </a:rPr>
              <a:t>分會</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a:t>
            </a:r>
            <a:r>
              <a:rPr lang="zh-CN" altLang="en-US" sz="5500" b="0">
                <a:solidFill>
                  <a:srgbClr val="85FFE0"/>
                </a:solidFill>
                <a:latin typeface="標楷體" pitchFamily="65" charset="-120"/>
                <a:ea typeface="標楷體" pitchFamily="65" charset="-120"/>
              </a:rPr>
              <a:t>簡慈露</a:t>
            </a:r>
            <a:r>
              <a:rPr lang="zh-TW" altLang="en-US" sz="5500" b="0">
                <a:solidFill>
                  <a:srgbClr val="85FFE0"/>
                </a:solidFill>
                <a:latin typeface="標楷體" pitchFamily="65" charset="-120"/>
                <a:ea typeface="標楷體" pitchFamily="65" charset="-120"/>
              </a:rPr>
              <a:t>暨</a:t>
            </a:r>
            <a:endParaRPr lang="en-US" altLang="zh-TW" sz="5500" b="0">
              <a:solidFill>
                <a:srgbClr val="85FFE0"/>
              </a:solidFill>
              <a:latin typeface="標楷體" pitchFamily="65" charset="-120"/>
              <a:ea typeface="標楷體" pitchFamily="65" charset="-120"/>
            </a:endParaRPr>
          </a:p>
          <a:p>
            <a:pPr algn="r" eaLnBrk="1" hangingPunct="1">
              <a:buClr>
                <a:srgbClr val="66FF33"/>
              </a:buClr>
              <a:defRPr/>
            </a:pPr>
            <a:r>
              <a:rPr lang="zh-TW" altLang="en-US" sz="5500" b="0">
                <a:solidFill>
                  <a:srgbClr val="85FFE0"/>
                </a:solidFill>
                <a:latin typeface="標楷體" pitchFamily="65" charset="-120"/>
                <a:ea typeface="標楷體" pitchFamily="65" charset="-120"/>
              </a:rPr>
              <a:t>         全體靜思弟子                          </a:t>
            </a:r>
          </a:p>
          <a:p>
            <a:pPr algn="r" eaLnBrk="1" hangingPunct="1">
              <a:buClr>
                <a:srgbClr val="66FF33"/>
              </a:buClr>
              <a:defRPr/>
            </a:pPr>
            <a:r>
              <a:rPr lang="zh-TW" altLang="en-US" sz="5500" b="0">
                <a:solidFill>
                  <a:srgbClr val="85FFE0"/>
                </a:solidFill>
                <a:latin typeface="標楷體" pitchFamily="65" charset="-120"/>
                <a:ea typeface="標楷體" pitchFamily="65" charset="-120"/>
              </a:rPr>
              <a:t>             恭敬頂禮</a:t>
            </a:r>
          </a:p>
        </p:txBody>
      </p:sp>
      <p:sp>
        <p:nvSpPr>
          <p:cNvPr id="3" name="Slide Number Placeholder 2">
            <a:extLst>
              <a:ext uri="{FF2B5EF4-FFF2-40B4-BE49-F238E27FC236}">
                <a16:creationId xmlns="" xmlns:a16="http://schemas.microsoft.com/office/drawing/2014/main" id="{E259432B-BCF6-4838-9F3B-D0BD1211CB35}"/>
              </a:ext>
            </a:extLst>
          </p:cNvPr>
          <p:cNvSpPr>
            <a:spLocks noGrp="1" noChangeArrowheads="1"/>
          </p:cNvSpPr>
          <p:nvPr>
            <p:ph type="sldNum" idx="10"/>
          </p:nvPr>
        </p:nvSpPr>
        <p:spPr/>
        <p:txBody>
          <a:bodyPr/>
          <a:lstStyle>
            <a:lvl1pPr>
              <a:defRPr/>
            </a:lvl1pPr>
          </a:lstStyle>
          <a:p>
            <a:fld id="{A1FCA4BE-F455-48FA-A225-190895EAFE4B}" type="slidenum">
              <a:rPr lang="en-GB" altLang="en-US"/>
              <a:pPr/>
              <a:t>‹#›</a:t>
            </a:fld>
            <a:endParaRPr lang="en-GB" altLang="en-US"/>
          </a:p>
        </p:txBody>
      </p:sp>
    </p:spTree>
    <p:extLst>
      <p:ext uri="{BB962C8B-B14F-4D97-AF65-F5344CB8AC3E}">
        <p14:creationId xmlns:p14="http://schemas.microsoft.com/office/powerpoint/2010/main" val="2697312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首頁">
    <p:spTree>
      <p:nvGrpSpPr>
        <p:cNvPr id="1" name=""/>
        <p:cNvGrpSpPr/>
        <p:nvPr/>
      </p:nvGrpSpPr>
      <p:grpSpPr>
        <a:xfrm>
          <a:off x="0" y="0"/>
          <a:ext cx="0" cy="0"/>
          <a:chOff x="0" y="0"/>
          <a:chExt cx="0" cy="0"/>
        </a:xfrm>
      </p:grpSpPr>
      <p:sp>
        <p:nvSpPr>
          <p:cNvPr id="6" name="Vertical Text Placeholder 5"/>
          <p:cNvSpPr>
            <a:spLocks noGrp="1"/>
          </p:cNvSpPr>
          <p:nvPr>
            <p:ph type="body" orient="vert" sz="quarter" idx="10"/>
          </p:nvPr>
        </p:nvSpPr>
        <p:spPr>
          <a:xfrm>
            <a:off x="10058399" y="248400"/>
            <a:ext cx="2527200" cy="7535410"/>
          </a:xfrm>
          <a:prstGeom prst="rect">
            <a:avLst/>
          </a:prstGeom>
        </p:spPr>
        <p:txBody>
          <a:bodyPr lIns="89978" tIns="46788" rIns="89978" bIns="46788" anchor="ctr"/>
          <a:lstStyle>
            <a:lvl1pPr marL="0" indent="0">
              <a:lnSpc>
                <a:spcPct val="120000"/>
              </a:lnSpc>
              <a:buNone/>
              <a:defRPr sz="5500">
                <a:solidFill>
                  <a:schemeClr val="bg1">
                    <a:lumMod val="85000"/>
                  </a:schemeClr>
                </a:solidFill>
              </a:defRPr>
            </a:lvl1pPr>
          </a:lstStyle>
          <a:p>
            <a:pPr lvl="0"/>
            <a:r>
              <a:rPr lang="en-US" altLang="zh-CN"/>
              <a:t>Click to edit Master text styles</a:t>
            </a:r>
          </a:p>
        </p:txBody>
      </p:sp>
      <p:sp>
        <p:nvSpPr>
          <p:cNvPr id="8" name="Vertical Text Placeholder 7"/>
          <p:cNvSpPr>
            <a:spLocks noGrp="1"/>
          </p:cNvSpPr>
          <p:nvPr>
            <p:ph type="body" orient="vert" sz="quarter" idx="11"/>
          </p:nvPr>
        </p:nvSpPr>
        <p:spPr>
          <a:xfrm>
            <a:off x="4842002" y="316800"/>
            <a:ext cx="4057199" cy="7467010"/>
          </a:xfrm>
          <a:prstGeom prst="rect">
            <a:avLst/>
          </a:prstGeom>
        </p:spPr>
        <p:txBody>
          <a:bodyPr lIns="89978" tIns="46788" rIns="89978" bIns="46788" anchor="ctr"/>
          <a:lstStyle>
            <a:lvl1pPr marL="0" indent="0">
              <a:lnSpc>
                <a:spcPct val="120000"/>
              </a:lnSpc>
              <a:buNone/>
              <a:defRPr sz="7200">
                <a:solidFill>
                  <a:schemeClr val="accent1">
                    <a:lumMod val="40000"/>
                    <a:lumOff val="60000"/>
                  </a:schemeClr>
                </a:solidFill>
              </a:defRPr>
            </a:lvl1pPr>
          </a:lstStyle>
          <a:p>
            <a:pPr lvl="0"/>
            <a:r>
              <a:rPr lang="en-US" altLang="zh-CN"/>
              <a:t>Click to edit Master text styles</a:t>
            </a:r>
          </a:p>
        </p:txBody>
      </p:sp>
      <p:sp>
        <p:nvSpPr>
          <p:cNvPr id="4" name="Rectangle 2">
            <a:extLst>
              <a:ext uri="{FF2B5EF4-FFF2-40B4-BE49-F238E27FC236}">
                <a16:creationId xmlns="" xmlns:a16="http://schemas.microsoft.com/office/drawing/2014/main" id="{A5CE8365-010C-489D-80CB-DBA595637D7F}"/>
              </a:ext>
            </a:extLst>
          </p:cNvPr>
          <p:cNvSpPr>
            <a:spLocks noGrp="1" noChangeArrowheads="1"/>
          </p:cNvSpPr>
          <p:nvPr>
            <p:ph type="sldNum" idx="12"/>
          </p:nvPr>
        </p:nvSpPr>
        <p:spPr>
          <a:ln/>
        </p:spPr>
        <p:txBody>
          <a:bodyPr/>
          <a:lstStyle>
            <a:lvl1pPr>
              <a:defRPr/>
            </a:lvl1pPr>
          </a:lstStyle>
          <a:p>
            <a:fld id="{EEBC32EF-5154-4652-A20F-026ED3ED6DB7}" type="slidenum">
              <a:rPr lang="en-GB" altLang="en-US"/>
              <a:pPr/>
              <a:t>‹#›</a:t>
            </a:fld>
            <a:endParaRPr lang="en-GB" altLang="en-US"/>
          </a:p>
        </p:txBody>
      </p:sp>
    </p:spTree>
    <p:extLst>
      <p:ext uri="{BB962C8B-B14F-4D97-AF65-F5344CB8AC3E}">
        <p14:creationId xmlns:p14="http://schemas.microsoft.com/office/powerpoint/2010/main" val="18048421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分頁標題">
    <p:spTree>
      <p:nvGrpSpPr>
        <p:cNvPr id="1" name=""/>
        <p:cNvGrpSpPr/>
        <p:nvPr/>
      </p:nvGrpSpPr>
      <p:grpSpPr>
        <a:xfrm>
          <a:off x="0" y="0"/>
          <a:ext cx="0" cy="0"/>
          <a:chOff x="0" y="0"/>
          <a:chExt cx="0" cy="0"/>
        </a:xfrm>
      </p:grpSpPr>
      <p:sp>
        <p:nvSpPr>
          <p:cNvPr id="2" name="標題 1"/>
          <p:cNvSpPr>
            <a:spLocks noGrp="1"/>
          </p:cNvSpPr>
          <p:nvPr>
            <p:ph type="ctrTitle"/>
          </p:nvPr>
        </p:nvSpPr>
        <p:spPr>
          <a:xfrm>
            <a:off x="1207470" y="294978"/>
            <a:ext cx="12584732" cy="7416825"/>
          </a:xfrm>
          <a:prstGeom prst="rect">
            <a:avLst/>
          </a:prstGeom>
        </p:spPr>
        <p:txBody>
          <a:bodyPr lIns="91417" tIns="45709" rIns="91417" bIns="45709" anchor="ctr"/>
          <a:lstStyle>
            <a:lvl1pPr marL="0" indent="0" algn="ctr">
              <a:lnSpc>
                <a:spcPct val="120000"/>
              </a:lnSpc>
              <a:defRPr sz="7200">
                <a:solidFill>
                  <a:schemeClr val="accent1">
                    <a:lumMod val="40000"/>
                    <a:lumOff val="60000"/>
                  </a:schemeClr>
                </a:solidFill>
              </a:defRPr>
            </a:lvl1pPr>
          </a:lstStyle>
          <a:p>
            <a:r>
              <a:rPr lang="en-US" altLang="zh-CN"/>
              <a:t>Click to edit Master title style</a:t>
            </a:r>
            <a:endParaRPr lang="zh-TW" altLang="en-US" dirty="0"/>
          </a:p>
        </p:txBody>
      </p:sp>
      <p:sp>
        <p:nvSpPr>
          <p:cNvPr id="3" name="Rectangle 2">
            <a:extLst>
              <a:ext uri="{FF2B5EF4-FFF2-40B4-BE49-F238E27FC236}">
                <a16:creationId xmlns="" xmlns:a16="http://schemas.microsoft.com/office/drawing/2014/main" id="{ED3B98AB-F728-41F3-9AF1-8E3035024189}"/>
              </a:ext>
            </a:extLst>
          </p:cNvPr>
          <p:cNvSpPr>
            <a:spLocks noGrp="1" noChangeArrowheads="1"/>
          </p:cNvSpPr>
          <p:nvPr>
            <p:ph type="sldNum" idx="10"/>
          </p:nvPr>
        </p:nvSpPr>
        <p:spPr>
          <a:ln/>
        </p:spPr>
        <p:txBody>
          <a:bodyPr/>
          <a:lstStyle>
            <a:lvl1pPr>
              <a:defRPr/>
            </a:lvl1pPr>
          </a:lstStyle>
          <a:p>
            <a:fld id="{E8C9DF14-CDEA-48ED-A8DB-0FEE2100EC9A}" type="slidenum">
              <a:rPr lang="en-GB" altLang="en-US"/>
              <a:pPr/>
              <a:t>‹#›</a:t>
            </a:fld>
            <a:endParaRPr lang="en-GB" altLang="en-US"/>
          </a:p>
        </p:txBody>
      </p:sp>
    </p:spTree>
    <p:extLst>
      <p:ext uri="{BB962C8B-B14F-4D97-AF65-F5344CB8AC3E}">
        <p14:creationId xmlns:p14="http://schemas.microsoft.com/office/powerpoint/2010/main" val="1197358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theme" Target="../theme/theme3.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theme" Target="../theme/theme6.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41" Type="http://schemas.openxmlformats.org/officeDocument/2006/relationships/slideLayout" Target="../slideLayouts/slideLayout110.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image" Target="../media/image1.jpeg"/><Relationship Id="rId8" Type="http://schemas.openxmlformats.org/officeDocument/2006/relationships/slideLayout" Target="../slideLayouts/slideLayout77.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theme" Target="../theme/theme7.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41" Type="http://schemas.openxmlformats.org/officeDocument/2006/relationships/slideLayout" Target="../slideLayouts/slideLayout15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image" Target="../media/image1.jpeg"/><Relationship Id="rId8" Type="http://schemas.openxmlformats.org/officeDocument/2006/relationships/slideLayout" Target="../slideLayouts/slideLayout118.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5" descr="F:\宗教處\活動\PPT底版收集\簡報用拷貝.jpg">
            <a:extLst>
              <a:ext uri="{FF2B5EF4-FFF2-40B4-BE49-F238E27FC236}">
                <a16:creationId xmlns="" xmlns:a16="http://schemas.microsoft.com/office/drawing/2014/main" id="{D38AD045-BB07-40AD-A463-94634BBDC73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5063" y="0"/>
            <a:ext cx="1266825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 xmlns:a16="http://schemas.microsoft.com/office/drawing/2014/main" id="{96B3CC5A-16DA-464B-81DD-8BD3E602D787}"/>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10" name="Rectangle 2">
            <a:extLst>
              <a:ext uri="{FF2B5EF4-FFF2-40B4-BE49-F238E27FC236}">
                <a16:creationId xmlns="" xmlns:a16="http://schemas.microsoft.com/office/drawing/2014/main" id="{90E3E4F5-249B-4845-B7ED-0BC9724DD8E4}"/>
              </a:ext>
            </a:extLst>
          </p:cNvPr>
          <p:cNvSpPr>
            <a:spLocks noGrp="1" noChangeArrowheads="1"/>
          </p:cNvSpPr>
          <p:nvPr>
            <p:ph type="sldNum" idx="4"/>
          </p:nvPr>
        </p:nvSpPr>
        <p:spPr bwMode="auto">
          <a:xfrm>
            <a:off x="-31751" y="-20636"/>
            <a:ext cx="1455738" cy="963613"/>
          </a:xfrm>
          <a:prstGeom prst="rect">
            <a:avLst/>
          </a:prstGeom>
          <a:noFill/>
          <a:ln w="9525">
            <a:noFill/>
            <a:round/>
            <a:headEnd/>
            <a:tailEnd/>
          </a:ln>
          <a:effectLst/>
        </p:spPr>
        <p:txBody>
          <a:bodyPr vert="horz" wrap="square" lIns="116612" tIns="58306" rIns="116612" bIns="58306" numCol="1" anchor="t" anchorCtr="0" compatLnSpc="1">
            <a:prstTxWarp prst="textNoShape">
              <a:avLst/>
            </a:prstTxWarp>
          </a:bodyPr>
          <a:lstStyle>
            <a:lvl1pPr eaLnBrk="1" hangingPunct="1">
              <a:spcBef>
                <a:spcPts val="1562"/>
              </a:spcBef>
              <a:buClr>
                <a:srgbClr val="000000"/>
              </a:buClr>
              <a:buSzPct val="100000"/>
              <a:buFont typeface="文鼎中圓" panose="020B0609010101010101" pitchFamily="49" charset="-120"/>
              <a:buNone/>
              <a:defRPr sz="5500" b="0">
                <a:solidFill>
                  <a:srgbClr val="FFC000"/>
                </a:solidFill>
                <a:latin typeface="Arial" panose="020B0604020202020204" pitchFamily="34" charset="0"/>
                <a:ea typeface="細明體" panose="02020509000000000000" pitchFamily="49" charset="-120"/>
                <a:cs typeface="Arial" panose="020B0604020202020204" pitchFamily="34" charset="0"/>
              </a:defRPr>
            </a:lvl1pPr>
          </a:lstStyle>
          <a:p>
            <a:fld id="{5D5583C4-0885-4ED5-BE11-526673EABE35}" type="slidenum">
              <a:rPr lang="en-GB" altLang="en-US"/>
              <a:pPr/>
              <a:t>‹#›</a:t>
            </a:fld>
            <a:endParaRPr lang="en-GB" altLang="en-US"/>
          </a:p>
        </p:txBody>
      </p:sp>
      <p:pic>
        <p:nvPicPr>
          <p:cNvPr id="1029" name="圖片 1">
            <a:extLst>
              <a:ext uri="{FF2B5EF4-FFF2-40B4-BE49-F238E27FC236}">
                <a16:creationId xmlns="" xmlns:a16="http://schemas.microsoft.com/office/drawing/2014/main" id="{2C0B9ED8-475C-46BB-88FD-7811F7F775C0}"/>
              </a:ext>
            </a:extLst>
          </p:cNvPr>
          <p:cNvPicPr>
            <a:picLocks/>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9827" y="0"/>
            <a:ext cx="12652375"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50" r:id="rId1"/>
    <p:sldLayoutId id="2147486951" r:id="rId2"/>
    <p:sldLayoutId id="2147486952" r:id="rId3"/>
    <p:sldLayoutId id="2147486953" r:id="rId4"/>
    <p:sldLayoutId id="2147486954" r:id="rId5"/>
  </p:sldLayoutIdLst>
  <p:hf sldNum="0" hdr="0" ftr="0" dt="0"/>
  <p:txStyles>
    <p:titleStyle>
      <a:lvl1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mj-lt"/>
          <a:ea typeface="+mj-ea"/>
          <a:cs typeface="+mj-cs"/>
        </a:defRPr>
      </a:lvl1pPr>
      <a:lvl2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2pPr>
      <a:lvl3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3pPr>
      <a:lvl4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4pPr>
      <a:lvl5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5pPr>
      <a:lvl6pPr marL="457089"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6pPr>
      <a:lvl7pPr marL="914176"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7pPr>
      <a:lvl8pPr marL="1371265"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8pPr>
      <a:lvl9pPr marL="1828352"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9pPr>
    </p:titleStyle>
    <p:bodyStyle>
      <a:lvl1pPr marL="426934" indent="-426934" algn="just" defTabSz="449154" rtl="0" eaLnBrk="0" fontAlgn="base" hangingPunct="0">
        <a:lnSpc>
          <a:spcPct val="108000"/>
        </a:lnSpc>
        <a:spcBef>
          <a:spcPct val="0"/>
        </a:spcBef>
        <a:spcAft>
          <a:spcPct val="0"/>
        </a:spcAft>
        <a:buClr>
          <a:srgbClr val="66FF33"/>
        </a:buClr>
        <a:buSzPct val="120000"/>
        <a:buFont typeface="Times New Roman" panose="02020603050405020304" pitchFamily="18" charset="0"/>
        <a:buChar char="•"/>
        <a:defRPr sz="6200">
          <a:solidFill>
            <a:srgbClr val="FFFFD5"/>
          </a:solidFill>
          <a:latin typeface="+mn-lt"/>
          <a:ea typeface="細明體" pitchFamily="49" charset="-120"/>
          <a:cs typeface="+mn-cs"/>
        </a:defRPr>
      </a:lvl1pPr>
      <a:lvl2pPr marL="936396" indent="-358688" algn="l" defTabSz="449154" rtl="0" eaLnBrk="0" fontAlgn="base" hangingPunct="0">
        <a:lnSpc>
          <a:spcPct val="70000"/>
        </a:lnSpc>
        <a:spcBef>
          <a:spcPts val="1125"/>
        </a:spcBef>
        <a:spcAft>
          <a:spcPct val="0"/>
        </a:spcAft>
        <a:buClr>
          <a:srgbClr val="786950"/>
        </a:buClr>
        <a:buSzPct val="100000"/>
        <a:buFont typeface="Wingdings" panose="05000000000000000000" pitchFamily="2" charset="2"/>
        <a:buChar char=""/>
        <a:defRPr sz="4500">
          <a:solidFill>
            <a:srgbClr val="000000"/>
          </a:solidFill>
          <a:latin typeface="+mn-lt"/>
          <a:ea typeface="細明體" pitchFamily="49" charset="-120"/>
        </a:defRPr>
      </a:lvl2pPr>
      <a:lvl3pPr marL="1445859" indent="-290442" algn="l" defTabSz="449154" rtl="0" eaLnBrk="0" fontAlgn="base" hangingPunct="0">
        <a:lnSpc>
          <a:spcPct val="70000"/>
        </a:lnSpc>
        <a:spcBef>
          <a:spcPts val="775"/>
        </a:spcBef>
        <a:spcAft>
          <a:spcPct val="0"/>
        </a:spcAft>
        <a:buClr>
          <a:srgbClr val="000000"/>
        </a:buClr>
        <a:buSzPct val="100000"/>
        <a:buFont typeface="Times New Roman" panose="02020603050405020304" pitchFamily="18" charset="0"/>
        <a:buChar char="•"/>
        <a:defRPr sz="3100">
          <a:solidFill>
            <a:srgbClr val="000000"/>
          </a:solidFill>
          <a:latin typeface="+mn-lt"/>
          <a:ea typeface="新細明體" pitchFamily="18" charset="-120"/>
        </a:defRPr>
      </a:lvl3pPr>
      <a:lvl4pPr marL="2029917"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4pPr>
      <a:lvl5pPr marL="2613974"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5pPr>
      <a:lvl6pPr marL="3071061"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6pPr>
      <a:lvl7pPr marL="3528151"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7pPr>
      <a:lvl8pPr marL="3985237"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8pPr>
      <a:lvl9pPr marL="4442327"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9pPr>
    </p:bodyStyle>
    <p:otherStyle>
      <a:defPPr>
        <a:defRPr lang="zh-TW"/>
      </a:defPPr>
      <a:lvl1pPr marL="0" algn="l" defTabSz="914176" rtl="0" eaLnBrk="1" latinLnBrk="0" hangingPunct="1">
        <a:defRPr sz="1800" kern="1200">
          <a:solidFill>
            <a:schemeClr val="tx1"/>
          </a:solidFill>
          <a:latin typeface="+mn-lt"/>
          <a:ea typeface="+mn-ea"/>
          <a:cs typeface="+mn-cs"/>
        </a:defRPr>
      </a:lvl1pPr>
      <a:lvl2pPr marL="457089"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5" algn="l" defTabSz="914176" rtl="0" eaLnBrk="1" latinLnBrk="0" hangingPunct="1">
        <a:defRPr sz="1800" kern="1200">
          <a:solidFill>
            <a:schemeClr val="tx1"/>
          </a:solidFill>
          <a:latin typeface="+mn-lt"/>
          <a:ea typeface="+mn-ea"/>
          <a:cs typeface="+mn-cs"/>
        </a:defRPr>
      </a:lvl4pPr>
      <a:lvl5pPr marL="1828352" algn="l" defTabSz="914176" rtl="0" eaLnBrk="1" latinLnBrk="0" hangingPunct="1">
        <a:defRPr sz="1800" kern="1200">
          <a:solidFill>
            <a:schemeClr val="tx1"/>
          </a:solidFill>
          <a:latin typeface="+mn-lt"/>
          <a:ea typeface="+mn-ea"/>
          <a:cs typeface="+mn-cs"/>
        </a:defRPr>
      </a:lvl5pPr>
      <a:lvl6pPr marL="2285441" algn="l" defTabSz="914176" rtl="0" eaLnBrk="1" latinLnBrk="0" hangingPunct="1">
        <a:defRPr sz="1800" kern="1200">
          <a:solidFill>
            <a:schemeClr val="tx1"/>
          </a:solidFill>
          <a:latin typeface="+mn-lt"/>
          <a:ea typeface="+mn-ea"/>
          <a:cs typeface="+mn-cs"/>
        </a:defRPr>
      </a:lvl6pPr>
      <a:lvl7pPr marL="2742528"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6" algn="l" defTabSz="9141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 xmlns:a16="http://schemas.microsoft.com/office/drawing/2014/main" id="{65C32E43-4550-494A-BC4C-B326F78417EC}"/>
              </a:ext>
            </a:extLst>
          </p:cNvPr>
          <p:cNvSpPr>
            <a:spLocks noGrp="1"/>
          </p:cNvSpPr>
          <p:nvPr>
            <p:ph type="title"/>
          </p:nvPr>
        </p:nvSpPr>
        <p:spPr bwMode="auto">
          <a:xfrm>
            <a:off x="947741" y="430213"/>
            <a:ext cx="11896724"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7" tIns="45709" rIns="91417" bIns="45709"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 xmlns:a16="http://schemas.microsoft.com/office/drawing/2014/main" id="{EE5C495E-2B78-4A40-9FE1-61D2A1ECC55C}"/>
              </a:ext>
            </a:extLst>
          </p:cNvPr>
          <p:cNvSpPr>
            <a:spLocks noGrp="1"/>
          </p:cNvSpPr>
          <p:nvPr>
            <p:ph type="body" idx="1"/>
          </p:nvPr>
        </p:nvSpPr>
        <p:spPr bwMode="auto">
          <a:xfrm>
            <a:off x="947741" y="2151065"/>
            <a:ext cx="11896724"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7" tIns="45709" rIns="91417" bIns="45709"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A856D1C9-D5CE-4195-A0E0-F5BA49172F0D}"/>
              </a:ext>
            </a:extLst>
          </p:cNvPr>
          <p:cNvSpPr>
            <a:spLocks noGrp="1"/>
          </p:cNvSpPr>
          <p:nvPr>
            <p:ph type="dt" sz="half" idx="2"/>
          </p:nvPr>
        </p:nvSpPr>
        <p:spPr>
          <a:xfrm>
            <a:off x="947739" y="7488239"/>
            <a:ext cx="3103562" cy="430213"/>
          </a:xfrm>
          <a:prstGeom prst="rect">
            <a:avLst/>
          </a:prstGeom>
        </p:spPr>
        <p:txBody>
          <a:bodyPr vert="horz" lIns="91417" tIns="45709" rIns="91417" bIns="45709" rtlCol="0" anchor="ctr"/>
          <a:lstStyle>
            <a:lvl1pPr algn="l">
              <a:defRPr sz="1200">
                <a:solidFill>
                  <a:schemeClr val="tx1">
                    <a:tint val="75000"/>
                  </a:schemeClr>
                </a:solidFill>
              </a:defRPr>
            </a:lvl1pPr>
          </a:lstStyle>
          <a:p>
            <a:pPr>
              <a:defRPr/>
            </a:pPr>
            <a:fld id="{B53F1403-185A-4718-BB3D-2E218B3F160A}" type="datetimeFigureOut">
              <a:rPr lang="zh-TW" altLang="en-US"/>
              <a:pPr>
                <a:defRPr/>
              </a:pPr>
              <a:t>2019/3/10</a:t>
            </a:fld>
            <a:endParaRPr lang="zh-TW" altLang="en-US"/>
          </a:p>
        </p:txBody>
      </p:sp>
      <p:sp>
        <p:nvSpPr>
          <p:cNvPr id="5" name="頁尾版面配置區 4">
            <a:extLst>
              <a:ext uri="{FF2B5EF4-FFF2-40B4-BE49-F238E27FC236}">
                <a16:creationId xmlns="" xmlns:a16="http://schemas.microsoft.com/office/drawing/2014/main" id="{FE9889D8-C72F-4B40-8D4E-40FE708482D8}"/>
              </a:ext>
            </a:extLst>
          </p:cNvPr>
          <p:cNvSpPr>
            <a:spLocks noGrp="1"/>
          </p:cNvSpPr>
          <p:nvPr>
            <p:ph type="ftr" sz="quarter" idx="3"/>
          </p:nvPr>
        </p:nvSpPr>
        <p:spPr>
          <a:xfrm>
            <a:off x="4568826" y="7488239"/>
            <a:ext cx="4654551" cy="430213"/>
          </a:xfrm>
          <a:prstGeom prst="rect">
            <a:avLst/>
          </a:prstGeom>
        </p:spPr>
        <p:txBody>
          <a:bodyPr vert="horz" lIns="91417" tIns="45709" rIns="91417" bIns="45709" rtlCol="0" anchor="ctr"/>
          <a:lstStyle>
            <a:lvl1pPr algn="ctr">
              <a:defRPr sz="1200">
                <a:solidFill>
                  <a:schemeClr val="tx1">
                    <a:tint val="75000"/>
                  </a:schemeClr>
                </a:solidFill>
              </a:defRPr>
            </a:lvl1pPr>
          </a:lstStyle>
          <a:p>
            <a:pPr>
              <a:defRPr/>
            </a:pPr>
            <a:endParaRPr lang="zh-TW" altLang="en-US"/>
          </a:p>
        </p:txBody>
      </p:sp>
      <p:sp>
        <p:nvSpPr>
          <p:cNvPr id="6" name="投影片編號版面配置區 5">
            <a:extLst>
              <a:ext uri="{FF2B5EF4-FFF2-40B4-BE49-F238E27FC236}">
                <a16:creationId xmlns="" xmlns:a16="http://schemas.microsoft.com/office/drawing/2014/main" id="{C3C822EC-1401-4C6F-87FA-A7D132FAB475}"/>
              </a:ext>
            </a:extLst>
          </p:cNvPr>
          <p:cNvSpPr>
            <a:spLocks noGrp="1"/>
          </p:cNvSpPr>
          <p:nvPr>
            <p:ph type="sldNum" sz="quarter" idx="4"/>
          </p:nvPr>
        </p:nvSpPr>
        <p:spPr>
          <a:xfrm>
            <a:off x="9740902" y="7488239"/>
            <a:ext cx="3103563" cy="430213"/>
          </a:xfrm>
          <a:prstGeom prst="rect">
            <a:avLst/>
          </a:prstGeom>
        </p:spPr>
        <p:txBody>
          <a:bodyPr vert="horz" wrap="square" lIns="91417" tIns="45709" rIns="91417" bIns="45709" numCol="1" anchor="ctr" anchorCtr="0" compatLnSpc="1">
            <a:prstTxWarp prst="textNoShape">
              <a:avLst/>
            </a:prstTxWarp>
          </a:bodyPr>
          <a:lstStyle>
            <a:lvl1pPr algn="r">
              <a:defRPr sz="1200">
                <a:solidFill>
                  <a:srgbClr val="898989"/>
                </a:solidFill>
              </a:defRPr>
            </a:lvl1pPr>
          </a:lstStyle>
          <a:p>
            <a:fld id="{C4446AF7-4DEE-4838-B56D-9FA07A0640D3}" type="slidenum">
              <a:rPr lang="zh-TW" altLang="en-US"/>
              <a:pPr/>
              <a:t>‹#›</a:t>
            </a:fld>
            <a:endParaRPr lang="zh-TW" altLang="en-US"/>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0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176"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265"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352"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44" indent="-228544" algn="l"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5632" indent="-228544" algn="l" rtl="0" eaLnBrk="0" fontAlgn="base" hangingPunct="0">
        <a:lnSpc>
          <a:spcPct val="90000"/>
        </a:lnSpc>
        <a:spcBef>
          <a:spcPts val="500"/>
        </a:spcBef>
        <a:spcAft>
          <a:spcPct val="0"/>
        </a:spcAft>
        <a:buFont typeface="Arial" panose="020B0604020202020204" pitchFamily="34" charset="0"/>
        <a:buChar char="•"/>
        <a:defRPr sz="2500" kern="1200">
          <a:solidFill>
            <a:schemeClr val="tx1"/>
          </a:solidFill>
          <a:latin typeface="+mn-lt"/>
          <a:ea typeface="+mn-ea"/>
          <a:cs typeface="+mn-cs"/>
        </a:defRPr>
      </a:lvl2pPr>
      <a:lvl3pPr marL="1142721" indent="-228544" algn="l" rtl="0" eaLnBrk="0" fontAlgn="base" hangingPunct="0">
        <a:lnSpc>
          <a:spcPct val="90000"/>
        </a:lnSpc>
        <a:spcBef>
          <a:spcPts val="500"/>
        </a:spcBef>
        <a:spcAft>
          <a:spcPct val="0"/>
        </a:spcAft>
        <a:buFont typeface="Arial" panose="020B0604020202020204" pitchFamily="34" charset="0"/>
        <a:buChar char="•"/>
        <a:defRPr sz="2100" kern="1200">
          <a:solidFill>
            <a:schemeClr val="tx1"/>
          </a:solidFill>
          <a:latin typeface="+mn-lt"/>
          <a:ea typeface="+mn-ea"/>
          <a:cs typeface="+mn-cs"/>
        </a:defRPr>
      </a:lvl3pPr>
      <a:lvl4pPr marL="1599808" indent="-228544" algn="l" rtl="0" eaLnBrk="0" fontAlgn="base" hangingPunct="0">
        <a:lnSpc>
          <a:spcPct val="90000"/>
        </a:lnSpc>
        <a:spcBef>
          <a:spcPts val="500"/>
        </a:spcBef>
        <a:spcAft>
          <a:spcPct val="0"/>
        </a:spcAft>
        <a:buFont typeface="Arial" panose="020B0604020202020204" pitchFamily="34" charset="0"/>
        <a:buChar char="•"/>
        <a:defRPr sz="2100" kern="1200">
          <a:solidFill>
            <a:schemeClr val="tx1"/>
          </a:solidFill>
          <a:latin typeface="+mn-lt"/>
          <a:ea typeface="+mn-ea"/>
          <a:cs typeface="+mn-cs"/>
        </a:defRPr>
      </a:lvl4pPr>
      <a:lvl5pPr marL="2056897" indent="-228544" algn="l" rtl="0" eaLnBrk="0" fontAlgn="base" hangingPunct="0">
        <a:lnSpc>
          <a:spcPct val="90000"/>
        </a:lnSpc>
        <a:spcBef>
          <a:spcPts val="500"/>
        </a:spcBef>
        <a:spcAft>
          <a:spcPct val="0"/>
        </a:spcAft>
        <a:buFont typeface="Arial" panose="020B0604020202020204" pitchFamily="34" charset="0"/>
        <a:buChar char="•"/>
        <a:defRPr sz="2100" kern="1200">
          <a:solidFill>
            <a:schemeClr val="tx1"/>
          </a:solidFill>
          <a:latin typeface="+mn-lt"/>
          <a:ea typeface="+mn-ea"/>
          <a:cs typeface="+mn-cs"/>
        </a:defRPr>
      </a:lvl5pPr>
      <a:lvl6pPr marL="2513985" indent="-228544" algn="l" defTabSz="9141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73" indent="-228544" algn="l" defTabSz="9141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61" indent="-228544" algn="l" defTabSz="9141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49" indent="-228544" algn="l" defTabSz="9141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176" rtl="0" eaLnBrk="1" latinLnBrk="0" hangingPunct="1">
        <a:defRPr sz="1800" kern="1200">
          <a:solidFill>
            <a:schemeClr val="tx1"/>
          </a:solidFill>
          <a:latin typeface="+mn-lt"/>
          <a:ea typeface="+mn-ea"/>
          <a:cs typeface="+mn-cs"/>
        </a:defRPr>
      </a:lvl1pPr>
      <a:lvl2pPr marL="457089"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5" algn="l" defTabSz="914176" rtl="0" eaLnBrk="1" latinLnBrk="0" hangingPunct="1">
        <a:defRPr sz="1800" kern="1200">
          <a:solidFill>
            <a:schemeClr val="tx1"/>
          </a:solidFill>
          <a:latin typeface="+mn-lt"/>
          <a:ea typeface="+mn-ea"/>
          <a:cs typeface="+mn-cs"/>
        </a:defRPr>
      </a:lvl4pPr>
      <a:lvl5pPr marL="1828352" algn="l" defTabSz="914176" rtl="0" eaLnBrk="1" latinLnBrk="0" hangingPunct="1">
        <a:defRPr sz="1800" kern="1200">
          <a:solidFill>
            <a:schemeClr val="tx1"/>
          </a:solidFill>
          <a:latin typeface="+mn-lt"/>
          <a:ea typeface="+mn-ea"/>
          <a:cs typeface="+mn-cs"/>
        </a:defRPr>
      </a:lvl5pPr>
      <a:lvl6pPr marL="2285441" algn="l" defTabSz="914176" rtl="0" eaLnBrk="1" latinLnBrk="0" hangingPunct="1">
        <a:defRPr sz="1800" kern="1200">
          <a:solidFill>
            <a:schemeClr val="tx1"/>
          </a:solidFill>
          <a:latin typeface="+mn-lt"/>
          <a:ea typeface="+mn-ea"/>
          <a:cs typeface="+mn-cs"/>
        </a:defRPr>
      </a:lvl6pPr>
      <a:lvl7pPr marL="2742528"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6" algn="l" defTabSz="91417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5" descr="F:\宗教處\活動\PPT底版收集\簡報用拷貝.jpg">
            <a:extLst>
              <a:ext uri="{FF2B5EF4-FFF2-40B4-BE49-F238E27FC236}">
                <a16:creationId xmlns="" xmlns:a16="http://schemas.microsoft.com/office/drawing/2014/main" id="{519F1C43-475D-46CD-8C4D-D704D510B93F}"/>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135063" y="0"/>
            <a:ext cx="1266825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 xmlns:a16="http://schemas.microsoft.com/office/drawing/2014/main" id="{03B39942-6FCB-4DE1-8739-BFE228699006}"/>
              </a:ext>
            </a:extLst>
          </p:cNvPr>
          <p:cNvSpPr>
            <a:spLocks noChangeArrowheads="1"/>
          </p:cNvSpPr>
          <p:nvPr/>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10" name="Rectangle 2">
            <a:extLst>
              <a:ext uri="{FF2B5EF4-FFF2-40B4-BE49-F238E27FC236}">
                <a16:creationId xmlns="" xmlns:a16="http://schemas.microsoft.com/office/drawing/2014/main" id="{A60D0ACD-940D-494F-812E-6924D87C9C18}"/>
              </a:ext>
            </a:extLst>
          </p:cNvPr>
          <p:cNvSpPr>
            <a:spLocks noGrp="1" noChangeArrowheads="1"/>
          </p:cNvSpPr>
          <p:nvPr>
            <p:ph type="sldNum" idx="4"/>
          </p:nvPr>
        </p:nvSpPr>
        <p:spPr bwMode="auto">
          <a:xfrm>
            <a:off x="-31751" y="-20636"/>
            <a:ext cx="1455738" cy="963613"/>
          </a:xfrm>
          <a:prstGeom prst="rect">
            <a:avLst/>
          </a:prstGeom>
          <a:noFill/>
          <a:ln w="9525">
            <a:noFill/>
            <a:round/>
            <a:headEnd/>
            <a:tailEnd/>
          </a:ln>
          <a:effectLst/>
        </p:spPr>
        <p:txBody>
          <a:bodyPr vert="horz" wrap="square" lIns="116612" tIns="58306" rIns="116612" bIns="58306" numCol="1" anchor="t" anchorCtr="0" compatLnSpc="1">
            <a:prstTxWarp prst="textNoShape">
              <a:avLst/>
            </a:prstTxWarp>
          </a:bodyPr>
          <a:lstStyle>
            <a:lvl1pPr eaLnBrk="1" hangingPunct="1">
              <a:spcBef>
                <a:spcPts val="1562"/>
              </a:spcBef>
              <a:buClr>
                <a:srgbClr val="000000"/>
              </a:buClr>
              <a:buSzPct val="100000"/>
              <a:buFont typeface="文鼎中圓" panose="020B0609010101010101" pitchFamily="49" charset="-120"/>
              <a:buNone/>
              <a:defRPr sz="5500" b="0">
                <a:solidFill>
                  <a:srgbClr val="FFC000"/>
                </a:solidFill>
                <a:latin typeface="Arial" panose="020B0604020202020204" pitchFamily="34" charset="0"/>
                <a:ea typeface="細明體" panose="02020509000000000000" pitchFamily="49" charset="-120"/>
              </a:defRPr>
            </a:lvl1pPr>
          </a:lstStyle>
          <a:p>
            <a:fld id="{CEFFACBB-2056-44A5-85A4-5DE34B09C8C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6956" r:id="rId1"/>
    <p:sldLayoutId id="2147486957" r:id="rId2"/>
    <p:sldLayoutId id="2147486958" r:id="rId3"/>
    <p:sldLayoutId id="2147486959" r:id="rId4"/>
    <p:sldLayoutId id="2147486960" r:id="rId5"/>
    <p:sldLayoutId id="2147486961" r:id="rId6"/>
    <p:sldLayoutId id="2147486962" r:id="rId7"/>
    <p:sldLayoutId id="2147486963" r:id="rId8"/>
    <p:sldLayoutId id="2147486929" r:id="rId9"/>
    <p:sldLayoutId id="2147486964" r:id="rId10"/>
    <p:sldLayoutId id="2147486965" r:id="rId11"/>
    <p:sldLayoutId id="2147486930" r:id="rId12"/>
    <p:sldLayoutId id="2147486931" r:id="rId13"/>
    <p:sldLayoutId id="2147486932" r:id="rId14"/>
    <p:sldLayoutId id="2147486933" r:id="rId15"/>
    <p:sldLayoutId id="2147486934" r:id="rId16"/>
    <p:sldLayoutId id="2147486935" r:id="rId17"/>
    <p:sldLayoutId id="2147486966" r:id="rId18"/>
    <p:sldLayoutId id="2147486967" r:id="rId19"/>
    <p:sldLayoutId id="2147486968" r:id="rId20"/>
    <p:sldLayoutId id="2147486936" r:id="rId21"/>
    <p:sldLayoutId id="2147486937" r:id="rId22"/>
    <p:sldLayoutId id="2147486938" r:id="rId23"/>
    <p:sldLayoutId id="2147486939" r:id="rId24"/>
    <p:sldLayoutId id="2147486940" r:id="rId25"/>
    <p:sldLayoutId id="2147486941" r:id="rId26"/>
    <p:sldLayoutId id="2147486942" r:id="rId27"/>
    <p:sldLayoutId id="2147486969" r:id="rId28"/>
    <p:sldLayoutId id="2147486943" r:id="rId29"/>
    <p:sldLayoutId id="2147486944" r:id="rId30"/>
    <p:sldLayoutId id="2147486945" r:id="rId31"/>
    <p:sldLayoutId id="2147486946" r:id="rId32"/>
    <p:sldLayoutId id="2147486947" r:id="rId33"/>
    <p:sldLayoutId id="2147486948" r:id="rId34"/>
    <p:sldLayoutId id="2147486949" r:id="rId35"/>
    <p:sldLayoutId id="2147486970" r:id="rId36"/>
    <p:sldLayoutId id="2147486971" r:id="rId37"/>
    <p:sldLayoutId id="2147486972" r:id="rId38"/>
    <p:sldLayoutId id="2147486973" r:id="rId39"/>
    <p:sldLayoutId id="2147486974" r:id="rId40"/>
    <p:sldLayoutId id="2147486975" r:id="rId41"/>
    <p:sldLayoutId id="2147487084" r:id="rId42"/>
  </p:sldLayoutIdLst>
  <p:hf sldNum="0" hdr="0" ftr="0" dt="0"/>
  <p:txStyles>
    <p:titleStyle>
      <a:lvl1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mj-lt"/>
          <a:ea typeface="+mj-ea"/>
          <a:cs typeface="+mj-cs"/>
        </a:defRPr>
      </a:lvl1pPr>
      <a:lvl2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2pPr>
      <a:lvl3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3pPr>
      <a:lvl4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4pPr>
      <a:lvl5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5pPr>
      <a:lvl6pPr marL="457089"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6pPr>
      <a:lvl7pPr marL="914176"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7pPr>
      <a:lvl8pPr marL="1371265"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8pPr>
      <a:lvl9pPr marL="1828352"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9pPr>
    </p:titleStyle>
    <p:bodyStyle>
      <a:lvl1pPr marL="426934" indent="-426934" algn="just" defTabSz="449154" rtl="0" eaLnBrk="0" fontAlgn="base" hangingPunct="0">
        <a:lnSpc>
          <a:spcPct val="108000"/>
        </a:lnSpc>
        <a:spcBef>
          <a:spcPct val="0"/>
        </a:spcBef>
        <a:spcAft>
          <a:spcPct val="0"/>
        </a:spcAft>
        <a:buClr>
          <a:srgbClr val="66FF33"/>
        </a:buClr>
        <a:buSzPct val="120000"/>
        <a:buFont typeface="Times New Roman" panose="02020603050405020304" pitchFamily="18" charset="0"/>
        <a:buChar char="•"/>
        <a:defRPr sz="6200">
          <a:solidFill>
            <a:srgbClr val="FFFFD5"/>
          </a:solidFill>
          <a:latin typeface="+mn-lt"/>
          <a:ea typeface="細明體" panose="02020509000000000000" pitchFamily="49" charset="-120"/>
          <a:cs typeface="+mn-cs"/>
        </a:defRPr>
      </a:lvl1pPr>
      <a:lvl2pPr marL="936396" indent="-358688" algn="l" defTabSz="449154" rtl="0" eaLnBrk="0" fontAlgn="base" hangingPunct="0">
        <a:lnSpc>
          <a:spcPct val="70000"/>
        </a:lnSpc>
        <a:spcBef>
          <a:spcPts val="1125"/>
        </a:spcBef>
        <a:spcAft>
          <a:spcPct val="0"/>
        </a:spcAft>
        <a:buClr>
          <a:srgbClr val="786950"/>
        </a:buClr>
        <a:buSzPct val="100000"/>
        <a:buFont typeface="Wingdings" panose="05000000000000000000" pitchFamily="2" charset="2"/>
        <a:buChar char=""/>
        <a:defRPr sz="4500">
          <a:solidFill>
            <a:srgbClr val="000000"/>
          </a:solidFill>
          <a:latin typeface="+mn-lt"/>
          <a:ea typeface="細明體" panose="02020509000000000000" pitchFamily="49" charset="-120"/>
        </a:defRPr>
      </a:lvl2pPr>
      <a:lvl3pPr marL="1445859" indent="-290442" algn="l" defTabSz="449154" rtl="0" eaLnBrk="0" fontAlgn="base" hangingPunct="0">
        <a:lnSpc>
          <a:spcPct val="70000"/>
        </a:lnSpc>
        <a:spcBef>
          <a:spcPts val="775"/>
        </a:spcBef>
        <a:spcAft>
          <a:spcPct val="0"/>
        </a:spcAft>
        <a:buClr>
          <a:srgbClr val="000000"/>
        </a:buClr>
        <a:buSzPct val="100000"/>
        <a:buFont typeface="Times New Roman" panose="02020603050405020304" pitchFamily="18" charset="0"/>
        <a:buChar char="•"/>
        <a:defRPr sz="3100">
          <a:solidFill>
            <a:srgbClr val="000000"/>
          </a:solidFill>
          <a:latin typeface="+mn-lt"/>
          <a:ea typeface="新細明體" pitchFamily="18" charset="-120"/>
        </a:defRPr>
      </a:lvl3pPr>
      <a:lvl4pPr marL="2029917"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4pPr>
      <a:lvl5pPr marL="2613974"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5pPr>
      <a:lvl6pPr marL="3071061"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6pPr>
      <a:lvl7pPr marL="3528151"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7pPr>
      <a:lvl8pPr marL="3985237"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8pPr>
      <a:lvl9pPr marL="4442327"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9pPr>
    </p:bodyStyle>
    <p:otherStyle>
      <a:defPPr>
        <a:defRPr lang="zh-TW"/>
      </a:defPPr>
      <a:lvl1pPr marL="0" algn="l" defTabSz="914176" rtl="0" eaLnBrk="1" latinLnBrk="0" hangingPunct="1">
        <a:defRPr sz="1800" kern="1200">
          <a:solidFill>
            <a:schemeClr val="tx1"/>
          </a:solidFill>
          <a:latin typeface="+mn-lt"/>
          <a:ea typeface="+mn-ea"/>
          <a:cs typeface="+mn-cs"/>
        </a:defRPr>
      </a:lvl1pPr>
      <a:lvl2pPr marL="457089"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5" algn="l" defTabSz="914176" rtl="0" eaLnBrk="1" latinLnBrk="0" hangingPunct="1">
        <a:defRPr sz="1800" kern="1200">
          <a:solidFill>
            <a:schemeClr val="tx1"/>
          </a:solidFill>
          <a:latin typeface="+mn-lt"/>
          <a:ea typeface="+mn-ea"/>
          <a:cs typeface="+mn-cs"/>
        </a:defRPr>
      </a:lvl4pPr>
      <a:lvl5pPr marL="1828352" algn="l" defTabSz="914176" rtl="0" eaLnBrk="1" latinLnBrk="0" hangingPunct="1">
        <a:defRPr sz="1800" kern="1200">
          <a:solidFill>
            <a:schemeClr val="tx1"/>
          </a:solidFill>
          <a:latin typeface="+mn-lt"/>
          <a:ea typeface="+mn-ea"/>
          <a:cs typeface="+mn-cs"/>
        </a:defRPr>
      </a:lvl5pPr>
      <a:lvl6pPr marL="2285441" algn="l" defTabSz="914176" rtl="0" eaLnBrk="1" latinLnBrk="0" hangingPunct="1">
        <a:defRPr sz="1800" kern="1200">
          <a:solidFill>
            <a:schemeClr val="tx1"/>
          </a:solidFill>
          <a:latin typeface="+mn-lt"/>
          <a:ea typeface="+mn-ea"/>
          <a:cs typeface="+mn-cs"/>
        </a:defRPr>
      </a:lvl6pPr>
      <a:lvl7pPr marL="2742528"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6" algn="l" defTabSz="91417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44805" y="269293"/>
            <a:ext cx="13116382" cy="2908364"/>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9932" tIns="69967" rIns="139932" bIns="69967" rtlCol="0" anchor="ctr"/>
          <a:lstStyle/>
          <a:p>
            <a:pPr algn="ctr" defTabSz="1399330" eaLnBrk="1" fontAlgn="auto" hangingPunct="1">
              <a:spcBef>
                <a:spcPts val="0"/>
              </a:spcBef>
              <a:spcAft>
                <a:spcPts val="0"/>
              </a:spcAft>
            </a:pPr>
            <a:endParaRPr lang="en-US" sz="2700" b="0">
              <a:solidFill>
                <a:prstClr val="white"/>
              </a:solidFill>
            </a:endParaRPr>
          </a:p>
        </p:txBody>
      </p:sp>
      <p:grpSp>
        <p:nvGrpSpPr>
          <p:cNvPr id="8" name="Group 15"/>
          <p:cNvGrpSpPr>
            <a:grpSpLocks noChangeAspect="1"/>
          </p:cNvGrpSpPr>
          <p:nvPr/>
        </p:nvGrpSpPr>
        <p:grpSpPr bwMode="hidden">
          <a:xfrm>
            <a:off x="319261" y="1978385"/>
            <a:ext cx="13157759" cy="156660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1399330" eaLnBrk="1" fontAlgn="auto" hangingPunct="1">
                <a:spcBef>
                  <a:spcPts val="0"/>
                </a:spcBef>
                <a:spcAft>
                  <a:spcPts val="0"/>
                </a:spcAft>
              </a:pPr>
              <a:endParaRPr lang="en-US" sz="2700" b="0">
                <a:solidFill>
                  <a:prstClr val="black"/>
                </a:solidFill>
                <a:latin typeface="Candara"/>
                <a:ea typeface="+mn-ea"/>
              </a:endParaRPr>
            </a:p>
          </p:txBody>
        </p:sp>
      </p:grpSp>
      <p:sp>
        <p:nvSpPr>
          <p:cNvPr id="2" name="Title Placeholder 1"/>
          <p:cNvSpPr>
            <a:spLocks noGrp="1"/>
          </p:cNvSpPr>
          <p:nvPr>
            <p:ph type="title"/>
          </p:nvPr>
        </p:nvSpPr>
        <p:spPr>
          <a:xfrm>
            <a:off x="689610" y="398556"/>
            <a:ext cx="12412980" cy="1475725"/>
          </a:xfrm>
          <a:prstGeom prst="rect">
            <a:avLst/>
          </a:prstGeom>
        </p:spPr>
        <p:txBody>
          <a:bodyPr vert="horz" lIns="139932" tIns="69967" rIns="139932" bIns="69967"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7788538" y="7362754"/>
            <a:ext cx="5711591" cy="430121"/>
          </a:xfrm>
          <a:prstGeom prst="rect">
            <a:avLst/>
          </a:prstGeom>
        </p:spPr>
        <p:txBody>
          <a:bodyPr vert="horz" lIns="139932" tIns="69967" rIns="139932" bIns="69967" rtlCol="0" anchor="ctr"/>
          <a:lstStyle>
            <a:lvl1pPr algn="r">
              <a:defRPr sz="1500">
                <a:solidFill>
                  <a:schemeClr val="tx2"/>
                </a:solidFill>
              </a:defRPr>
            </a:lvl1pPr>
          </a:lstStyle>
          <a:p>
            <a:pPr defTabSz="1399330" eaLnBrk="1" fontAlgn="auto" hangingPunct="1">
              <a:spcBef>
                <a:spcPts val="0"/>
              </a:spcBef>
              <a:spcAft>
                <a:spcPts val="0"/>
              </a:spcAft>
            </a:pPr>
            <a:fld id="{E290C06E-1929-41A2-B834-475DFB28E2BF}" type="datetimeFigureOut">
              <a:rPr lang="zh-TW" altLang="en-US" b="0" smtClean="0">
                <a:solidFill>
                  <a:srgbClr val="073E87"/>
                </a:solidFill>
                <a:latin typeface="Candara"/>
                <a:ea typeface="標楷體"/>
              </a:rPr>
              <a:pPr defTabSz="1399330" eaLnBrk="1" fontAlgn="auto" hangingPunct="1">
                <a:spcBef>
                  <a:spcPts val="0"/>
                </a:spcBef>
                <a:spcAft>
                  <a:spcPts val="0"/>
                </a:spcAft>
              </a:pPr>
              <a:t>2019/3/10</a:t>
            </a:fld>
            <a:endParaRPr lang="zh-TW" altLang="en-US" b="0">
              <a:solidFill>
                <a:srgbClr val="073E87"/>
              </a:solidFill>
              <a:latin typeface="Candara"/>
              <a:ea typeface="標楷體"/>
            </a:endParaRPr>
          </a:p>
        </p:txBody>
      </p:sp>
      <p:sp>
        <p:nvSpPr>
          <p:cNvPr id="5" name="Footer Placeholder 4"/>
          <p:cNvSpPr>
            <a:spLocks noGrp="1"/>
          </p:cNvSpPr>
          <p:nvPr>
            <p:ph type="ftr" sz="quarter" idx="3"/>
          </p:nvPr>
        </p:nvSpPr>
        <p:spPr>
          <a:xfrm>
            <a:off x="292073" y="7362754"/>
            <a:ext cx="5711592" cy="430121"/>
          </a:xfrm>
          <a:prstGeom prst="rect">
            <a:avLst/>
          </a:prstGeom>
        </p:spPr>
        <p:txBody>
          <a:bodyPr vert="horz" lIns="139932" tIns="69967" rIns="139932" bIns="69967" rtlCol="0" anchor="ctr"/>
          <a:lstStyle>
            <a:lvl1pPr algn="l">
              <a:defRPr sz="1500">
                <a:solidFill>
                  <a:schemeClr val="tx2"/>
                </a:solidFill>
              </a:defRPr>
            </a:lvl1pPr>
          </a:lstStyle>
          <a:p>
            <a:pPr defTabSz="1399330" eaLnBrk="1" fontAlgn="auto" hangingPunct="1">
              <a:spcBef>
                <a:spcPts val="0"/>
              </a:spcBef>
              <a:spcAft>
                <a:spcPts val="0"/>
              </a:spcAft>
            </a:pPr>
            <a:endParaRPr lang="zh-TW" altLang="en-US" b="0">
              <a:solidFill>
                <a:srgbClr val="073E87"/>
              </a:solidFill>
              <a:latin typeface="Candara"/>
              <a:ea typeface="標楷體"/>
            </a:endParaRPr>
          </a:p>
        </p:txBody>
      </p:sp>
      <p:sp>
        <p:nvSpPr>
          <p:cNvPr id="6" name="Slide Number Placeholder 5"/>
          <p:cNvSpPr>
            <a:spLocks noGrp="1"/>
          </p:cNvSpPr>
          <p:nvPr>
            <p:ph type="sldNum" sz="quarter" idx="4"/>
          </p:nvPr>
        </p:nvSpPr>
        <p:spPr>
          <a:xfrm>
            <a:off x="6019891" y="7362754"/>
            <a:ext cx="1752421" cy="430121"/>
          </a:xfrm>
          <a:prstGeom prst="rect">
            <a:avLst/>
          </a:prstGeom>
        </p:spPr>
        <p:txBody>
          <a:bodyPr vert="horz" lIns="139932" tIns="69967" rIns="139932" bIns="69967" rtlCol="0" anchor="ctr"/>
          <a:lstStyle>
            <a:lvl1pPr algn="ctr">
              <a:defRPr sz="1500">
                <a:solidFill>
                  <a:schemeClr val="tx2"/>
                </a:solidFill>
              </a:defRPr>
            </a:lvl1pPr>
          </a:lstStyle>
          <a:p>
            <a:pPr defTabSz="1399330" eaLnBrk="1" fontAlgn="auto" hangingPunct="1">
              <a:spcBef>
                <a:spcPts val="0"/>
              </a:spcBef>
              <a:spcAft>
                <a:spcPts val="0"/>
              </a:spcAft>
            </a:pPr>
            <a:fld id="{A54A1EF8-0901-412A-BAD9-BC5B5B2B24A7}" type="slidenum">
              <a:rPr lang="zh-TW" altLang="en-US" b="0" smtClean="0">
                <a:solidFill>
                  <a:srgbClr val="073E87"/>
                </a:solidFill>
                <a:latin typeface="Candara"/>
                <a:ea typeface="標楷體"/>
              </a:rPr>
              <a:pPr defTabSz="1399330" eaLnBrk="1" fontAlgn="auto" hangingPunct="1">
                <a:spcBef>
                  <a:spcPts val="0"/>
                </a:spcBef>
                <a:spcAft>
                  <a:spcPts val="0"/>
                </a:spcAft>
              </a:pPr>
              <a:t>‹#›</a:t>
            </a:fld>
            <a:endParaRPr lang="zh-TW" altLang="en-US" b="0">
              <a:solidFill>
                <a:srgbClr val="073E87"/>
              </a:solidFill>
              <a:latin typeface="Candara"/>
              <a:ea typeface="標楷體"/>
            </a:endParaRPr>
          </a:p>
        </p:txBody>
      </p:sp>
      <p:sp>
        <p:nvSpPr>
          <p:cNvPr id="3" name="Text Placeholder 2"/>
          <p:cNvSpPr>
            <a:spLocks noGrp="1"/>
          </p:cNvSpPr>
          <p:nvPr>
            <p:ph type="body" idx="1"/>
          </p:nvPr>
        </p:nvSpPr>
        <p:spPr>
          <a:xfrm>
            <a:off x="1315371" y="3151725"/>
            <a:ext cx="11174236" cy="4064952"/>
          </a:xfrm>
          <a:prstGeom prst="rect">
            <a:avLst/>
          </a:prstGeom>
        </p:spPr>
        <p:txBody>
          <a:bodyPr vert="horz" lIns="139932" tIns="69967" rIns="139932" bIns="69967"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1585058845"/>
      </p:ext>
    </p:extLst>
  </p:cSld>
  <p:clrMap bg1="lt1" tx1="dk1" bg2="lt2" tx2="dk2" accent1="accent1" accent2="accent2" accent3="accent3" accent4="accent4" accent5="accent5" accent6="accent6" hlink="hlink" folHlink="folHlink"/>
  <p:sldLayoutIdLst>
    <p:sldLayoutId id="2147486977" r:id="rId1"/>
    <p:sldLayoutId id="2147486978" r:id="rId2"/>
    <p:sldLayoutId id="2147486979" r:id="rId3"/>
    <p:sldLayoutId id="2147486980" r:id="rId4"/>
    <p:sldLayoutId id="2147486981" r:id="rId5"/>
    <p:sldLayoutId id="2147486982" r:id="rId6"/>
    <p:sldLayoutId id="2147486983" r:id="rId7"/>
    <p:sldLayoutId id="2147486984" r:id="rId8"/>
    <p:sldLayoutId id="2147486985" r:id="rId9"/>
    <p:sldLayoutId id="2147486986" r:id="rId10"/>
    <p:sldLayoutId id="2147486987" r:id="rId11"/>
  </p:sldLayoutIdLst>
  <p:txStyles>
    <p:titleStyle>
      <a:lvl1pPr algn="ctr" defTabSz="1399330" rtl="0" eaLnBrk="1" latinLnBrk="0" hangingPunct="1">
        <a:spcBef>
          <a:spcPct val="0"/>
        </a:spcBef>
        <a:buNone/>
        <a:defRPr sz="67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9798" indent="-419798" algn="l" defTabSz="1399330" rtl="0" eaLnBrk="1" latinLnBrk="0" hangingPunct="1">
        <a:spcBef>
          <a:spcPct val="20000"/>
        </a:spcBef>
        <a:buClr>
          <a:schemeClr val="accent1"/>
        </a:buClr>
        <a:buSzPct val="100000"/>
        <a:buFont typeface="Symbol" pitchFamily="18" charset="2"/>
        <a:buChar char=""/>
        <a:defRPr sz="3700" kern="1200">
          <a:solidFill>
            <a:schemeClr val="tx2"/>
          </a:solidFill>
          <a:latin typeface="+mn-lt"/>
          <a:ea typeface="+mn-ea"/>
          <a:cs typeface="+mn-cs"/>
        </a:defRPr>
      </a:lvl1pPr>
      <a:lvl2pPr marL="881870" indent="-419798" algn="l" defTabSz="1399330" rtl="0" eaLnBrk="1" latinLnBrk="0" hangingPunct="1">
        <a:spcBef>
          <a:spcPct val="20000"/>
        </a:spcBef>
        <a:buClr>
          <a:schemeClr val="accent1"/>
        </a:buClr>
        <a:buSzPct val="100000"/>
        <a:buFont typeface="Symbol" pitchFamily="18" charset="2"/>
        <a:buChar char=""/>
        <a:defRPr sz="3400" kern="1200">
          <a:solidFill>
            <a:schemeClr val="tx2"/>
          </a:solidFill>
          <a:latin typeface="+mn-lt"/>
          <a:ea typeface="+mn-ea"/>
          <a:cs typeface="+mn-cs"/>
        </a:defRPr>
      </a:lvl2pPr>
      <a:lvl3pPr marL="1309443" indent="-349833" algn="l" defTabSz="1399330" rtl="0" eaLnBrk="1" latinLnBrk="0" hangingPunct="1">
        <a:spcBef>
          <a:spcPct val="20000"/>
        </a:spcBef>
        <a:buClr>
          <a:schemeClr val="accent1"/>
        </a:buClr>
        <a:buSzPct val="100000"/>
        <a:buFont typeface="Symbol" pitchFamily="18" charset="2"/>
        <a:buChar char=""/>
        <a:defRPr sz="3100" kern="1200">
          <a:solidFill>
            <a:schemeClr val="tx2"/>
          </a:solidFill>
          <a:latin typeface="+mn-lt"/>
          <a:ea typeface="+mn-ea"/>
          <a:cs typeface="+mn-cs"/>
        </a:defRPr>
      </a:lvl3pPr>
      <a:lvl4pPr marL="1749161" indent="-349833" algn="l" defTabSz="1399330" rtl="0" eaLnBrk="1" latinLnBrk="0" hangingPunct="1">
        <a:spcBef>
          <a:spcPct val="20000"/>
        </a:spcBef>
        <a:buClr>
          <a:schemeClr val="accent1"/>
        </a:buClr>
        <a:buSzPct val="100000"/>
        <a:buFont typeface="Symbol" pitchFamily="18" charset="2"/>
        <a:buChar char=""/>
        <a:defRPr sz="2700" kern="1200">
          <a:solidFill>
            <a:schemeClr val="tx2"/>
          </a:solidFill>
          <a:latin typeface="+mn-lt"/>
          <a:ea typeface="+mn-ea"/>
          <a:cs typeface="+mn-cs"/>
        </a:defRPr>
      </a:lvl4pPr>
      <a:lvl5pPr marL="2238927" indent="-349833" algn="l" defTabSz="1399330" rtl="0" eaLnBrk="1" latinLnBrk="0" hangingPunct="1">
        <a:spcBef>
          <a:spcPct val="20000"/>
        </a:spcBef>
        <a:buClr>
          <a:schemeClr val="accent1"/>
        </a:buClr>
        <a:buSzPct val="100000"/>
        <a:buFont typeface="Symbol" pitchFamily="18" charset="2"/>
        <a:buChar char=""/>
        <a:defRPr sz="2500" kern="1200">
          <a:solidFill>
            <a:schemeClr val="tx2"/>
          </a:solidFill>
          <a:latin typeface="+mn-lt"/>
          <a:ea typeface="+mn-ea"/>
          <a:cs typeface="+mn-cs"/>
        </a:defRPr>
      </a:lvl5pPr>
      <a:lvl6pPr marL="2728694" indent="-349833" algn="l" defTabSz="1399330" rtl="0" eaLnBrk="1" latinLnBrk="0" hangingPunct="1">
        <a:spcBef>
          <a:spcPts val="588"/>
        </a:spcBef>
        <a:buClr>
          <a:schemeClr val="accent1"/>
        </a:buClr>
        <a:buFont typeface="Symbol" pitchFamily="18" charset="2"/>
        <a:buChar char="*"/>
        <a:defRPr sz="2100" kern="1200">
          <a:solidFill>
            <a:schemeClr val="tx2"/>
          </a:solidFill>
          <a:latin typeface="+mn-lt"/>
          <a:ea typeface="+mn-ea"/>
          <a:cs typeface="+mn-cs"/>
        </a:defRPr>
      </a:lvl6pPr>
      <a:lvl7pPr marL="3218458" indent="-349833" algn="l" defTabSz="1399330" rtl="0" eaLnBrk="1" latinLnBrk="0" hangingPunct="1">
        <a:spcBef>
          <a:spcPts val="588"/>
        </a:spcBef>
        <a:buClr>
          <a:schemeClr val="accent1"/>
        </a:buClr>
        <a:buFont typeface="Symbol" pitchFamily="18" charset="2"/>
        <a:buChar char="*"/>
        <a:defRPr sz="2100" kern="1200">
          <a:solidFill>
            <a:schemeClr val="tx2"/>
          </a:solidFill>
          <a:latin typeface="+mn-lt"/>
          <a:ea typeface="+mn-ea"/>
          <a:cs typeface="+mn-cs"/>
        </a:defRPr>
      </a:lvl7pPr>
      <a:lvl8pPr marL="3708223" indent="-349833" algn="l" defTabSz="1399330" rtl="0" eaLnBrk="1" latinLnBrk="0" hangingPunct="1">
        <a:spcBef>
          <a:spcPts val="588"/>
        </a:spcBef>
        <a:buClr>
          <a:schemeClr val="accent1"/>
        </a:buClr>
        <a:buFont typeface="Symbol" pitchFamily="18" charset="2"/>
        <a:buChar char="*"/>
        <a:defRPr sz="2100" kern="1200">
          <a:solidFill>
            <a:schemeClr val="tx2"/>
          </a:solidFill>
          <a:latin typeface="+mn-lt"/>
          <a:ea typeface="+mn-ea"/>
          <a:cs typeface="+mn-cs"/>
        </a:defRPr>
      </a:lvl8pPr>
      <a:lvl9pPr marL="4197989" indent="-349833" algn="l" defTabSz="1399330" rtl="0" eaLnBrk="1" latinLnBrk="0" hangingPunct="1">
        <a:spcBef>
          <a:spcPts val="588"/>
        </a:spcBef>
        <a:buClr>
          <a:schemeClr val="accent1"/>
        </a:buClr>
        <a:buFont typeface="Symbol" pitchFamily="18" charset="2"/>
        <a:buChar char="*"/>
        <a:defRPr sz="2100" kern="1200">
          <a:solidFill>
            <a:schemeClr val="tx2"/>
          </a:solidFill>
          <a:latin typeface="+mn-lt"/>
          <a:ea typeface="+mn-ea"/>
          <a:cs typeface="+mn-cs"/>
        </a:defRPr>
      </a:lvl9pPr>
    </p:bodyStyle>
    <p:otherStyle>
      <a:defPPr>
        <a:defRPr lang="en-US"/>
      </a:defPPr>
      <a:lvl1pPr marL="0" algn="l" defTabSz="1399330" rtl="0" eaLnBrk="1" latinLnBrk="0" hangingPunct="1">
        <a:defRPr sz="2700" kern="1200">
          <a:solidFill>
            <a:schemeClr val="tx1"/>
          </a:solidFill>
          <a:latin typeface="+mn-lt"/>
          <a:ea typeface="+mn-ea"/>
          <a:cs typeface="+mn-cs"/>
        </a:defRPr>
      </a:lvl1pPr>
      <a:lvl2pPr marL="699664" algn="l" defTabSz="1399330" rtl="0" eaLnBrk="1" latinLnBrk="0" hangingPunct="1">
        <a:defRPr sz="2700" kern="1200">
          <a:solidFill>
            <a:schemeClr val="tx1"/>
          </a:solidFill>
          <a:latin typeface="+mn-lt"/>
          <a:ea typeface="+mn-ea"/>
          <a:cs typeface="+mn-cs"/>
        </a:defRPr>
      </a:lvl2pPr>
      <a:lvl3pPr marL="1399330" algn="l" defTabSz="1399330" rtl="0" eaLnBrk="1" latinLnBrk="0" hangingPunct="1">
        <a:defRPr sz="2700" kern="1200">
          <a:solidFill>
            <a:schemeClr val="tx1"/>
          </a:solidFill>
          <a:latin typeface="+mn-lt"/>
          <a:ea typeface="+mn-ea"/>
          <a:cs typeface="+mn-cs"/>
        </a:defRPr>
      </a:lvl3pPr>
      <a:lvl4pPr marL="2098994" algn="l" defTabSz="1399330" rtl="0" eaLnBrk="1" latinLnBrk="0" hangingPunct="1">
        <a:defRPr sz="2700" kern="1200">
          <a:solidFill>
            <a:schemeClr val="tx1"/>
          </a:solidFill>
          <a:latin typeface="+mn-lt"/>
          <a:ea typeface="+mn-ea"/>
          <a:cs typeface="+mn-cs"/>
        </a:defRPr>
      </a:lvl4pPr>
      <a:lvl5pPr marL="2798660" algn="l" defTabSz="1399330" rtl="0" eaLnBrk="1" latinLnBrk="0" hangingPunct="1">
        <a:defRPr sz="2700" kern="1200">
          <a:solidFill>
            <a:schemeClr val="tx1"/>
          </a:solidFill>
          <a:latin typeface="+mn-lt"/>
          <a:ea typeface="+mn-ea"/>
          <a:cs typeface="+mn-cs"/>
        </a:defRPr>
      </a:lvl5pPr>
      <a:lvl6pPr marL="3498324" algn="l" defTabSz="1399330" rtl="0" eaLnBrk="1" latinLnBrk="0" hangingPunct="1">
        <a:defRPr sz="2700" kern="1200">
          <a:solidFill>
            <a:schemeClr val="tx1"/>
          </a:solidFill>
          <a:latin typeface="+mn-lt"/>
          <a:ea typeface="+mn-ea"/>
          <a:cs typeface="+mn-cs"/>
        </a:defRPr>
      </a:lvl6pPr>
      <a:lvl7pPr marL="4197989" algn="l" defTabSz="1399330" rtl="0" eaLnBrk="1" latinLnBrk="0" hangingPunct="1">
        <a:defRPr sz="2700" kern="1200">
          <a:solidFill>
            <a:schemeClr val="tx1"/>
          </a:solidFill>
          <a:latin typeface="+mn-lt"/>
          <a:ea typeface="+mn-ea"/>
          <a:cs typeface="+mn-cs"/>
        </a:defRPr>
      </a:lvl7pPr>
      <a:lvl8pPr marL="4897654" algn="l" defTabSz="1399330" rtl="0" eaLnBrk="1" latinLnBrk="0" hangingPunct="1">
        <a:defRPr sz="2700" kern="1200">
          <a:solidFill>
            <a:schemeClr val="tx1"/>
          </a:solidFill>
          <a:latin typeface="+mn-lt"/>
          <a:ea typeface="+mn-ea"/>
          <a:cs typeface="+mn-cs"/>
        </a:defRPr>
      </a:lvl8pPr>
      <a:lvl9pPr marL="5597318" algn="l" defTabSz="139933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5" descr="F:\宗教處\活動\PPT底版收集\簡報用拷貝.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5063" y="0"/>
            <a:ext cx="1266825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a16="http://schemas.microsoft.com/office/drawing/2014/main" xmlns="" id="{913B931E-488B-BE41-87AB-30D93082BFD3}"/>
              </a:ext>
            </a:extLst>
          </p:cNvPr>
          <p:cNvSpPr>
            <a:spLocks noChangeArrowheads="1"/>
          </p:cNvSpPr>
          <p:nvPr userDrawn="1"/>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eaLnBrk="0" hangingPunct="0">
              <a:defRPr sz="6000" b="1">
                <a:solidFill>
                  <a:schemeClr val="bg1"/>
                </a:solidFill>
                <a:latin typeface="Times New Roman" pitchFamily="18" charset="0"/>
                <a:ea typeface="PMingLiU" pitchFamily="18" charset="-120"/>
              </a:defRPr>
            </a:lvl1pPr>
            <a:lvl2pPr marL="742950" indent="-285750" eaLnBrk="0" hangingPunct="0">
              <a:defRPr sz="6000" b="1">
                <a:solidFill>
                  <a:schemeClr val="bg1"/>
                </a:solidFill>
                <a:latin typeface="Times New Roman" pitchFamily="18" charset="0"/>
                <a:ea typeface="PMingLiU" pitchFamily="18" charset="-120"/>
              </a:defRPr>
            </a:lvl2pPr>
            <a:lvl3pPr marL="1143000" indent="-228600" eaLnBrk="0" hangingPunct="0">
              <a:defRPr sz="6000" b="1">
                <a:solidFill>
                  <a:schemeClr val="bg1"/>
                </a:solidFill>
                <a:latin typeface="Times New Roman" pitchFamily="18" charset="0"/>
                <a:ea typeface="PMingLiU" pitchFamily="18" charset="-120"/>
              </a:defRPr>
            </a:lvl3pPr>
            <a:lvl4pPr marL="1600200" indent="-228600" eaLnBrk="0" hangingPunct="0">
              <a:defRPr sz="6000" b="1">
                <a:solidFill>
                  <a:schemeClr val="bg1"/>
                </a:solidFill>
                <a:latin typeface="Times New Roman" pitchFamily="18" charset="0"/>
                <a:ea typeface="PMingLiU" pitchFamily="18" charset="-120"/>
              </a:defRPr>
            </a:lvl4pPr>
            <a:lvl5pPr marL="2057400" indent="-228600" eaLnBrk="0" hangingPunct="0">
              <a:defRPr sz="6000" b="1">
                <a:solidFill>
                  <a:schemeClr val="bg1"/>
                </a:solidFill>
                <a:latin typeface="Times New Roman" pitchFamily="18" charset="0"/>
                <a:ea typeface="PMingLiU"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PMingLiU"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10" name="Rectangle 2">
            <a:extLst>
              <a:ext uri="{FF2B5EF4-FFF2-40B4-BE49-F238E27FC236}">
                <a16:creationId xmlns:a16="http://schemas.microsoft.com/office/drawing/2014/main" xmlns="" id="{3C9AE0C0-B12A-B347-8816-473C3050C25B}"/>
              </a:ext>
            </a:extLst>
          </p:cNvPr>
          <p:cNvSpPr>
            <a:spLocks noGrp="1" noChangeArrowheads="1"/>
          </p:cNvSpPr>
          <p:nvPr>
            <p:ph type="sldNum" idx="4"/>
          </p:nvPr>
        </p:nvSpPr>
        <p:spPr bwMode="auto">
          <a:xfrm>
            <a:off x="-31751" y="-20636"/>
            <a:ext cx="1455738" cy="963613"/>
          </a:xfrm>
          <a:prstGeom prst="rect">
            <a:avLst/>
          </a:prstGeom>
          <a:noFill/>
          <a:ln w="9525">
            <a:noFill/>
            <a:round/>
            <a:headEnd/>
            <a:tailEnd/>
          </a:ln>
          <a:effectLst/>
        </p:spPr>
        <p:txBody>
          <a:bodyPr vert="horz" wrap="square" lIns="116612" tIns="58306" rIns="116612" bIns="58306" numCol="1" anchor="t" anchorCtr="0" compatLnSpc="1">
            <a:prstTxWarp prst="textNoShape">
              <a:avLst/>
            </a:prstTxWarp>
          </a:bodyPr>
          <a:lstStyle>
            <a:lvl1pPr eaLnBrk="1" hangingPunct="1">
              <a:spcBef>
                <a:spcPts val="1562"/>
              </a:spcBef>
              <a:buClr>
                <a:srgbClr val="000000"/>
              </a:buClr>
              <a:buSzPct val="100000"/>
              <a:buFont typeface="文鼎中圓"/>
              <a:buNone/>
              <a:tabLst>
                <a:tab pos="0" algn="l"/>
                <a:tab pos="447566" algn="l"/>
                <a:tab pos="896719" algn="l"/>
                <a:tab pos="1345870" algn="l"/>
                <a:tab pos="1795025" algn="l"/>
                <a:tab pos="2244176" algn="l"/>
                <a:tab pos="2693330" algn="l"/>
                <a:tab pos="3142482" algn="l"/>
                <a:tab pos="3591634" algn="l"/>
                <a:tab pos="4040787" algn="l"/>
                <a:tab pos="4489939" algn="l"/>
                <a:tab pos="4939091" algn="l"/>
                <a:tab pos="5388245" algn="l"/>
                <a:tab pos="5837397" algn="l"/>
                <a:tab pos="6286551" algn="l"/>
                <a:tab pos="6735702" algn="l"/>
                <a:tab pos="7184855" algn="l"/>
                <a:tab pos="7634008" algn="l"/>
                <a:tab pos="8083160" algn="l"/>
                <a:tab pos="8532312" algn="l"/>
                <a:tab pos="8981467" algn="l"/>
              </a:tabLst>
              <a:defRPr sz="5500" b="0">
                <a:solidFill>
                  <a:srgbClr val="FFC000"/>
                </a:solidFill>
                <a:latin typeface="Arial" pitchFamily="34" charset="0"/>
                <a:ea typeface="細明體" pitchFamily="49" charset="-120"/>
                <a:cs typeface="Arial" pitchFamily="34" charset="0"/>
              </a:defRPr>
            </a:lvl1pPr>
          </a:lstStyle>
          <a:p>
            <a:fld id="{F72B4074-AB90-4797-800F-E0F606CBD316}" type="slidenum">
              <a:rPr lang="en-GB" altLang="en-US" smtClean="0"/>
              <a:pPr/>
              <a:t>‹#›</a:t>
            </a:fld>
            <a:endParaRPr lang="en-GB" altLang="en-US" smtClean="0"/>
          </a:p>
        </p:txBody>
      </p:sp>
    </p:spTree>
    <p:extLst>
      <p:ext uri="{BB962C8B-B14F-4D97-AF65-F5344CB8AC3E}">
        <p14:creationId xmlns:p14="http://schemas.microsoft.com/office/powerpoint/2010/main" val="1993308524"/>
      </p:ext>
    </p:extLst>
  </p:cSld>
  <p:clrMap bg1="lt1" tx1="dk1" bg2="lt2" tx2="dk2" accent1="accent1" accent2="accent2" accent3="accent3" accent4="accent4" accent5="accent5" accent6="accent6" hlink="hlink" folHlink="folHlink"/>
  <p:sldLayoutIdLst>
    <p:sldLayoutId id="2147486989" r:id="rId1"/>
    <p:sldLayoutId id="2147486990" r:id="rId2"/>
    <p:sldLayoutId id="2147486991" r:id="rId3"/>
    <p:sldLayoutId id="2147486992" r:id="rId4"/>
    <p:sldLayoutId id="2147486993" r:id="rId5"/>
    <p:sldLayoutId id="2147486994" r:id="rId6"/>
    <p:sldLayoutId id="2147486995" r:id="rId7"/>
    <p:sldLayoutId id="2147486996" r:id="rId8"/>
    <p:sldLayoutId id="2147486997" r:id="rId9"/>
    <p:sldLayoutId id="2147486998" r:id="rId10"/>
    <p:sldLayoutId id="2147486999" r:id="rId11"/>
  </p:sldLayoutIdLst>
  <p:hf hdr="0" ftr="0" dt="0"/>
  <p:txStyles>
    <p:titleStyle>
      <a:lvl1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mj-lt"/>
          <a:ea typeface="+mj-ea"/>
          <a:cs typeface="+mj-cs"/>
        </a:defRPr>
      </a:lvl1pPr>
      <a:lvl2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2pPr>
      <a:lvl3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3pPr>
      <a:lvl4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4pPr>
      <a:lvl5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5pPr>
      <a:lvl6pPr marL="457089"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6pPr>
      <a:lvl7pPr marL="914176"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7pPr>
      <a:lvl8pPr marL="1371265"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8pPr>
      <a:lvl9pPr marL="1828352" algn="l" defTabSz="449154"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9pPr>
    </p:titleStyle>
    <p:bodyStyle>
      <a:lvl1pPr marL="426934" indent="-426934" algn="just" defTabSz="449154" rtl="0" eaLnBrk="0" fontAlgn="base" hangingPunct="0">
        <a:lnSpc>
          <a:spcPct val="108000"/>
        </a:lnSpc>
        <a:spcBef>
          <a:spcPct val="0"/>
        </a:spcBef>
        <a:spcAft>
          <a:spcPct val="0"/>
        </a:spcAft>
        <a:buClr>
          <a:srgbClr val="66FF33"/>
        </a:buClr>
        <a:buSzPct val="120000"/>
        <a:buFont typeface="Times New Roman" panose="02020603050405020304" pitchFamily="18" charset="0"/>
        <a:buChar char="•"/>
        <a:defRPr sz="6200">
          <a:solidFill>
            <a:srgbClr val="FFFFD5"/>
          </a:solidFill>
          <a:latin typeface="+mn-lt"/>
          <a:ea typeface="細明體" panose="02020509000000000000" pitchFamily="49" charset="-120"/>
          <a:cs typeface="+mn-cs"/>
        </a:defRPr>
      </a:lvl1pPr>
      <a:lvl2pPr marL="936396" indent="-358688" algn="l" defTabSz="449154" rtl="0" eaLnBrk="0" fontAlgn="base" hangingPunct="0">
        <a:lnSpc>
          <a:spcPct val="70000"/>
        </a:lnSpc>
        <a:spcBef>
          <a:spcPts val="1125"/>
        </a:spcBef>
        <a:spcAft>
          <a:spcPct val="0"/>
        </a:spcAft>
        <a:buClr>
          <a:srgbClr val="786950"/>
        </a:buClr>
        <a:buSzPct val="100000"/>
        <a:buFont typeface="Wingdings" pitchFamily="2" charset="2"/>
        <a:buChar char=""/>
        <a:defRPr sz="4500">
          <a:solidFill>
            <a:srgbClr val="000000"/>
          </a:solidFill>
          <a:latin typeface="+mn-lt"/>
          <a:ea typeface="細明體" panose="02020509000000000000" pitchFamily="49" charset="-120"/>
        </a:defRPr>
      </a:lvl2pPr>
      <a:lvl3pPr marL="1445859" indent="-290442" algn="l" defTabSz="449154" rtl="0" eaLnBrk="0" fontAlgn="base" hangingPunct="0">
        <a:lnSpc>
          <a:spcPct val="70000"/>
        </a:lnSpc>
        <a:spcBef>
          <a:spcPts val="775"/>
        </a:spcBef>
        <a:spcAft>
          <a:spcPct val="0"/>
        </a:spcAft>
        <a:buClr>
          <a:srgbClr val="000000"/>
        </a:buClr>
        <a:buSzPct val="100000"/>
        <a:buFont typeface="Times New Roman" panose="02020603050405020304" pitchFamily="18" charset="0"/>
        <a:buChar char="•"/>
        <a:defRPr sz="3100">
          <a:solidFill>
            <a:srgbClr val="000000"/>
          </a:solidFill>
          <a:latin typeface="+mn-lt"/>
          <a:ea typeface="新細明體" panose="02020500000000000000" pitchFamily="18" charset="-120"/>
        </a:defRPr>
      </a:lvl3pPr>
      <a:lvl4pPr marL="2029917"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anose="02020500000000000000" pitchFamily="18" charset="-120"/>
        </a:defRPr>
      </a:lvl4pPr>
      <a:lvl5pPr marL="2613974"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anose="02020500000000000000" pitchFamily="18" charset="-120"/>
        </a:defRPr>
      </a:lvl5pPr>
      <a:lvl6pPr marL="3071061"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6pPr>
      <a:lvl7pPr marL="3528151"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7pPr>
      <a:lvl8pPr marL="3985237"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8pPr>
      <a:lvl9pPr marL="4442327" indent="-290442" algn="l" defTabSz="449154" rtl="0" eaLnBrk="0" fontAlgn="base" hangingPunct="0">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9pPr>
    </p:bodyStyle>
    <p:otherStyle>
      <a:defPPr>
        <a:defRPr lang="zh-TW"/>
      </a:defPPr>
      <a:lvl1pPr marL="0" algn="l" defTabSz="914176" rtl="0" eaLnBrk="1" latinLnBrk="0" hangingPunct="1">
        <a:defRPr sz="1800" kern="1200">
          <a:solidFill>
            <a:schemeClr val="tx1"/>
          </a:solidFill>
          <a:latin typeface="+mn-lt"/>
          <a:ea typeface="+mn-ea"/>
          <a:cs typeface="+mn-cs"/>
        </a:defRPr>
      </a:lvl1pPr>
      <a:lvl2pPr marL="457089"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5" algn="l" defTabSz="914176" rtl="0" eaLnBrk="1" latinLnBrk="0" hangingPunct="1">
        <a:defRPr sz="1800" kern="1200">
          <a:solidFill>
            <a:schemeClr val="tx1"/>
          </a:solidFill>
          <a:latin typeface="+mn-lt"/>
          <a:ea typeface="+mn-ea"/>
          <a:cs typeface="+mn-cs"/>
        </a:defRPr>
      </a:lvl4pPr>
      <a:lvl5pPr marL="1828352" algn="l" defTabSz="914176" rtl="0" eaLnBrk="1" latinLnBrk="0" hangingPunct="1">
        <a:defRPr sz="1800" kern="1200">
          <a:solidFill>
            <a:schemeClr val="tx1"/>
          </a:solidFill>
          <a:latin typeface="+mn-lt"/>
          <a:ea typeface="+mn-ea"/>
          <a:cs typeface="+mn-cs"/>
        </a:defRPr>
      </a:lvl5pPr>
      <a:lvl6pPr marL="2285441" algn="l" defTabSz="914176" rtl="0" eaLnBrk="1" latinLnBrk="0" hangingPunct="1">
        <a:defRPr sz="1800" kern="1200">
          <a:solidFill>
            <a:schemeClr val="tx1"/>
          </a:solidFill>
          <a:latin typeface="+mn-lt"/>
          <a:ea typeface="+mn-ea"/>
          <a:cs typeface="+mn-cs"/>
        </a:defRPr>
      </a:lvl6pPr>
      <a:lvl7pPr marL="2742528"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6" algn="l" defTabSz="91417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5" descr="F:\宗教處\活動\PPT底版收集\簡報用拷貝.jpg">
            <a:extLst>
              <a:ext uri="{FF2B5EF4-FFF2-40B4-BE49-F238E27FC236}">
                <a16:creationId xmlns="" xmlns:a16="http://schemas.microsoft.com/office/drawing/2014/main" id="{519F1C43-475D-46CD-8C4D-D704D510B93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135063" y="0"/>
            <a:ext cx="1266825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 xmlns:a16="http://schemas.microsoft.com/office/drawing/2014/main" id="{03B39942-6FCB-4DE1-8739-BFE228699006}"/>
              </a:ext>
            </a:extLst>
          </p:cNvPr>
          <p:cNvSpPr>
            <a:spLocks noChangeArrowheads="1"/>
          </p:cNvSpPr>
          <p:nvPr/>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10" name="Rectangle 2">
            <a:extLst>
              <a:ext uri="{FF2B5EF4-FFF2-40B4-BE49-F238E27FC236}">
                <a16:creationId xmlns="" xmlns:a16="http://schemas.microsoft.com/office/drawing/2014/main" id="{A60D0ACD-940D-494F-812E-6924D87C9C18}"/>
              </a:ext>
            </a:extLst>
          </p:cNvPr>
          <p:cNvSpPr>
            <a:spLocks noGrp="1" noChangeArrowheads="1"/>
          </p:cNvSpPr>
          <p:nvPr>
            <p:ph type="sldNum" idx="4"/>
          </p:nvPr>
        </p:nvSpPr>
        <p:spPr bwMode="auto">
          <a:xfrm>
            <a:off x="-31751" y="-20636"/>
            <a:ext cx="1455738" cy="963613"/>
          </a:xfrm>
          <a:prstGeom prst="rect">
            <a:avLst/>
          </a:prstGeom>
          <a:noFill/>
          <a:ln w="9525">
            <a:noFill/>
            <a:round/>
            <a:headEnd/>
            <a:tailEnd/>
          </a:ln>
          <a:effectLst/>
        </p:spPr>
        <p:txBody>
          <a:bodyPr vert="horz" wrap="square" lIns="116612" tIns="58306" rIns="116612" bIns="58306" numCol="1" anchor="t" anchorCtr="0" compatLnSpc="1">
            <a:prstTxWarp prst="textNoShape">
              <a:avLst/>
            </a:prstTxWarp>
          </a:bodyPr>
          <a:lstStyle>
            <a:lvl1pPr eaLnBrk="1" hangingPunct="1">
              <a:spcBef>
                <a:spcPts val="1562"/>
              </a:spcBef>
              <a:buClr>
                <a:srgbClr val="000000"/>
              </a:buClr>
              <a:buSzPct val="100000"/>
              <a:buFont typeface="文鼎中圓" panose="020B0609010101010101" pitchFamily="49" charset="-120"/>
              <a:buNone/>
              <a:defRPr sz="5500" b="0">
                <a:solidFill>
                  <a:srgbClr val="FFC000"/>
                </a:solidFill>
                <a:latin typeface="Arial" panose="020B0604020202020204" pitchFamily="34" charset="0"/>
                <a:ea typeface="細明體" panose="02020509000000000000" pitchFamily="49" charset="-120"/>
              </a:defRPr>
            </a:lvl1pPr>
          </a:lstStyle>
          <a:p>
            <a:fld id="{CEFFACBB-2056-44A5-85A4-5DE34B09C8C0}" type="slidenum">
              <a:rPr lang="en-GB" altLang="en-US"/>
              <a:pPr/>
              <a:t>‹#›</a:t>
            </a:fld>
            <a:endParaRPr lang="en-GB" altLang="en-US"/>
          </a:p>
        </p:txBody>
      </p:sp>
    </p:spTree>
    <p:extLst>
      <p:ext uri="{BB962C8B-B14F-4D97-AF65-F5344CB8AC3E}">
        <p14:creationId xmlns:p14="http://schemas.microsoft.com/office/powerpoint/2010/main" val="1732571844"/>
      </p:ext>
    </p:extLst>
  </p:cSld>
  <p:clrMap bg1="lt1" tx1="dk1" bg2="lt2" tx2="dk2" accent1="accent1" accent2="accent2" accent3="accent3" accent4="accent4" accent5="accent5" accent6="accent6" hlink="hlink" folHlink="folHlink"/>
  <p:sldLayoutIdLst>
    <p:sldLayoutId id="2147487001" r:id="rId1"/>
    <p:sldLayoutId id="2147487002" r:id="rId2"/>
    <p:sldLayoutId id="2147487003" r:id="rId3"/>
    <p:sldLayoutId id="2147487004" r:id="rId4"/>
    <p:sldLayoutId id="2147487005" r:id="rId5"/>
    <p:sldLayoutId id="2147487006" r:id="rId6"/>
    <p:sldLayoutId id="2147487007" r:id="rId7"/>
    <p:sldLayoutId id="2147487008" r:id="rId8"/>
    <p:sldLayoutId id="2147487009" r:id="rId9"/>
    <p:sldLayoutId id="2147487010" r:id="rId10"/>
    <p:sldLayoutId id="2147487011" r:id="rId11"/>
    <p:sldLayoutId id="2147487012" r:id="rId12"/>
    <p:sldLayoutId id="2147487013" r:id="rId13"/>
    <p:sldLayoutId id="2147487014" r:id="rId14"/>
    <p:sldLayoutId id="2147487015" r:id="rId15"/>
    <p:sldLayoutId id="2147487016" r:id="rId16"/>
    <p:sldLayoutId id="2147487017" r:id="rId17"/>
    <p:sldLayoutId id="2147487018" r:id="rId18"/>
    <p:sldLayoutId id="2147487019" r:id="rId19"/>
    <p:sldLayoutId id="2147487020" r:id="rId20"/>
    <p:sldLayoutId id="2147487021" r:id="rId21"/>
    <p:sldLayoutId id="2147487022" r:id="rId22"/>
    <p:sldLayoutId id="2147487023" r:id="rId23"/>
    <p:sldLayoutId id="2147487024" r:id="rId24"/>
    <p:sldLayoutId id="2147487025" r:id="rId25"/>
    <p:sldLayoutId id="2147487026" r:id="rId26"/>
    <p:sldLayoutId id="2147487027" r:id="rId27"/>
    <p:sldLayoutId id="2147487028" r:id="rId28"/>
    <p:sldLayoutId id="2147487029" r:id="rId29"/>
    <p:sldLayoutId id="2147487030" r:id="rId30"/>
    <p:sldLayoutId id="2147487031" r:id="rId31"/>
    <p:sldLayoutId id="2147487032" r:id="rId32"/>
    <p:sldLayoutId id="2147487033" r:id="rId33"/>
    <p:sldLayoutId id="2147487034" r:id="rId34"/>
    <p:sldLayoutId id="2147487035" r:id="rId35"/>
    <p:sldLayoutId id="2147487036" r:id="rId36"/>
    <p:sldLayoutId id="2147487037" r:id="rId37"/>
    <p:sldLayoutId id="2147487038" r:id="rId38"/>
    <p:sldLayoutId id="2147487039" r:id="rId39"/>
    <p:sldLayoutId id="2147487040" r:id="rId40"/>
    <p:sldLayoutId id="2147487041" r:id="rId41"/>
  </p:sldLayoutIdLst>
  <p:hf sldNum="0" hdr="0" ftr="0" dt="0"/>
  <p:txStyles>
    <p:titleStyle>
      <a:lvl1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mj-lt"/>
          <a:ea typeface="+mj-ea"/>
          <a:cs typeface="+mj-cs"/>
        </a:defRPr>
      </a:lvl1pPr>
      <a:lvl2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2pPr>
      <a:lvl3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3pPr>
      <a:lvl4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4pPr>
      <a:lvl5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5pPr>
      <a:lvl6pPr marL="457089"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6pPr>
      <a:lvl7pPr marL="914176"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7pPr>
      <a:lvl8pPr marL="1371265"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8pPr>
      <a:lvl9pPr marL="1828352"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9pPr>
    </p:titleStyle>
    <p:bodyStyle>
      <a:lvl1pPr marL="426934" indent="-426934" algn="just" defTabSz="449154" rtl="0" eaLnBrk="0" fontAlgn="base" hangingPunct="0">
        <a:lnSpc>
          <a:spcPct val="108000"/>
        </a:lnSpc>
        <a:spcBef>
          <a:spcPct val="0"/>
        </a:spcBef>
        <a:spcAft>
          <a:spcPct val="0"/>
        </a:spcAft>
        <a:buClr>
          <a:srgbClr val="66FF33"/>
        </a:buClr>
        <a:buSzPct val="120000"/>
        <a:buFont typeface="Times New Roman" panose="02020603050405020304" pitchFamily="18" charset="0"/>
        <a:buChar char="•"/>
        <a:defRPr sz="6200">
          <a:solidFill>
            <a:srgbClr val="FFFFD5"/>
          </a:solidFill>
          <a:latin typeface="+mn-lt"/>
          <a:ea typeface="細明體" panose="02020509000000000000" pitchFamily="49" charset="-120"/>
          <a:cs typeface="+mn-cs"/>
        </a:defRPr>
      </a:lvl1pPr>
      <a:lvl2pPr marL="936396" indent="-358688" algn="l" defTabSz="449154" rtl="0" eaLnBrk="0" fontAlgn="base" hangingPunct="0">
        <a:lnSpc>
          <a:spcPct val="70000"/>
        </a:lnSpc>
        <a:spcBef>
          <a:spcPts val="1125"/>
        </a:spcBef>
        <a:spcAft>
          <a:spcPct val="0"/>
        </a:spcAft>
        <a:buClr>
          <a:srgbClr val="786950"/>
        </a:buClr>
        <a:buSzPct val="100000"/>
        <a:buFont typeface="Wingdings" panose="05000000000000000000" pitchFamily="2" charset="2"/>
        <a:buChar char=""/>
        <a:defRPr sz="4500">
          <a:solidFill>
            <a:srgbClr val="000000"/>
          </a:solidFill>
          <a:latin typeface="+mn-lt"/>
          <a:ea typeface="細明體" panose="02020509000000000000" pitchFamily="49" charset="-120"/>
        </a:defRPr>
      </a:lvl2pPr>
      <a:lvl3pPr marL="1445859" indent="-290442" algn="l" defTabSz="449154" rtl="0" eaLnBrk="0" fontAlgn="base" hangingPunct="0">
        <a:lnSpc>
          <a:spcPct val="70000"/>
        </a:lnSpc>
        <a:spcBef>
          <a:spcPts val="775"/>
        </a:spcBef>
        <a:spcAft>
          <a:spcPct val="0"/>
        </a:spcAft>
        <a:buClr>
          <a:srgbClr val="000000"/>
        </a:buClr>
        <a:buSzPct val="100000"/>
        <a:buFont typeface="Times New Roman" panose="02020603050405020304" pitchFamily="18" charset="0"/>
        <a:buChar char="•"/>
        <a:defRPr sz="3100">
          <a:solidFill>
            <a:srgbClr val="000000"/>
          </a:solidFill>
          <a:latin typeface="+mn-lt"/>
          <a:ea typeface="新細明體" pitchFamily="18" charset="-120"/>
        </a:defRPr>
      </a:lvl3pPr>
      <a:lvl4pPr marL="2029917"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4pPr>
      <a:lvl5pPr marL="2613974"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5pPr>
      <a:lvl6pPr marL="3071061"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6pPr>
      <a:lvl7pPr marL="3528151"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7pPr>
      <a:lvl8pPr marL="3985237"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8pPr>
      <a:lvl9pPr marL="4442327"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9pPr>
    </p:bodyStyle>
    <p:otherStyle>
      <a:defPPr>
        <a:defRPr lang="zh-TW"/>
      </a:defPPr>
      <a:lvl1pPr marL="0" algn="l" defTabSz="914176" rtl="0" eaLnBrk="1" latinLnBrk="0" hangingPunct="1">
        <a:defRPr sz="1800" kern="1200">
          <a:solidFill>
            <a:schemeClr val="tx1"/>
          </a:solidFill>
          <a:latin typeface="+mn-lt"/>
          <a:ea typeface="+mn-ea"/>
          <a:cs typeface="+mn-cs"/>
        </a:defRPr>
      </a:lvl1pPr>
      <a:lvl2pPr marL="457089"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5" algn="l" defTabSz="914176" rtl="0" eaLnBrk="1" latinLnBrk="0" hangingPunct="1">
        <a:defRPr sz="1800" kern="1200">
          <a:solidFill>
            <a:schemeClr val="tx1"/>
          </a:solidFill>
          <a:latin typeface="+mn-lt"/>
          <a:ea typeface="+mn-ea"/>
          <a:cs typeface="+mn-cs"/>
        </a:defRPr>
      </a:lvl4pPr>
      <a:lvl5pPr marL="1828352" algn="l" defTabSz="914176" rtl="0" eaLnBrk="1" latinLnBrk="0" hangingPunct="1">
        <a:defRPr sz="1800" kern="1200">
          <a:solidFill>
            <a:schemeClr val="tx1"/>
          </a:solidFill>
          <a:latin typeface="+mn-lt"/>
          <a:ea typeface="+mn-ea"/>
          <a:cs typeface="+mn-cs"/>
        </a:defRPr>
      </a:lvl5pPr>
      <a:lvl6pPr marL="2285441" algn="l" defTabSz="914176" rtl="0" eaLnBrk="1" latinLnBrk="0" hangingPunct="1">
        <a:defRPr sz="1800" kern="1200">
          <a:solidFill>
            <a:schemeClr val="tx1"/>
          </a:solidFill>
          <a:latin typeface="+mn-lt"/>
          <a:ea typeface="+mn-ea"/>
          <a:cs typeface="+mn-cs"/>
        </a:defRPr>
      </a:lvl6pPr>
      <a:lvl7pPr marL="2742528"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6" algn="l" defTabSz="91417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5" descr="F:\宗教處\活動\PPT底版收集\簡報用拷貝.jpg">
            <a:extLst>
              <a:ext uri="{FF2B5EF4-FFF2-40B4-BE49-F238E27FC236}">
                <a16:creationId xmlns:a16="http://schemas.microsoft.com/office/drawing/2014/main" xmlns="" id="{519F1C43-475D-46CD-8C4D-D704D510B93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135063" y="0"/>
            <a:ext cx="1266825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a16="http://schemas.microsoft.com/office/drawing/2014/main" xmlns="" id="{03B39942-6FCB-4DE1-8739-BFE228699006}"/>
              </a:ext>
            </a:extLst>
          </p:cNvPr>
          <p:cNvSpPr>
            <a:spLocks noChangeArrowheads="1"/>
          </p:cNvSpPr>
          <p:nvPr/>
        </p:nvSpPr>
        <p:spPr bwMode="auto">
          <a:xfrm>
            <a:off x="0" y="2"/>
            <a:ext cx="1279525" cy="1158875"/>
          </a:xfrm>
          <a:prstGeom prst="rect">
            <a:avLst/>
          </a:prstGeom>
          <a:solidFill>
            <a:schemeClr val="tx1"/>
          </a:solidFill>
          <a:ln w="9525" algn="ctr">
            <a:solidFill>
              <a:schemeClr val="tx1"/>
            </a:solidFill>
            <a:round/>
            <a:headEnd/>
            <a:tailEnd/>
          </a:ln>
        </p:spPr>
        <p:txBody>
          <a:bodyPr lIns="91417" tIns="45709" rIns="91417" bIns="45709"/>
          <a:lstStyle>
            <a:lvl1pPr>
              <a:defRPr sz="6000" b="1">
                <a:solidFill>
                  <a:schemeClr val="bg1"/>
                </a:solidFill>
                <a:latin typeface="Times New Roman" pitchFamily="18" charset="0"/>
                <a:ea typeface="新細明體" pitchFamily="18" charset="-120"/>
              </a:defRPr>
            </a:lvl1pPr>
            <a:lvl2pPr marL="742950" indent="-285750">
              <a:defRPr sz="6000" b="1">
                <a:solidFill>
                  <a:schemeClr val="bg1"/>
                </a:solidFill>
                <a:latin typeface="Times New Roman" pitchFamily="18" charset="0"/>
                <a:ea typeface="新細明體" pitchFamily="18" charset="-120"/>
              </a:defRPr>
            </a:lvl2pPr>
            <a:lvl3pPr marL="1143000" indent="-228600">
              <a:defRPr sz="6000" b="1">
                <a:solidFill>
                  <a:schemeClr val="bg1"/>
                </a:solidFill>
                <a:latin typeface="Times New Roman" pitchFamily="18" charset="0"/>
                <a:ea typeface="新細明體" pitchFamily="18" charset="-120"/>
              </a:defRPr>
            </a:lvl3pPr>
            <a:lvl4pPr marL="1600200" indent="-228600">
              <a:defRPr sz="6000" b="1">
                <a:solidFill>
                  <a:schemeClr val="bg1"/>
                </a:solidFill>
                <a:latin typeface="Times New Roman" pitchFamily="18" charset="0"/>
                <a:ea typeface="新細明體" pitchFamily="18" charset="-120"/>
              </a:defRPr>
            </a:lvl4pPr>
            <a:lvl5pPr marL="2057400" indent="-22860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solidFill>
                <a:srgbClr val="FFFFFF"/>
              </a:solidFill>
            </a:endParaRPr>
          </a:p>
        </p:txBody>
      </p:sp>
      <p:sp>
        <p:nvSpPr>
          <p:cNvPr id="10" name="Rectangle 2">
            <a:extLst>
              <a:ext uri="{FF2B5EF4-FFF2-40B4-BE49-F238E27FC236}">
                <a16:creationId xmlns:a16="http://schemas.microsoft.com/office/drawing/2014/main" xmlns="" id="{A60D0ACD-940D-494F-812E-6924D87C9C18}"/>
              </a:ext>
            </a:extLst>
          </p:cNvPr>
          <p:cNvSpPr>
            <a:spLocks noGrp="1" noChangeArrowheads="1"/>
          </p:cNvSpPr>
          <p:nvPr>
            <p:ph type="sldNum" idx="4"/>
          </p:nvPr>
        </p:nvSpPr>
        <p:spPr bwMode="auto">
          <a:xfrm>
            <a:off x="-31751" y="-20636"/>
            <a:ext cx="1455738" cy="963613"/>
          </a:xfrm>
          <a:prstGeom prst="rect">
            <a:avLst/>
          </a:prstGeom>
          <a:noFill/>
          <a:ln w="9525">
            <a:noFill/>
            <a:round/>
            <a:headEnd/>
            <a:tailEnd/>
          </a:ln>
          <a:effectLst/>
        </p:spPr>
        <p:txBody>
          <a:bodyPr vert="horz" wrap="square" lIns="116612" tIns="58306" rIns="116612" bIns="58306" numCol="1" anchor="t" anchorCtr="0" compatLnSpc="1">
            <a:prstTxWarp prst="textNoShape">
              <a:avLst/>
            </a:prstTxWarp>
          </a:bodyPr>
          <a:lstStyle>
            <a:lvl1pPr eaLnBrk="1" hangingPunct="1">
              <a:spcBef>
                <a:spcPts val="1562"/>
              </a:spcBef>
              <a:buClr>
                <a:srgbClr val="000000"/>
              </a:buClr>
              <a:buSzPct val="100000"/>
              <a:buFont typeface="文鼎中圓" panose="020B0609010101010101" pitchFamily="49" charset="-120"/>
              <a:buNone/>
              <a:defRPr sz="5500" b="0">
                <a:solidFill>
                  <a:srgbClr val="FFC000"/>
                </a:solidFill>
                <a:latin typeface="Arial" panose="020B0604020202020204" pitchFamily="34" charset="0"/>
                <a:ea typeface="細明體" panose="02020509000000000000" pitchFamily="49" charset="-120"/>
              </a:defRPr>
            </a:lvl1pPr>
          </a:lstStyle>
          <a:p>
            <a:fld id="{CEFFACBB-2056-44A5-85A4-5DE34B09C8C0}" type="slidenum">
              <a:rPr lang="en-GB" altLang="en-US"/>
              <a:pPr/>
              <a:t>‹#›</a:t>
            </a:fld>
            <a:endParaRPr lang="en-GB" altLang="en-US"/>
          </a:p>
        </p:txBody>
      </p:sp>
    </p:spTree>
    <p:extLst>
      <p:ext uri="{BB962C8B-B14F-4D97-AF65-F5344CB8AC3E}">
        <p14:creationId xmlns:p14="http://schemas.microsoft.com/office/powerpoint/2010/main" val="2704683250"/>
      </p:ext>
    </p:extLst>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 id="2147487055" r:id="rId13"/>
    <p:sldLayoutId id="2147487056" r:id="rId14"/>
    <p:sldLayoutId id="2147487057" r:id="rId15"/>
    <p:sldLayoutId id="2147487058" r:id="rId16"/>
    <p:sldLayoutId id="2147487059" r:id="rId17"/>
    <p:sldLayoutId id="2147487060" r:id="rId18"/>
    <p:sldLayoutId id="2147487061" r:id="rId19"/>
    <p:sldLayoutId id="2147487062" r:id="rId20"/>
    <p:sldLayoutId id="2147487063" r:id="rId21"/>
    <p:sldLayoutId id="2147487064" r:id="rId22"/>
    <p:sldLayoutId id="2147487065" r:id="rId23"/>
    <p:sldLayoutId id="2147487066" r:id="rId24"/>
    <p:sldLayoutId id="2147487067" r:id="rId25"/>
    <p:sldLayoutId id="2147487068" r:id="rId26"/>
    <p:sldLayoutId id="2147487069" r:id="rId27"/>
    <p:sldLayoutId id="2147487070" r:id="rId28"/>
    <p:sldLayoutId id="2147487071" r:id="rId29"/>
    <p:sldLayoutId id="2147487072" r:id="rId30"/>
    <p:sldLayoutId id="2147487073" r:id="rId31"/>
    <p:sldLayoutId id="2147487074" r:id="rId32"/>
    <p:sldLayoutId id="2147487075" r:id="rId33"/>
    <p:sldLayoutId id="2147487076" r:id="rId34"/>
    <p:sldLayoutId id="2147487077" r:id="rId35"/>
    <p:sldLayoutId id="2147487078" r:id="rId36"/>
    <p:sldLayoutId id="2147487079" r:id="rId37"/>
    <p:sldLayoutId id="2147487080" r:id="rId38"/>
    <p:sldLayoutId id="2147487081" r:id="rId39"/>
    <p:sldLayoutId id="2147487082" r:id="rId40"/>
    <p:sldLayoutId id="2147487083" r:id="rId41"/>
  </p:sldLayoutIdLst>
  <p:hf sldNum="0" hdr="0" ftr="0" dt="0"/>
  <p:txStyles>
    <p:titleStyle>
      <a:lvl1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mj-lt"/>
          <a:ea typeface="+mj-ea"/>
          <a:cs typeface="+mj-cs"/>
        </a:defRPr>
      </a:lvl1pPr>
      <a:lvl2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2pPr>
      <a:lvl3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3pPr>
      <a:lvl4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4pPr>
      <a:lvl5pPr algn="l" defTabSz="449154" rtl="0" eaLnBrk="0" fontAlgn="base" hangingPunct="0">
        <a:lnSpc>
          <a:spcPct val="84000"/>
        </a:lnSpc>
        <a:spcBef>
          <a:spcPct val="0"/>
        </a:spcBef>
        <a:spcAft>
          <a:spcPct val="0"/>
        </a:spcAft>
        <a:buClr>
          <a:srgbClr val="95EFA2"/>
        </a:buClr>
        <a:buSzPct val="100000"/>
        <a:buFont typeface="Times New Roman" panose="02020603050405020304" pitchFamily="18" charset="0"/>
        <a:defRPr sz="6000">
          <a:solidFill>
            <a:srgbClr val="95EFA2"/>
          </a:solidFill>
          <a:latin typeface="Times New Roman" pitchFamily="18" charset="0"/>
          <a:ea typeface="文鼎顏楷" charset="0"/>
          <a:cs typeface="文鼎顏楷" charset="0"/>
        </a:defRPr>
      </a:lvl5pPr>
      <a:lvl6pPr marL="457089"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6pPr>
      <a:lvl7pPr marL="914176"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7pPr>
      <a:lvl8pPr marL="1371265"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8pPr>
      <a:lvl9pPr marL="1828352" algn="l" defTabSz="449154" rtl="0" eaLnBrk="1" fontAlgn="base" hangingPunct="1">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9pPr>
    </p:titleStyle>
    <p:bodyStyle>
      <a:lvl1pPr marL="426934" indent="-426934" algn="just" defTabSz="449154" rtl="0" eaLnBrk="0" fontAlgn="base" hangingPunct="0">
        <a:lnSpc>
          <a:spcPct val="108000"/>
        </a:lnSpc>
        <a:spcBef>
          <a:spcPct val="0"/>
        </a:spcBef>
        <a:spcAft>
          <a:spcPct val="0"/>
        </a:spcAft>
        <a:buClr>
          <a:srgbClr val="66FF33"/>
        </a:buClr>
        <a:buSzPct val="120000"/>
        <a:buFont typeface="Times New Roman" panose="02020603050405020304" pitchFamily="18" charset="0"/>
        <a:buChar char="•"/>
        <a:defRPr sz="6200">
          <a:solidFill>
            <a:srgbClr val="FFFFD5"/>
          </a:solidFill>
          <a:latin typeface="+mn-lt"/>
          <a:ea typeface="細明體" panose="02020509000000000000" pitchFamily="49" charset="-120"/>
          <a:cs typeface="+mn-cs"/>
        </a:defRPr>
      </a:lvl1pPr>
      <a:lvl2pPr marL="936396" indent="-358688" algn="l" defTabSz="449154" rtl="0" eaLnBrk="0" fontAlgn="base" hangingPunct="0">
        <a:lnSpc>
          <a:spcPct val="70000"/>
        </a:lnSpc>
        <a:spcBef>
          <a:spcPts val="1125"/>
        </a:spcBef>
        <a:spcAft>
          <a:spcPct val="0"/>
        </a:spcAft>
        <a:buClr>
          <a:srgbClr val="786950"/>
        </a:buClr>
        <a:buSzPct val="100000"/>
        <a:buFont typeface="Wingdings" panose="05000000000000000000" pitchFamily="2" charset="2"/>
        <a:buChar char=""/>
        <a:defRPr sz="4500">
          <a:solidFill>
            <a:srgbClr val="000000"/>
          </a:solidFill>
          <a:latin typeface="+mn-lt"/>
          <a:ea typeface="細明體" panose="02020509000000000000" pitchFamily="49" charset="-120"/>
        </a:defRPr>
      </a:lvl2pPr>
      <a:lvl3pPr marL="1445859" indent="-290442" algn="l" defTabSz="449154" rtl="0" eaLnBrk="0" fontAlgn="base" hangingPunct="0">
        <a:lnSpc>
          <a:spcPct val="70000"/>
        </a:lnSpc>
        <a:spcBef>
          <a:spcPts val="775"/>
        </a:spcBef>
        <a:spcAft>
          <a:spcPct val="0"/>
        </a:spcAft>
        <a:buClr>
          <a:srgbClr val="000000"/>
        </a:buClr>
        <a:buSzPct val="100000"/>
        <a:buFont typeface="Times New Roman" panose="02020603050405020304" pitchFamily="18" charset="0"/>
        <a:buChar char="•"/>
        <a:defRPr sz="3100">
          <a:solidFill>
            <a:srgbClr val="000000"/>
          </a:solidFill>
          <a:latin typeface="+mn-lt"/>
          <a:ea typeface="新細明體" pitchFamily="18" charset="-120"/>
        </a:defRPr>
      </a:lvl3pPr>
      <a:lvl4pPr marL="2029917"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4pPr>
      <a:lvl5pPr marL="2613974" indent="-290442" algn="l" defTabSz="449154" rtl="0" eaLnBrk="0" fontAlgn="base" hangingPunct="0">
        <a:lnSpc>
          <a:spcPct val="70000"/>
        </a:lnSpc>
        <a:spcBef>
          <a:spcPts val="651"/>
        </a:spcBef>
        <a:spcAft>
          <a:spcPct val="0"/>
        </a:spcAft>
        <a:buClr>
          <a:srgbClr val="000000"/>
        </a:buClr>
        <a:buSzPct val="100000"/>
        <a:buFont typeface="Times New Roman" panose="02020603050405020304" pitchFamily="18" charset="0"/>
        <a:buChar char="•"/>
        <a:defRPr sz="2600">
          <a:solidFill>
            <a:srgbClr val="000000"/>
          </a:solidFill>
          <a:latin typeface="+mn-lt"/>
          <a:ea typeface="新細明體" pitchFamily="18" charset="-120"/>
        </a:defRPr>
      </a:lvl5pPr>
      <a:lvl6pPr marL="3071061"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6pPr>
      <a:lvl7pPr marL="3528151"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7pPr>
      <a:lvl8pPr marL="3985237"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8pPr>
      <a:lvl9pPr marL="4442327" indent="-290442" algn="l" defTabSz="449154" rtl="0" eaLnBrk="1" fontAlgn="base" hangingPunct="1">
        <a:lnSpc>
          <a:spcPct val="70000"/>
        </a:lnSpc>
        <a:spcBef>
          <a:spcPts val="651"/>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9pPr>
    </p:bodyStyle>
    <p:otherStyle>
      <a:defPPr>
        <a:defRPr lang="zh-TW"/>
      </a:defPPr>
      <a:lvl1pPr marL="0" algn="l" defTabSz="914176" rtl="0" eaLnBrk="1" latinLnBrk="0" hangingPunct="1">
        <a:defRPr sz="1800" kern="1200">
          <a:solidFill>
            <a:schemeClr val="tx1"/>
          </a:solidFill>
          <a:latin typeface="+mn-lt"/>
          <a:ea typeface="+mn-ea"/>
          <a:cs typeface="+mn-cs"/>
        </a:defRPr>
      </a:lvl1pPr>
      <a:lvl2pPr marL="457089"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5" algn="l" defTabSz="914176" rtl="0" eaLnBrk="1" latinLnBrk="0" hangingPunct="1">
        <a:defRPr sz="1800" kern="1200">
          <a:solidFill>
            <a:schemeClr val="tx1"/>
          </a:solidFill>
          <a:latin typeface="+mn-lt"/>
          <a:ea typeface="+mn-ea"/>
          <a:cs typeface="+mn-cs"/>
        </a:defRPr>
      </a:lvl4pPr>
      <a:lvl5pPr marL="1828352" algn="l" defTabSz="914176" rtl="0" eaLnBrk="1" latinLnBrk="0" hangingPunct="1">
        <a:defRPr sz="1800" kern="1200">
          <a:solidFill>
            <a:schemeClr val="tx1"/>
          </a:solidFill>
          <a:latin typeface="+mn-lt"/>
          <a:ea typeface="+mn-ea"/>
          <a:cs typeface="+mn-cs"/>
        </a:defRPr>
      </a:lvl5pPr>
      <a:lvl6pPr marL="2285441" algn="l" defTabSz="914176" rtl="0" eaLnBrk="1" latinLnBrk="0" hangingPunct="1">
        <a:defRPr sz="1800" kern="1200">
          <a:solidFill>
            <a:schemeClr val="tx1"/>
          </a:solidFill>
          <a:latin typeface="+mn-lt"/>
          <a:ea typeface="+mn-ea"/>
          <a:cs typeface="+mn-cs"/>
        </a:defRPr>
      </a:lvl6pPr>
      <a:lvl7pPr marL="2742528"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6" algn="l" defTabSz="91417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89610" y="323526"/>
            <a:ext cx="12412980" cy="1346465"/>
          </a:xfrm>
          <a:prstGeom prst="rect">
            <a:avLst/>
          </a:prstGeom>
        </p:spPr>
        <p:txBody>
          <a:bodyPr vert="horz" lIns="124971" tIns="62486" rIns="124971" bIns="62486"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89610" y="1885051"/>
            <a:ext cx="12412980" cy="5331627"/>
          </a:xfrm>
          <a:prstGeom prst="rect">
            <a:avLst/>
          </a:prstGeom>
        </p:spPr>
        <p:txBody>
          <a:bodyPr vert="horz" lIns="124971" tIns="62486" rIns="124971" bIns="62486"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89610" y="7487840"/>
            <a:ext cx="3218180" cy="430121"/>
          </a:xfrm>
          <a:prstGeom prst="rect">
            <a:avLst/>
          </a:prstGeom>
        </p:spPr>
        <p:txBody>
          <a:bodyPr vert="horz" lIns="124971" tIns="62486" rIns="124971" bIns="62486" rtlCol="0" anchor="ctr"/>
          <a:lstStyle>
            <a:lvl1pPr algn="l">
              <a:defRPr sz="1600">
                <a:solidFill>
                  <a:schemeClr val="tx1">
                    <a:tint val="75000"/>
                  </a:schemeClr>
                </a:solidFill>
              </a:defRPr>
            </a:lvl1pPr>
          </a:lstStyle>
          <a:p>
            <a:pPr defTabSz="1249710" eaLnBrk="1" fontAlgn="auto" hangingPunct="1">
              <a:spcBef>
                <a:spcPts val="0"/>
              </a:spcBef>
              <a:spcAft>
                <a:spcPts val="0"/>
              </a:spcAft>
            </a:pPr>
            <a:fld id="{5BBEAD13-0566-4C6C-97E7-55F17F24B09F}" type="datetimeFigureOut">
              <a:rPr lang="zh-TW" altLang="en-US" b="0" smtClean="0">
                <a:solidFill>
                  <a:prstClr val="black">
                    <a:tint val="75000"/>
                  </a:prstClr>
                </a:solidFill>
                <a:latin typeface="Calibri"/>
                <a:ea typeface="新細明體"/>
              </a:rPr>
              <a:pPr defTabSz="1249710" eaLnBrk="1" fontAlgn="auto" hangingPunct="1">
                <a:spcBef>
                  <a:spcPts val="0"/>
                </a:spcBef>
                <a:spcAft>
                  <a:spcPts val="0"/>
                </a:spcAft>
              </a:pPr>
              <a:t>2019/3/10</a:t>
            </a:fld>
            <a:endParaRPr lang="zh-TW" altLang="en-US" b="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4712335" y="7487840"/>
            <a:ext cx="4367530" cy="430121"/>
          </a:xfrm>
          <a:prstGeom prst="rect">
            <a:avLst/>
          </a:prstGeom>
        </p:spPr>
        <p:txBody>
          <a:bodyPr vert="horz" lIns="124971" tIns="62486" rIns="124971" bIns="62486" rtlCol="0" anchor="ctr"/>
          <a:lstStyle>
            <a:lvl1pPr algn="ctr">
              <a:defRPr sz="1600">
                <a:solidFill>
                  <a:schemeClr val="tx1">
                    <a:tint val="75000"/>
                  </a:schemeClr>
                </a:solidFill>
              </a:defRPr>
            </a:lvl1pPr>
          </a:lstStyle>
          <a:p>
            <a:pPr defTabSz="1249710" eaLnBrk="1" fontAlgn="auto" hangingPunct="1">
              <a:spcBef>
                <a:spcPts val="0"/>
              </a:spcBef>
              <a:spcAft>
                <a:spcPts val="0"/>
              </a:spcAft>
            </a:pPr>
            <a:endParaRPr lang="zh-TW" altLang="en-US" b="0">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9884410" y="7487840"/>
            <a:ext cx="3218180" cy="430121"/>
          </a:xfrm>
          <a:prstGeom prst="rect">
            <a:avLst/>
          </a:prstGeom>
        </p:spPr>
        <p:txBody>
          <a:bodyPr vert="horz" lIns="124971" tIns="62486" rIns="124971" bIns="62486" rtlCol="0" anchor="ctr"/>
          <a:lstStyle>
            <a:lvl1pPr algn="r">
              <a:defRPr sz="1600">
                <a:solidFill>
                  <a:schemeClr val="tx1">
                    <a:tint val="75000"/>
                  </a:schemeClr>
                </a:solidFill>
              </a:defRPr>
            </a:lvl1pPr>
          </a:lstStyle>
          <a:p>
            <a:pPr defTabSz="1249710" eaLnBrk="1" fontAlgn="auto" hangingPunct="1">
              <a:spcBef>
                <a:spcPts val="0"/>
              </a:spcBef>
              <a:spcAft>
                <a:spcPts val="0"/>
              </a:spcAft>
            </a:pPr>
            <a:fld id="{73DA0BB7-265A-403C-9275-D587AB510EDC}" type="slidenum">
              <a:rPr lang="zh-TW" altLang="en-US" b="0" smtClean="0">
                <a:solidFill>
                  <a:prstClr val="black">
                    <a:tint val="75000"/>
                  </a:prstClr>
                </a:solidFill>
                <a:latin typeface="Calibri"/>
                <a:ea typeface="新細明體"/>
              </a:rPr>
              <a:pPr defTabSz="1249710" eaLnBrk="1" fontAlgn="auto" hangingPunct="1">
                <a:spcBef>
                  <a:spcPts val="0"/>
                </a:spcBef>
                <a:spcAft>
                  <a:spcPts val="0"/>
                </a:spcAft>
              </a:pPr>
              <a:t>‹#›</a:t>
            </a:fld>
            <a:endParaRPr lang="zh-TW" altLang="en-US" b="0">
              <a:solidFill>
                <a:prstClr val="black">
                  <a:tint val="75000"/>
                </a:prstClr>
              </a:solidFill>
              <a:latin typeface="Calibri"/>
              <a:ea typeface="新細明體"/>
            </a:endParaRPr>
          </a:p>
        </p:txBody>
      </p:sp>
    </p:spTree>
    <p:extLst>
      <p:ext uri="{BB962C8B-B14F-4D97-AF65-F5344CB8AC3E}">
        <p14:creationId xmlns:p14="http://schemas.microsoft.com/office/powerpoint/2010/main" val="1060355453"/>
      </p:ext>
    </p:extLst>
  </p:cSld>
  <p:clrMap bg1="lt1" tx1="dk1" bg2="lt2" tx2="dk2" accent1="accent1" accent2="accent2" accent3="accent3" accent4="accent4" accent5="accent5" accent6="accent6" hlink="hlink" folHlink="folHlink"/>
  <p:sldLayoutIdLst>
    <p:sldLayoutId id="2147487086" r:id="rId1"/>
    <p:sldLayoutId id="2147487087" r:id="rId2"/>
    <p:sldLayoutId id="2147487088" r:id="rId3"/>
    <p:sldLayoutId id="2147487089" r:id="rId4"/>
    <p:sldLayoutId id="2147487090" r:id="rId5"/>
    <p:sldLayoutId id="2147487091" r:id="rId6"/>
    <p:sldLayoutId id="2147487092" r:id="rId7"/>
    <p:sldLayoutId id="2147487093" r:id="rId8"/>
    <p:sldLayoutId id="2147487094" r:id="rId9"/>
    <p:sldLayoutId id="2147487095" r:id="rId10"/>
    <p:sldLayoutId id="2147487096" r:id="rId11"/>
  </p:sldLayoutIdLst>
  <p:txStyles>
    <p:titleStyle>
      <a:lvl1pPr algn="ctr" defTabSz="1249710" rtl="0" eaLnBrk="1" latinLnBrk="0" hangingPunct="1">
        <a:spcBef>
          <a:spcPct val="0"/>
        </a:spcBef>
        <a:buNone/>
        <a:defRPr sz="6000" kern="1200">
          <a:solidFill>
            <a:schemeClr val="tx1"/>
          </a:solidFill>
          <a:latin typeface="+mj-lt"/>
          <a:ea typeface="+mj-ea"/>
          <a:cs typeface="+mj-cs"/>
        </a:defRPr>
      </a:lvl1pPr>
    </p:titleStyle>
    <p:bodyStyle>
      <a:lvl1pPr marL="468641" indent="-468641" algn="l" defTabSz="1249710" rtl="0" eaLnBrk="1" latinLnBrk="0" hangingPunct="1">
        <a:spcBef>
          <a:spcPct val="20000"/>
        </a:spcBef>
        <a:buFont typeface="Arial" pitchFamily="34" charset="0"/>
        <a:buChar char="•"/>
        <a:defRPr sz="4400" kern="1200">
          <a:solidFill>
            <a:schemeClr val="tx1"/>
          </a:solidFill>
          <a:latin typeface="+mn-lt"/>
          <a:ea typeface="+mn-ea"/>
          <a:cs typeface="+mn-cs"/>
        </a:defRPr>
      </a:lvl1pPr>
      <a:lvl2pPr marL="1015390" indent="-390535" algn="l" defTabSz="124971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62138" indent="-312428" algn="l" defTabSz="1249710"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186993" indent="-312428" algn="l" defTabSz="124971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811849" indent="-312428" algn="l" defTabSz="124971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36704" indent="-312428" algn="l" defTabSz="124971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61559" indent="-312428" algn="l" defTabSz="124971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86414" indent="-312428" algn="l" defTabSz="124971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11270" indent="-312428" algn="l" defTabSz="124971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TW"/>
      </a:defPPr>
      <a:lvl1pPr marL="0" algn="l" defTabSz="1249710" rtl="0" eaLnBrk="1" latinLnBrk="0" hangingPunct="1">
        <a:defRPr sz="2500" kern="1200">
          <a:solidFill>
            <a:schemeClr val="tx1"/>
          </a:solidFill>
          <a:latin typeface="+mn-lt"/>
          <a:ea typeface="+mn-ea"/>
          <a:cs typeface="+mn-cs"/>
        </a:defRPr>
      </a:lvl1pPr>
      <a:lvl2pPr marL="624855" algn="l" defTabSz="1249710" rtl="0" eaLnBrk="1" latinLnBrk="0" hangingPunct="1">
        <a:defRPr sz="2500" kern="1200">
          <a:solidFill>
            <a:schemeClr val="tx1"/>
          </a:solidFill>
          <a:latin typeface="+mn-lt"/>
          <a:ea typeface="+mn-ea"/>
          <a:cs typeface="+mn-cs"/>
        </a:defRPr>
      </a:lvl2pPr>
      <a:lvl3pPr marL="1249710" algn="l" defTabSz="1249710" rtl="0" eaLnBrk="1" latinLnBrk="0" hangingPunct="1">
        <a:defRPr sz="2500" kern="1200">
          <a:solidFill>
            <a:schemeClr val="tx1"/>
          </a:solidFill>
          <a:latin typeface="+mn-lt"/>
          <a:ea typeface="+mn-ea"/>
          <a:cs typeface="+mn-cs"/>
        </a:defRPr>
      </a:lvl3pPr>
      <a:lvl4pPr marL="1874566" algn="l" defTabSz="1249710" rtl="0" eaLnBrk="1" latinLnBrk="0" hangingPunct="1">
        <a:defRPr sz="2500" kern="1200">
          <a:solidFill>
            <a:schemeClr val="tx1"/>
          </a:solidFill>
          <a:latin typeface="+mn-lt"/>
          <a:ea typeface="+mn-ea"/>
          <a:cs typeface="+mn-cs"/>
        </a:defRPr>
      </a:lvl4pPr>
      <a:lvl5pPr marL="2499421" algn="l" defTabSz="1249710" rtl="0" eaLnBrk="1" latinLnBrk="0" hangingPunct="1">
        <a:defRPr sz="2500" kern="1200">
          <a:solidFill>
            <a:schemeClr val="tx1"/>
          </a:solidFill>
          <a:latin typeface="+mn-lt"/>
          <a:ea typeface="+mn-ea"/>
          <a:cs typeface="+mn-cs"/>
        </a:defRPr>
      </a:lvl5pPr>
      <a:lvl6pPr marL="3124276" algn="l" defTabSz="1249710" rtl="0" eaLnBrk="1" latinLnBrk="0" hangingPunct="1">
        <a:defRPr sz="2500" kern="1200">
          <a:solidFill>
            <a:schemeClr val="tx1"/>
          </a:solidFill>
          <a:latin typeface="+mn-lt"/>
          <a:ea typeface="+mn-ea"/>
          <a:cs typeface="+mn-cs"/>
        </a:defRPr>
      </a:lvl6pPr>
      <a:lvl7pPr marL="3749131" algn="l" defTabSz="1249710" rtl="0" eaLnBrk="1" latinLnBrk="0" hangingPunct="1">
        <a:defRPr sz="2500" kern="1200">
          <a:solidFill>
            <a:schemeClr val="tx1"/>
          </a:solidFill>
          <a:latin typeface="+mn-lt"/>
          <a:ea typeface="+mn-ea"/>
          <a:cs typeface="+mn-cs"/>
        </a:defRPr>
      </a:lvl7pPr>
      <a:lvl8pPr marL="4373987" algn="l" defTabSz="1249710" rtl="0" eaLnBrk="1" latinLnBrk="0" hangingPunct="1">
        <a:defRPr sz="2500" kern="1200">
          <a:solidFill>
            <a:schemeClr val="tx1"/>
          </a:solidFill>
          <a:latin typeface="+mn-lt"/>
          <a:ea typeface="+mn-ea"/>
          <a:cs typeface="+mn-cs"/>
        </a:defRPr>
      </a:lvl8pPr>
      <a:lvl9pPr marL="4998842" algn="l" defTabSz="124971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10.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14.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8.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hyperlink" Target="2018&#12302;&#27506;&#26411;&#31069;&#31119;&#12303;&#36992;&#32004;&#29255;&#65288;&#20108;&#65289;&#65306;&#31119;&#24935;&#32005;&#21253;&#65292;&#35657;&#22196;&#27861;&#24107;&#30340;&#31069;&#31119;&#65281;%20%5b720p%5d.mp4"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2D1D506B-B517-4C5C-829F-49DE2A8A2C05}"/>
              </a:ext>
            </a:extLst>
          </p:cNvPr>
          <p:cNvSpPr>
            <a:spLocks noChangeArrowheads="1"/>
          </p:cNvSpPr>
          <p:nvPr/>
        </p:nvSpPr>
        <p:spPr bwMode="auto">
          <a:xfrm>
            <a:off x="11360596" y="275108"/>
            <a:ext cx="2525713" cy="78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34" tIns="42916" rIns="85834" bIns="42916" anchor="ctr"/>
          <a:lstStyle>
            <a:lvl1pPr defTabSz="1166813">
              <a:defRPr sz="6000" b="1">
                <a:solidFill>
                  <a:schemeClr val="bg1"/>
                </a:solidFill>
                <a:latin typeface="Times New Roman" panose="02020603050405020304" pitchFamily="18" charset="0"/>
                <a:ea typeface="新細明體" panose="02020500000000000000" pitchFamily="18" charset="-120"/>
              </a:defRPr>
            </a:lvl1pPr>
            <a:lvl2pPr marL="742950" indent="-285750" defTabSz="1166813">
              <a:defRPr sz="6000" b="1">
                <a:solidFill>
                  <a:schemeClr val="bg1"/>
                </a:solidFill>
                <a:latin typeface="Times New Roman" panose="02020603050405020304" pitchFamily="18" charset="0"/>
                <a:ea typeface="新細明體" panose="02020500000000000000" pitchFamily="18" charset="-120"/>
              </a:defRPr>
            </a:lvl2pPr>
            <a:lvl3pPr marL="1143000" indent="-228600" defTabSz="1166813">
              <a:defRPr sz="6000" b="1">
                <a:solidFill>
                  <a:schemeClr val="bg1"/>
                </a:solidFill>
                <a:latin typeface="Times New Roman" panose="02020603050405020304" pitchFamily="18" charset="0"/>
                <a:ea typeface="新細明體" panose="02020500000000000000" pitchFamily="18" charset="-120"/>
              </a:defRPr>
            </a:lvl3pPr>
            <a:lvl4pPr marL="1600200" indent="-228600" defTabSz="1166813">
              <a:defRPr sz="6000" b="1">
                <a:solidFill>
                  <a:schemeClr val="bg1"/>
                </a:solidFill>
                <a:latin typeface="Times New Roman" panose="02020603050405020304" pitchFamily="18" charset="0"/>
                <a:ea typeface="新細明體" panose="02020500000000000000" pitchFamily="18" charset="-120"/>
              </a:defRPr>
            </a:lvl4pPr>
            <a:lvl5pPr marL="2057400" indent="-228600" defTabSz="1166813">
              <a:defRPr sz="6000" b="1">
                <a:solidFill>
                  <a:schemeClr val="bg1"/>
                </a:solidFill>
                <a:latin typeface="Times New Roman" panose="02020603050405020304" pitchFamily="18" charset="0"/>
                <a:ea typeface="新細明體" panose="02020500000000000000" pitchFamily="18" charset="-120"/>
              </a:defRPr>
            </a:lvl5pPr>
            <a:lvl6pPr marL="25146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120000"/>
              </a:lnSpc>
            </a:pPr>
            <a:r>
              <a:rPr kumimoji="1" lang="zh-TW" altLang="en-US" sz="5500" b="0" dirty="0">
                <a:solidFill>
                  <a:srgbClr val="D9D9D9"/>
                </a:solidFill>
                <a:latin typeface="標楷體" panose="03000509000000000000" pitchFamily="65" charset="-120"/>
                <a:ea typeface="標楷體" panose="03000509000000000000" pitchFamily="65" charset="-120"/>
              </a:rPr>
              <a:t>二</a:t>
            </a:r>
            <a:r>
              <a:rPr kumimoji="1" lang="zh-TW" altLang="en-US" sz="5500" b="0">
                <a:solidFill>
                  <a:srgbClr val="D9D9D9"/>
                </a:solidFill>
                <a:latin typeface="標楷體" panose="03000509000000000000" pitchFamily="65" charset="-120"/>
                <a:ea typeface="標楷體" panose="03000509000000000000" pitchFamily="65" charset="-120"/>
              </a:rPr>
              <a:t>０</a:t>
            </a:r>
            <a:r>
              <a:rPr kumimoji="1" lang="zh-TW" altLang="en-US" sz="5500" b="0" smtClean="0">
                <a:solidFill>
                  <a:srgbClr val="D9D9D9"/>
                </a:solidFill>
                <a:latin typeface="標楷體" panose="03000509000000000000" pitchFamily="65" charset="-120"/>
                <a:ea typeface="標楷體" panose="03000509000000000000" pitchFamily="65" charset="-120"/>
              </a:rPr>
              <a:t>一九年三月十日</a:t>
            </a:r>
            <a:endParaRPr kumimoji="1" lang="zh-TW" altLang="en-US" sz="5500" b="0" dirty="0">
              <a:solidFill>
                <a:srgbClr val="D9D9D9"/>
              </a:solidFill>
              <a:latin typeface="標楷體" panose="03000509000000000000" pitchFamily="65" charset="-120"/>
              <a:ea typeface="標楷體" panose="03000509000000000000" pitchFamily="65" charset="-120"/>
            </a:endParaRPr>
          </a:p>
        </p:txBody>
      </p:sp>
      <p:sp>
        <p:nvSpPr>
          <p:cNvPr id="29699" name="Rectangle 2">
            <a:extLst>
              <a:ext uri="{FF2B5EF4-FFF2-40B4-BE49-F238E27FC236}">
                <a16:creationId xmlns="" xmlns:a16="http://schemas.microsoft.com/office/drawing/2014/main" id="{F3E2022D-7A38-487B-9044-57D3E26DD76F}"/>
              </a:ext>
            </a:extLst>
          </p:cNvPr>
          <p:cNvSpPr>
            <a:spLocks noChangeArrowheads="1"/>
          </p:cNvSpPr>
          <p:nvPr/>
        </p:nvSpPr>
        <p:spPr bwMode="auto">
          <a:xfrm>
            <a:off x="4843464" y="315915"/>
            <a:ext cx="4057650" cy="764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34" tIns="42916" rIns="85834" bIns="42916" anchor="ctr"/>
          <a:lstStyle>
            <a:lvl1pPr defTabSz="1166813">
              <a:defRPr sz="6000" b="1">
                <a:solidFill>
                  <a:schemeClr val="bg1"/>
                </a:solidFill>
                <a:latin typeface="Times New Roman" panose="02020603050405020304" pitchFamily="18" charset="0"/>
                <a:ea typeface="新細明體" panose="02020500000000000000" pitchFamily="18" charset="-120"/>
              </a:defRPr>
            </a:lvl1pPr>
            <a:lvl2pPr marL="742950" indent="-285750" defTabSz="1166813">
              <a:defRPr sz="6000" b="1">
                <a:solidFill>
                  <a:schemeClr val="bg1"/>
                </a:solidFill>
                <a:latin typeface="Times New Roman" panose="02020603050405020304" pitchFamily="18" charset="0"/>
                <a:ea typeface="新細明體" panose="02020500000000000000" pitchFamily="18" charset="-120"/>
              </a:defRPr>
            </a:lvl2pPr>
            <a:lvl3pPr marL="1143000" indent="-228600" defTabSz="1166813">
              <a:defRPr sz="6000" b="1">
                <a:solidFill>
                  <a:schemeClr val="bg1"/>
                </a:solidFill>
                <a:latin typeface="Times New Roman" panose="02020603050405020304" pitchFamily="18" charset="0"/>
                <a:ea typeface="新細明體" panose="02020500000000000000" pitchFamily="18" charset="-120"/>
              </a:defRPr>
            </a:lvl3pPr>
            <a:lvl4pPr marL="1600200" indent="-228600" defTabSz="1166813">
              <a:defRPr sz="6000" b="1">
                <a:solidFill>
                  <a:schemeClr val="bg1"/>
                </a:solidFill>
                <a:latin typeface="Times New Roman" panose="02020603050405020304" pitchFamily="18" charset="0"/>
                <a:ea typeface="新細明體" panose="02020500000000000000" pitchFamily="18" charset="-120"/>
              </a:defRPr>
            </a:lvl4pPr>
            <a:lvl5pPr marL="2057400" indent="-228600" defTabSz="1166813">
              <a:defRPr sz="6000" b="1">
                <a:solidFill>
                  <a:schemeClr val="bg1"/>
                </a:solidFill>
                <a:latin typeface="Times New Roman" panose="02020603050405020304" pitchFamily="18" charset="0"/>
                <a:ea typeface="新細明體" panose="02020500000000000000" pitchFamily="18" charset="-120"/>
              </a:defRPr>
            </a:lvl5pPr>
            <a:lvl6pPr marL="25146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120000"/>
              </a:lnSpc>
            </a:pPr>
            <a:r>
              <a:rPr kumimoji="1" lang="zh-TW" altLang="en-US" sz="6600" b="0" dirty="0">
                <a:solidFill>
                  <a:srgbClr val="85FFE0"/>
                </a:solidFill>
                <a:latin typeface="標楷體" panose="03000509000000000000" pitchFamily="65" charset="-120"/>
                <a:ea typeface="標楷體" panose="03000509000000000000" pitchFamily="65" charset="-120"/>
              </a:rPr>
              <a:t>二</a:t>
            </a:r>
            <a:r>
              <a:rPr kumimoji="1" lang="zh-CN" altLang="en-US" sz="6600" b="0" dirty="0">
                <a:solidFill>
                  <a:srgbClr val="85FFE0"/>
                </a:solidFill>
                <a:latin typeface="標楷體" panose="03000509000000000000" pitchFamily="65" charset="-120"/>
                <a:ea typeface="標楷體" panose="03000509000000000000" pitchFamily="65" charset="-120"/>
              </a:rPr>
              <a:t>０</a:t>
            </a:r>
            <a:r>
              <a:rPr kumimoji="1" lang="zh-TW" altLang="en-US" sz="6600" b="0" dirty="0">
                <a:solidFill>
                  <a:srgbClr val="85FFE0"/>
                </a:solidFill>
                <a:latin typeface="標楷體" panose="03000509000000000000" pitchFamily="65" charset="-120"/>
                <a:ea typeface="標楷體" panose="03000509000000000000" pitchFamily="65" charset="-120"/>
              </a:rPr>
              <a:t>一九年淨化人心專案規劃</a:t>
            </a:r>
          </a:p>
        </p:txBody>
      </p:sp>
      <p:sp>
        <p:nvSpPr>
          <p:cNvPr id="4" name="Rectangle 2"/>
          <p:cNvSpPr>
            <a:spLocks noChangeArrowheads="1"/>
          </p:cNvSpPr>
          <p:nvPr/>
        </p:nvSpPr>
        <p:spPr bwMode="auto">
          <a:xfrm>
            <a:off x="1350963" y="-136524"/>
            <a:ext cx="2525712" cy="78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83" tIns="42940" rIns="85883" bIns="42940" anchor="ctr"/>
          <a:lstStyle>
            <a:lvl1pPr defTabSz="1166813">
              <a:defRPr sz="6000" b="1">
                <a:solidFill>
                  <a:schemeClr val="bg1"/>
                </a:solidFill>
                <a:latin typeface="Times New Roman" pitchFamily="18" charset="0"/>
                <a:ea typeface="新細明體" charset="-120"/>
              </a:defRPr>
            </a:lvl1pPr>
            <a:lvl2pPr marL="742950" indent="-285750" defTabSz="1166813">
              <a:defRPr sz="6000" b="1">
                <a:solidFill>
                  <a:schemeClr val="bg1"/>
                </a:solidFill>
                <a:latin typeface="Times New Roman" pitchFamily="18" charset="0"/>
                <a:ea typeface="新細明體" charset="-120"/>
              </a:defRPr>
            </a:lvl2pPr>
            <a:lvl3pPr marL="1143000" indent="-228600" defTabSz="1166813">
              <a:defRPr sz="6000" b="1">
                <a:solidFill>
                  <a:schemeClr val="bg1"/>
                </a:solidFill>
                <a:latin typeface="Times New Roman" pitchFamily="18" charset="0"/>
                <a:ea typeface="新細明體" charset="-120"/>
              </a:defRPr>
            </a:lvl3pPr>
            <a:lvl4pPr marL="1600200" indent="-228600" defTabSz="1166813">
              <a:defRPr sz="6000" b="1">
                <a:solidFill>
                  <a:schemeClr val="bg1"/>
                </a:solidFill>
                <a:latin typeface="Times New Roman" pitchFamily="18" charset="0"/>
                <a:ea typeface="新細明體" charset="-120"/>
              </a:defRPr>
            </a:lvl4pPr>
            <a:lvl5pPr marL="2057400" indent="-228600" defTabSz="1166813">
              <a:defRPr sz="6000" b="1">
                <a:solidFill>
                  <a:schemeClr val="bg1"/>
                </a:solidFill>
                <a:latin typeface="Times New Roman" pitchFamily="18" charset="0"/>
                <a:ea typeface="新細明體" charset="-120"/>
              </a:defRPr>
            </a:lvl5pPr>
            <a:lvl6pPr marL="2514600" indent="-228600" defTabSz="1166813" eaLnBrk="0" fontAlgn="base" hangingPunct="0">
              <a:spcBef>
                <a:spcPct val="0"/>
              </a:spcBef>
              <a:spcAft>
                <a:spcPct val="0"/>
              </a:spcAft>
              <a:defRPr sz="6000" b="1">
                <a:solidFill>
                  <a:schemeClr val="bg1"/>
                </a:solidFill>
                <a:latin typeface="Times New Roman" pitchFamily="18" charset="0"/>
                <a:ea typeface="新細明體" charset="-120"/>
              </a:defRPr>
            </a:lvl6pPr>
            <a:lvl7pPr marL="2971800" indent="-228600" defTabSz="1166813" eaLnBrk="0" fontAlgn="base" hangingPunct="0">
              <a:spcBef>
                <a:spcPct val="0"/>
              </a:spcBef>
              <a:spcAft>
                <a:spcPct val="0"/>
              </a:spcAft>
              <a:defRPr sz="6000" b="1">
                <a:solidFill>
                  <a:schemeClr val="bg1"/>
                </a:solidFill>
                <a:latin typeface="Times New Roman" pitchFamily="18" charset="0"/>
                <a:ea typeface="新細明體" charset="-120"/>
              </a:defRPr>
            </a:lvl7pPr>
            <a:lvl8pPr marL="3429000" indent="-228600" defTabSz="1166813" eaLnBrk="0" fontAlgn="base" hangingPunct="0">
              <a:spcBef>
                <a:spcPct val="0"/>
              </a:spcBef>
              <a:spcAft>
                <a:spcPct val="0"/>
              </a:spcAft>
              <a:defRPr sz="6000" b="1">
                <a:solidFill>
                  <a:schemeClr val="bg1"/>
                </a:solidFill>
                <a:latin typeface="Times New Roman" pitchFamily="18" charset="0"/>
                <a:ea typeface="新細明體" charset="-120"/>
              </a:defRPr>
            </a:lvl8pPr>
            <a:lvl9pPr marL="3886200" indent="-228600" defTabSz="1166813" eaLnBrk="0" fontAlgn="base" hangingPunct="0">
              <a:spcBef>
                <a:spcPct val="0"/>
              </a:spcBef>
              <a:spcAft>
                <a:spcPct val="0"/>
              </a:spcAft>
              <a:defRPr sz="6000" b="1">
                <a:solidFill>
                  <a:schemeClr val="bg1"/>
                </a:solidFill>
                <a:latin typeface="Times New Roman" pitchFamily="18" charset="0"/>
                <a:ea typeface="新細明體" charset="-120"/>
              </a:defRPr>
            </a:lvl9pPr>
          </a:lstStyle>
          <a:p>
            <a:pPr algn="r" eaLnBrk="1" hangingPunct="1">
              <a:lnSpc>
                <a:spcPct val="120000"/>
              </a:lnSpc>
            </a:pPr>
            <a:r>
              <a:rPr kumimoji="1" lang="zh-TW" altLang="en-US" sz="5500" b="0" dirty="0">
                <a:solidFill>
                  <a:srgbClr val="D9D9D9"/>
                </a:solidFill>
                <a:latin typeface="標楷體" pitchFamily="65" charset="-120"/>
                <a:ea typeface="標楷體" pitchFamily="65" charset="-120"/>
              </a:rPr>
              <a:t>報告</a:t>
            </a:r>
            <a:r>
              <a:rPr kumimoji="1" lang="zh-CN" altLang="en-US" sz="5500" b="0" dirty="0">
                <a:solidFill>
                  <a:srgbClr val="D9D9D9"/>
                </a:solidFill>
                <a:latin typeface="標楷體" pitchFamily="65" charset="-120"/>
                <a:ea typeface="標楷體" pitchFamily="65" charset="-120"/>
              </a:rPr>
              <a:t>者</a:t>
            </a:r>
            <a:r>
              <a:rPr kumimoji="1" lang="zh-CN" altLang="en-US" sz="5500" b="0" dirty="0" smtClean="0">
                <a:solidFill>
                  <a:srgbClr val="D9D9D9"/>
                </a:solidFill>
                <a:latin typeface="標楷體" pitchFamily="65" charset="-120"/>
                <a:ea typeface="標楷體" pitchFamily="65" charset="-120"/>
              </a:rPr>
              <a:t>：</a:t>
            </a:r>
            <a:r>
              <a:rPr kumimoji="1" lang="zh-TW" altLang="en-US" sz="5500" b="0" dirty="0" smtClean="0">
                <a:solidFill>
                  <a:srgbClr val="D9D9D9"/>
                </a:solidFill>
                <a:latin typeface="標楷體" pitchFamily="65" charset="-120"/>
                <a:ea typeface="標楷體" pitchFamily="65" charset="-120"/>
              </a:rPr>
              <a:t>精進培訓組</a:t>
            </a:r>
            <a:endParaRPr kumimoji="1" lang="en-US" altLang="zh-TW" sz="5500" b="0" dirty="0">
              <a:solidFill>
                <a:srgbClr val="D9D9D9"/>
              </a:solidFill>
              <a:latin typeface="標楷體" pitchFamily="65" charset="-120"/>
              <a:ea typeface="標楷體" pitchFamily="65" charset="-120"/>
            </a:endParaRPr>
          </a:p>
        </p:txBody>
      </p:sp>
    </p:spTree>
    <p:extLst>
      <p:ext uri="{BB962C8B-B14F-4D97-AF65-F5344CB8AC3E}">
        <p14:creationId xmlns:p14="http://schemas.microsoft.com/office/powerpoint/2010/main" val="242329391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596634353"/>
              </p:ext>
            </p:extLst>
          </p:nvPr>
        </p:nvGraphicFramePr>
        <p:xfrm>
          <a:off x="-160684" y="78954"/>
          <a:ext cx="11072563" cy="778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直排標題 1"/>
          <p:cNvSpPr>
            <a:spLocks noGrp="1"/>
          </p:cNvSpPr>
          <p:nvPr>
            <p:ph type="title" orient="vert"/>
          </p:nvPr>
        </p:nvSpPr>
        <p:spPr bwMode="auto">
          <a:xfrm>
            <a:off x="11530682" y="294980"/>
            <a:ext cx="2062163" cy="81239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numCol="1" anchor="t" compatLnSpc="1">
            <a:prstTxWarp prst="textNoShape">
              <a:avLst/>
            </a:prstTxWarp>
          </a:bodyPr>
          <a:lstStyle/>
          <a:p>
            <a:pPr marL="725310" indent="-725310">
              <a:lnSpc>
                <a:spcPts val="9497"/>
              </a:lnSpc>
            </a:pPr>
            <a:r>
              <a:rPr lang="zh-TW" altLang="en-US" sz="7200" dirty="0">
                <a:solidFill>
                  <a:srgbClr val="85FFE0"/>
                </a:solidFill>
              </a:rPr>
              <a:t>◎活動規劃方向</a:t>
            </a:r>
            <a:r>
              <a:rPr lang="en-US" altLang="zh-TW" sz="7200" dirty="0">
                <a:solidFill>
                  <a:srgbClr val="85FFE0"/>
                </a:solidFill>
              </a:rPr>
              <a:t>-</a:t>
            </a:r>
            <a:br>
              <a:rPr lang="en-US" altLang="zh-TW" sz="7200" dirty="0">
                <a:solidFill>
                  <a:srgbClr val="85FFE0"/>
                </a:solidFill>
              </a:rPr>
            </a:br>
            <a:r>
              <a:rPr lang="zh-TW" altLang="en-US" sz="7200" dirty="0">
                <a:solidFill>
                  <a:srgbClr val="85FFE0"/>
                </a:solidFill>
              </a:rPr>
              <a:t>      </a:t>
            </a:r>
            <a:r>
              <a:rPr lang="zh-TW" altLang="en-US" sz="7200" dirty="0">
                <a:solidFill>
                  <a:srgbClr val="FFC000"/>
                </a:solidFill>
              </a:rPr>
              <a:t>將心比心</a:t>
            </a:r>
            <a:r>
              <a:rPr lang="en-US" altLang="zh-TW" dirty="0" smtClean="0">
                <a:solidFill>
                  <a:srgbClr val="85FFE0"/>
                </a:solidFill>
              </a:rPr>
              <a:t/>
            </a:r>
            <a:br>
              <a:rPr lang="en-US" altLang="zh-TW" dirty="0" smtClean="0">
                <a:solidFill>
                  <a:srgbClr val="85FFE0"/>
                </a:solidFill>
              </a:rPr>
            </a:br>
            <a:endParaRPr lang="zh-TW" altLang="en-US" sz="6000" dirty="0">
              <a:solidFill>
                <a:srgbClr val="85FFE0"/>
              </a:solidFill>
            </a:endParaRPr>
          </a:p>
        </p:txBody>
      </p:sp>
    </p:spTree>
    <p:extLst>
      <p:ext uri="{BB962C8B-B14F-4D97-AF65-F5344CB8AC3E}">
        <p14:creationId xmlns:p14="http://schemas.microsoft.com/office/powerpoint/2010/main" val="913081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2359597" y="3031282"/>
            <a:ext cx="4968553" cy="4176464"/>
            <a:chOff x="991444" y="2167186"/>
            <a:chExt cx="4968552" cy="4176464"/>
          </a:xfrm>
          <a:solidFill>
            <a:srgbClr val="C00000"/>
          </a:solidFill>
        </p:grpSpPr>
        <p:sp>
          <p:nvSpPr>
            <p:cNvPr id="3" name="心形 2"/>
            <p:cNvSpPr/>
            <p:nvPr/>
          </p:nvSpPr>
          <p:spPr bwMode="auto">
            <a:xfrm>
              <a:off x="991444" y="2167186"/>
              <a:ext cx="4968552" cy="4176464"/>
            </a:xfrm>
            <a:prstGeom prst="heart">
              <a:avLst/>
            </a:prstGeom>
            <a:solidFill>
              <a:srgbClr val="B5554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lnSpc>
                  <a:spcPct val="70000"/>
                </a:lnSpc>
                <a:buClr>
                  <a:srgbClr val="000000"/>
                </a:buClr>
                <a:buSzPct val="100000"/>
              </a:pPr>
              <a:endParaRPr lang="zh-TW" altLang="en-US"/>
            </a:p>
          </p:txBody>
        </p:sp>
        <p:sp>
          <p:nvSpPr>
            <p:cNvPr id="4" name="文字方塊 3"/>
            <p:cNvSpPr txBox="1"/>
            <p:nvPr/>
          </p:nvSpPr>
          <p:spPr>
            <a:xfrm>
              <a:off x="1351485" y="3535338"/>
              <a:ext cx="4248472" cy="1015663"/>
            </a:xfrm>
            <a:prstGeom prst="rect">
              <a:avLst/>
            </a:prstGeom>
            <a:solidFill>
              <a:srgbClr val="B5554B"/>
            </a:solidFill>
          </p:spPr>
          <p:txBody>
            <a:bodyPr wrap="square" rtlCol="0">
              <a:spAutoFit/>
            </a:bodyPr>
            <a:lstStyle/>
            <a:p>
              <a:r>
                <a:rPr lang="zh-TW"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anose="03000509000000000000" pitchFamily="65" charset="-120"/>
                  <a:ea typeface="標楷體" panose="03000509000000000000" pitchFamily="65" charset="-120"/>
                </a:rPr>
                <a:t>找回舊會員</a:t>
              </a:r>
            </a:p>
          </p:txBody>
        </p:sp>
      </p:grpSp>
      <p:grpSp>
        <p:nvGrpSpPr>
          <p:cNvPr id="8" name="群組 7"/>
          <p:cNvGrpSpPr/>
          <p:nvPr/>
        </p:nvGrpSpPr>
        <p:grpSpPr>
          <a:xfrm>
            <a:off x="775419" y="78954"/>
            <a:ext cx="4968553" cy="4176464"/>
            <a:chOff x="991444" y="2167186"/>
            <a:chExt cx="4968552" cy="4176464"/>
          </a:xfrm>
        </p:grpSpPr>
        <p:sp>
          <p:nvSpPr>
            <p:cNvPr id="9" name="心形 8"/>
            <p:cNvSpPr/>
            <p:nvPr/>
          </p:nvSpPr>
          <p:spPr bwMode="auto">
            <a:xfrm>
              <a:off x="991444" y="2167186"/>
              <a:ext cx="4968552" cy="4176464"/>
            </a:xfrm>
            <a:prstGeom prst="hear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lnSpc>
                  <a:spcPct val="70000"/>
                </a:lnSpc>
                <a:buClr>
                  <a:srgbClr val="000000"/>
                </a:buClr>
                <a:buSzPct val="100000"/>
              </a:pPr>
              <a:endParaRPr lang="zh-TW" altLang="en-US"/>
            </a:p>
          </p:txBody>
        </p:sp>
        <p:sp>
          <p:nvSpPr>
            <p:cNvPr id="10" name="文字方塊 9"/>
            <p:cNvSpPr txBox="1"/>
            <p:nvPr/>
          </p:nvSpPr>
          <p:spPr>
            <a:xfrm>
              <a:off x="1351485" y="3535338"/>
              <a:ext cx="4248472" cy="1015663"/>
            </a:xfrm>
            <a:prstGeom prst="rect">
              <a:avLst/>
            </a:prstGeom>
            <a:noFill/>
          </p:spPr>
          <p:txBody>
            <a:bodyPr wrap="square" rtlCol="0">
              <a:spAutoFit/>
            </a:bodyPr>
            <a:lstStyle/>
            <a:p>
              <a:r>
                <a:rPr lang="zh-TW"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anose="03000509000000000000" pitchFamily="65" charset="-120"/>
                  <a:ea typeface="標楷體" panose="03000509000000000000" pitchFamily="65" charset="-120"/>
                </a:rPr>
                <a:t>增加新</a:t>
              </a:r>
              <a:r>
                <a:rPr lang="zh-TW" alt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anose="03000509000000000000" pitchFamily="65" charset="-120"/>
                  <a:ea typeface="標楷體" panose="03000509000000000000" pitchFamily="65" charset="-120"/>
                </a:rPr>
                <a:t>會員</a:t>
              </a:r>
              <a:endParaRPr lang="zh-TW"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anose="03000509000000000000" pitchFamily="65" charset="-120"/>
                <a:ea typeface="標楷體" panose="03000509000000000000" pitchFamily="65" charset="-120"/>
              </a:endParaRPr>
            </a:p>
          </p:txBody>
        </p:sp>
      </p:grpSp>
      <p:grpSp>
        <p:nvGrpSpPr>
          <p:cNvPr id="12" name="群組 11"/>
          <p:cNvGrpSpPr/>
          <p:nvPr/>
        </p:nvGrpSpPr>
        <p:grpSpPr>
          <a:xfrm>
            <a:off x="7976221" y="2272164"/>
            <a:ext cx="4752528" cy="5439641"/>
            <a:chOff x="8768308" y="2368461"/>
            <a:chExt cx="4752528" cy="543964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308" y="2368461"/>
              <a:ext cx="4752528" cy="54396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7" name="橢圓 6"/>
            <p:cNvSpPr/>
            <p:nvPr/>
          </p:nvSpPr>
          <p:spPr bwMode="auto">
            <a:xfrm>
              <a:off x="10144673" y="6322386"/>
              <a:ext cx="855883" cy="669336"/>
            </a:xfrm>
            <a:prstGeom prst="ellipse">
              <a:avLst/>
            </a:prstGeom>
            <a:solidFill>
              <a:srgbClr val="66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lnSpc>
                  <a:spcPct val="70000"/>
                </a:lnSpc>
                <a:buClr>
                  <a:srgbClr val="000000"/>
                </a:buClr>
                <a:buSzPct val="100000"/>
              </a:pPr>
              <a:r>
                <a:rPr lang="zh-TW" altLang="en-US" sz="4800" dirty="0">
                  <a:latin typeface="標楷體" panose="03000509000000000000" pitchFamily="65" charset="-120"/>
                  <a:ea typeface="標楷體" panose="03000509000000000000" pitchFamily="65" charset="-120"/>
                </a:rPr>
                <a:t>我</a:t>
              </a:r>
            </a:p>
          </p:txBody>
        </p:sp>
      </p:grpSp>
      <p:sp>
        <p:nvSpPr>
          <p:cNvPr id="11" name="文字方塊 10"/>
          <p:cNvSpPr txBox="1"/>
          <p:nvPr/>
        </p:nvSpPr>
        <p:spPr>
          <a:xfrm>
            <a:off x="6840759" y="1087068"/>
            <a:ext cx="6680077" cy="1584176"/>
          </a:xfrm>
          <a:prstGeom prst="rect">
            <a:avLst/>
          </a:prstGeom>
          <a:noFill/>
        </p:spPr>
        <p:txBody>
          <a:bodyPr wrap="square" lIns="91417" tIns="45709" rIns="91417" bIns="45709" rtlCol="0">
            <a:prstTxWarp prst="textCircle">
              <a:avLst/>
            </a:prstTxWarp>
            <a:spAutoFit/>
          </a:bodyPr>
          <a:lstStyle/>
          <a:p>
            <a:r>
              <a:rPr lang="zh-TW" altLang="en-US" sz="8100" dirty="0">
                <a:solidFill>
                  <a:srgbClr val="FFC000"/>
                </a:solidFill>
                <a:effectLst>
                  <a:glow rad="228600">
                    <a:schemeClr val="accent2">
                      <a:satMod val="175000"/>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戶無量</a:t>
            </a:r>
            <a:r>
              <a:rPr lang="en-US" altLang="zh-TW" sz="8100" dirty="0">
                <a:solidFill>
                  <a:srgbClr val="FFC000"/>
                </a:solidFill>
                <a:effectLst>
                  <a:glow rad="228600">
                    <a:schemeClr val="accent2">
                      <a:satMod val="175000"/>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a:t>
            </a:r>
            <a:r>
              <a:rPr lang="zh-TW" altLang="en-US" sz="8100" dirty="0">
                <a:solidFill>
                  <a:srgbClr val="FFC000"/>
                </a:solidFill>
                <a:effectLst>
                  <a:glow rad="228600">
                    <a:schemeClr val="accent2">
                      <a:satMod val="175000"/>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福無量</a:t>
            </a:r>
          </a:p>
        </p:txBody>
      </p:sp>
      <p:sp>
        <p:nvSpPr>
          <p:cNvPr id="13" name="矩形 12"/>
          <p:cNvSpPr/>
          <p:nvPr/>
        </p:nvSpPr>
        <p:spPr>
          <a:xfrm>
            <a:off x="6803761" y="3577730"/>
            <a:ext cx="184683" cy="938696"/>
          </a:xfrm>
          <a:prstGeom prst="rect">
            <a:avLst/>
          </a:prstGeom>
          <a:noFill/>
        </p:spPr>
        <p:txBody>
          <a:bodyPr wrap="none" lIns="91417" tIns="45709" rIns="91417" bIns="45709">
            <a:spAutoFit/>
          </a:bodyPr>
          <a:lstStyle/>
          <a:p>
            <a:pPr algn="ctr"/>
            <a:endParaRPr lang="zh-TW" altLang="en-US" sz="55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pSp>
        <p:nvGrpSpPr>
          <p:cNvPr id="14" name="群組 13"/>
          <p:cNvGrpSpPr/>
          <p:nvPr/>
        </p:nvGrpSpPr>
        <p:grpSpPr>
          <a:xfrm>
            <a:off x="1135462" y="3103290"/>
            <a:ext cx="12169352" cy="5637769"/>
            <a:chOff x="1135460" y="3103290"/>
            <a:chExt cx="12169352" cy="5637769"/>
          </a:xfrm>
        </p:grpSpPr>
        <p:pic>
          <p:nvPicPr>
            <p:cNvPr id="15" name="Picture 2" descr="「成長」的圖片搜尋結果"/>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05" b="69524" l="0" r="94857"/>
                      </a14:imgEffect>
                    </a14:imgLayer>
                  </a14:imgProps>
                </a:ext>
                <a:ext uri="{28A0092B-C50C-407E-A947-70E740481C1C}">
                  <a14:useLocalDpi xmlns:a14="http://schemas.microsoft.com/office/drawing/2010/main" val="0"/>
                </a:ext>
              </a:extLst>
            </a:blip>
            <a:srcRect b="22689"/>
            <a:stretch/>
          </p:blipFill>
          <p:spPr bwMode="auto">
            <a:xfrm>
              <a:off x="1135460" y="3103290"/>
              <a:ext cx="12169352" cy="5637769"/>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9200357" y="3909894"/>
              <a:ext cx="3312368" cy="1569660"/>
            </a:xfrm>
            <a:prstGeom prst="rect">
              <a:avLst/>
            </a:prstGeom>
            <a:noFill/>
          </p:spPr>
          <p:txBody>
            <a:bodyPr wrap="square" lIns="91440" tIns="45720" rIns="91440" bIns="45720">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en-US" altLang="zh-TW" sz="9600" dirty="0">
                  <a:ln w="11430">
                    <a:solidFill>
                      <a:srgbClr val="C00000"/>
                    </a:solidFill>
                  </a:ln>
                  <a:solidFill>
                    <a:srgbClr val="FFC000"/>
                  </a:solidFill>
                  <a:effectLst>
                    <a:glow rad="63500">
                      <a:schemeClr val="accent1">
                        <a:satMod val="175000"/>
                        <a:alpha val="40000"/>
                      </a:schemeClr>
                    </a:glow>
                    <a:outerShdw blurRad="80000" dist="40000" dir="5040000" algn="tl">
                      <a:srgbClr val="000000">
                        <a:alpha val="30000"/>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a:t>
              </a:r>
              <a:endParaRPr lang="zh-TW" altLang="en-US" sz="9600" dirty="0">
                <a:ln w="11430">
                  <a:solidFill>
                    <a:srgbClr val="C00000"/>
                  </a:solidFill>
                </a:ln>
                <a:solidFill>
                  <a:srgbClr val="FFC000"/>
                </a:solidFill>
                <a:effectLst>
                  <a:glow rad="63500">
                    <a:schemeClr val="accent1">
                      <a:satMod val="175000"/>
                      <a:alpha val="40000"/>
                    </a:schemeClr>
                  </a:glow>
                  <a:outerShdw blurRad="80000" dist="40000" dir="5040000" algn="tl">
                    <a:srgbClr val="000000">
                      <a:alpha val="30000"/>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Tree>
    <p:extLst>
      <p:ext uri="{BB962C8B-B14F-4D97-AF65-F5344CB8AC3E}">
        <p14:creationId xmlns:p14="http://schemas.microsoft.com/office/powerpoint/2010/main" val="248256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南投 洪啟芬 陳美惠」的圖片搜尋結果"/>
          <p:cNvPicPr>
            <a:picLocks noChangeAspect="1" noChangeArrowheads="1"/>
          </p:cNvPicPr>
          <p:nvPr/>
        </p:nvPicPr>
        <p:blipFill rotWithShape="1">
          <a:blip r:embed="rId3">
            <a:extLst>
              <a:ext uri="{28A0092B-C50C-407E-A947-70E740481C1C}">
                <a14:useLocalDpi xmlns:a14="http://schemas.microsoft.com/office/drawing/2010/main" val="0"/>
              </a:ext>
            </a:extLst>
          </a:blip>
          <a:srcRect l="15438" r="6231"/>
          <a:stretch/>
        </p:blipFill>
        <p:spPr bwMode="auto">
          <a:xfrm>
            <a:off x="7368158" y="2124391"/>
            <a:ext cx="6424044" cy="5472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351484" y="78955"/>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南投萬人會員大願力</a:t>
            </a:r>
          </a:p>
        </p:txBody>
      </p:sp>
      <p:grpSp>
        <p:nvGrpSpPr>
          <p:cNvPr id="7" name="群組 6"/>
          <p:cNvGrpSpPr/>
          <p:nvPr/>
        </p:nvGrpSpPr>
        <p:grpSpPr>
          <a:xfrm>
            <a:off x="1135460" y="1591125"/>
            <a:ext cx="11898994" cy="6005877"/>
            <a:chOff x="1135460" y="1591122"/>
            <a:chExt cx="11898994" cy="6005877"/>
          </a:xfrm>
        </p:grpSpPr>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565" r="26081"/>
            <a:stretch/>
          </p:blipFill>
          <p:spPr bwMode="auto">
            <a:xfrm>
              <a:off x="1135460" y="2455218"/>
              <a:ext cx="4806862" cy="51417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rot lat="0" lon="10800000" rev="0"/>
              </a:camera>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 name="橢圓形圖說文字 5"/>
            <p:cNvSpPr/>
            <p:nvPr/>
          </p:nvSpPr>
          <p:spPr bwMode="auto">
            <a:xfrm>
              <a:off x="5671964" y="1591122"/>
              <a:ext cx="7362490" cy="4032448"/>
            </a:xfrm>
            <a:prstGeom prst="wedgeEllipseCallout">
              <a:avLst>
                <a:gd name="adj1" fmla="val -53610"/>
                <a:gd name="adj2" fmla="val 28425"/>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buClr>
                  <a:srgbClr val="000000"/>
                </a:buClr>
                <a:buSzPct val="100000"/>
              </a:pPr>
              <a:r>
                <a:rPr lang="zh-TW" altLang="en-US" dirty="0">
                  <a:solidFill>
                    <a:srgbClr val="FFC000"/>
                  </a:solidFill>
                  <a:latin typeface="標楷體" panose="03000509000000000000" pitchFamily="65" charset="-120"/>
                  <a:ea typeface="標楷體" panose="03000509000000000000" pitchFamily="65" charset="-120"/>
                </a:rPr>
                <a:t>募得</a:t>
              </a:r>
              <a:r>
                <a:rPr lang="en-US" altLang="zh-TW" dirty="0">
                  <a:solidFill>
                    <a:srgbClr val="FFC000"/>
                  </a:solidFill>
                  <a:latin typeface="標楷體" panose="03000509000000000000" pitchFamily="65" charset="-120"/>
                  <a:ea typeface="標楷體" panose="03000509000000000000" pitchFamily="65" charset="-120"/>
                </a:rPr>
                <a:t>800</a:t>
              </a:r>
              <a:r>
                <a:rPr lang="zh-TW" altLang="en-US" dirty="0">
                  <a:solidFill>
                    <a:srgbClr val="FFC000"/>
                  </a:solidFill>
                  <a:latin typeface="標楷體" panose="03000509000000000000" pitchFamily="65" charset="-120"/>
                  <a:ea typeface="標楷體" panose="03000509000000000000" pitchFamily="65" charset="-120"/>
                </a:rPr>
                <a:t>位會員</a:t>
              </a:r>
              <a:endParaRPr lang="en-US" altLang="zh-TW" dirty="0">
                <a:solidFill>
                  <a:srgbClr val="FFC000"/>
                </a:solidFill>
                <a:latin typeface="標楷體" panose="03000509000000000000" pitchFamily="65" charset="-120"/>
                <a:ea typeface="標楷體" panose="03000509000000000000" pitchFamily="65" charset="-120"/>
              </a:endParaRPr>
            </a:p>
            <a:p>
              <a:pPr eaLnBrk="1" hangingPunct="1">
                <a:buClr>
                  <a:srgbClr val="000000"/>
                </a:buClr>
                <a:buSzPct val="100000"/>
              </a:pPr>
              <a:r>
                <a:rPr lang="zh-TW" altLang="en-US" dirty="0">
                  <a:latin typeface="標楷體" panose="03000509000000000000" pitchFamily="65" charset="-120"/>
                  <a:ea typeface="標楷體" panose="03000509000000000000" pitchFamily="65" charset="-120"/>
                </a:rPr>
                <a:t>會員募會員</a:t>
              </a:r>
              <a:r>
                <a:rPr lang="zh-TW" altLang="en-US" dirty="0" smtClean="0">
                  <a:latin typeface="標楷體" panose="03000509000000000000" pitchFamily="65" charset="-120"/>
                  <a:ea typeface="標楷體" panose="03000509000000000000" pitchFamily="65" charset="-120"/>
                </a:rPr>
                <a:t>，美善的循環。</a:t>
              </a:r>
              <a:endParaRPr lang="zh-TW" altLang="en-US" dirty="0">
                <a:solidFill>
                  <a:schemeClr val="bg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66760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053"/>
                                        </p:tgtEl>
                                      </p:cBhvr>
                                    </p:animEffect>
                                    <p:set>
                                      <p:cBhvr>
                                        <p:cTn id="9" dur="1" fill="hold">
                                          <p:stCondLst>
                                            <p:cond delay="499"/>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78955"/>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行善造福一起來</a:t>
            </a:r>
          </a:p>
        </p:txBody>
      </p:sp>
      <p:pic>
        <p:nvPicPr>
          <p:cNvPr id="8" name="圖片 7"/>
          <p:cNvPicPr>
            <a:picLocks noChangeAspect="1"/>
          </p:cNvPicPr>
          <p:nvPr/>
        </p:nvPicPr>
        <p:blipFill>
          <a:blip r:embed="rId3" cstate="print">
            <a:extLst>
              <a:ext uri="{BEBA8EAE-BF5A-486C-A8C5-ECC9F3942E4B}">
                <a14:imgProps xmlns:a14="http://schemas.microsoft.com/office/drawing/2010/main">
                  <a14:imgLayer r:embed="rId4">
                    <a14:imgEffect>
                      <a14:backgroundRemoval t="0" b="99369" l="9972" r="89840">
                        <a14:backgroundMark x1="65103" y1="7809" x2="65103" y2="7809"/>
                        <a14:backgroundMark x1="43715" y1="5038" x2="43715" y2="5038"/>
                      </a14:backgroundRemoval>
                    </a14:imgEffect>
                  </a14:imgLayer>
                </a14:imgProps>
              </a:ext>
              <a:ext uri="{28A0092B-C50C-407E-A947-70E740481C1C}">
                <a14:useLocalDpi xmlns:a14="http://schemas.microsoft.com/office/drawing/2010/main" val="0"/>
              </a:ext>
            </a:extLst>
          </a:blip>
          <a:stretch>
            <a:fillRect/>
          </a:stretch>
        </p:blipFill>
        <p:spPr>
          <a:xfrm>
            <a:off x="5311927" y="1976030"/>
            <a:ext cx="8201851" cy="6108964"/>
          </a:xfrm>
          <a:prstGeom prst="rect">
            <a:avLst/>
          </a:prstGeom>
        </p:spPr>
      </p:pic>
      <p:pic>
        <p:nvPicPr>
          <p:cNvPr id="1026" name="Picture 2" descr="圖像裡可能有大家站著、植物和戶外"/>
          <p:cNvPicPr>
            <a:picLocks noChangeAspect="1" noChangeArrowheads="1"/>
          </p:cNvPicPr>
          <p:nvPr/>
        </p:nvPicPr>
        <p:blipFill rotWithShape="1">
          <a:blip r:embed="rId5">
            <a:extLst>
              <a:ext uri="{28A0092B-C50C-407E-A947-70E740481C1C}">
                <a14:useLocalDpi xmlns:a14="http://schemas.microsoft.com/office/drawing/2010/main" val="0"/>
              </a:ext>
            </a:extLst>
          </a:blip>
          <a:srcRect l="26259" r="21626"/>
          <a:stretch/>
        </p:blipFill>
        <p:spPr bwMode="auto">
          <a:xfrm>
            <a:off x="1379543" y="1663131"/>
            <a:ext cx="4769358" cy="61133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圓角矩形 1"/>
          <p:cNvSpPr/>
          <p:nvPr/>
        </p:nvSpPr>
        <p:spPr bwMode="auto">
          <a:xfrm>
            <a:off x="1135460" y="1702068"/>
            <a:ext cx="11737304" cy="637672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17" tIns="45709" rIns="91417" bIns="45709" numCol="1" rtlCol="0" anchor="t" anchorCtr="0" compatLnSpc="1">
            <a:prstTxWarp prst="textNoShape">
              <a:avLst/>
            </a:prstTxWarp>
          </a:bodyPr>
          <a:lstStyle/>
          <a:p>
            <a:pPr algn="ctr" eaLnBrk="1" hangingPunct="1">
              <a:buClr>
                <a:srgbClr val="000000"/>
              </a:buClr>
              <a:buSzPct val="100000"/>
            </a:pPr>
            <a:r>
              <a:rPr lang="en-US" altLang="zh-TW"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rPr>
              <a:t>~</a:t>
            </a:r>
            <a:r>
              <a:rPr lang="zh-TW" altLang="en-US"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rPr>
              <a:t> 日日有見財 </a:t>
            </a:r>
            <a:r>
              <a:rPr lang="en-US" altLang="zh-TW"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rPr>
              <a:t>~</a:t>
            </a:r>
          </a:p>
          <a:p>
            <a:pPr algn="ctr" eaLnBrk="1" hangingPunct="1">
              <a:buClr>
                <a:srgbClr val="000000"/>
              </a:buClr>
              <a:buSzPct val="100000"/>
            </a:pPr>
            <a:r>
              <a:rPr lang="zh-TW" altLang="en-US"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rPr>
              <a:t>日日要見功德財！</a:t>
            </a:r>
            <a:endParaRPr lang="en-US" altLang="zh-TW"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endParaRPr>
          </a:p>
          <a:p>
            <a:pPr algn="ctr" eaLnBrk="1" hangingPunct="1">
              <a:buClr>
                <a:srgbClr val="000000"/>
              </a:buClr>
              <a:buSzPct val="100000"/>
            </a:pPr>
            <a:r>
              <a:rPr lang="zh-TW" altLang="en-US"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rPr>
              <a:t>知福、惜福，</a:t>
            </a:r>
            <a:endParaRPr lang="en-US" altLang="zh-TW"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endParaRPr>
          </a:p>
          <a:p>
            <a:pPr algn="ctr" eaLnBrk="1" hangingPunct="1">
              <a:buClr>
                <a:srgbClr val="000000"/>
              </a:buClr>
              <a:buSzPct val="100000"/>
            </a:pPr>
            <a:r>
              <a:rPr lang="zh-TW" altLang="en-US" sz="9600"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標楷體" panose="03000509000000000000" pitchFamily="65" charset="-120"/>
                <a:ea typeface="標楷體" panose="03000509000000000000" pitchFamily="65" charset="-120"/>
              </a:rPr>
              <a:t>再造福。</a:t>
            </a:r>
          </a:p>
        </p:txBody>
      </p:sp>
    </p:spTree>
    <p:extLst>
      <p:ext uri="{BB962C8B-B14F-4D97-AF65-F5344CB8AC3E}">
        <p14:creationId xmlns:p14="http://schemas.microsoft.com/office/powerpoint/2010/main" val="42723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14</a:t>
            </a:fld>
            <a:endParaRPr lang="en-GB" altLang="en-US"/>
          </a:p>
        </p:txBody>
      </p:sp>
      <p:graphicFrame>
        <p:nvGraphicFramePr>
          <p:cNvPr id="4" name="資料庫圖表 3"/>
          <p:cNvGraphicFramePr/>
          <p:nvPr>
            <p:extLst>
              <p:ext uri="{D42A27DB-BD31-4B8C-83A1-F6EECF244321}">
                <p14:modId xmlns:p14="http://schemas.microsoft.com/office/powerpoint/2010/main" val="1475169850"/>
              </p:ext>
            </p:extLst>
          </p:nvPr>
        </p:nvGraphicFramePr>
        <p:xfrm>
          <a:off x="1711524" y="583010"/>
          <a:ext cx="11078120" cy="6912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向上箭號 4"/>
          <p:cNvSpPr/>
          <p:nvPr/>
        </p:nvSpPr>
        <p:spPr bwMode="auto">
          <a:xfrm>
            <a:off x="6032004" y="727028"/>
            <a:ext cx="1512168" cy="6696744"/>
          </a:xfrm>
          <a:prstGeom prst="up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91417" tIns="45709" rIns="91417" bIns="45709" numCol="1" rtlCol="0" anchor="t" anchorCtr="0" compatLnSpc="1">
            <a:prstTxWarp prst="textNoShape">
              <a:avLst/>
            </a:prstTxWarp>
          </a:bodyPr>
          <a:lstStyle/>
          <a:p>
            <a:pPr eaLnBrk="1" hangingPunct="1">
              <a:lnSpc>
                <a:spcPct val="70000"/>
              </a:lnSpc>
              <a:buClr>
                <a:srgbClr val="000000"/>
              </a:buClr>
              <a:buSzPct val="100000"/>
            </a:pPr>
            <a:endParaRPr lang="zh-TW" altLang="en-US"/>
          </a:p>
        </p:txBody>
      </p:sp>
    </p:spTree>
    <p:extLst>
      <p:ext uri="{BB962C8B-B14F-4D97-AF65-F5344CB8AC3E}">
        <p14:creationId xmlns:p14="http://schemas.microsoft.com/office/powerpoint/2010/main" val="2078164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78955"/>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志工招募與接引</a:t>
            </a:r>
          </a:p>
        </p:txBody>
      </p:sp>
      <p:pic>
        <p:nvPicPr>
          <p:cNvPr id="6" name="內容版面配置區 4" descr="200704090150116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765536" y="1964844"/>
            <a:ext cx="4536504" cy="6182010"/>
          </a:xfrm>
          <a:prstGeom prst="rect">
            <a:avLst/>
          </a:prstGeom>
          <a:ln>
            <a:noFill/>
          </a:ln>
          <a:effectLst>
            <a:softEdge rad="112500"/>
          </a:effectLst>
        </p:spPr>
      </p:pic>
      <p:grpSp>
        <p:nvGrpSpPr>
          <p:cNvPr id="10" name="群組 9"/>
          <p:cNvGrpSpPr/>
          <p:nvPr/>
        </p:nvGrpSpPr>
        <p:grpSpPr>
          <a:xfrm>
            <a:off x="1063454" y="1951162"/>
            <a:ext cx="12097345" cy="6150864"/>
            <a:chOff x="1063452" y="1951162"/>
            <a:chExt cx="12097344" cy="6150864"/>
          </a:xfrm>
        </p:grpSpPr>
        <p:grpSp>
          <p:nvGrpSpPr>
            <p:cNvPr id="4" name="群組 3"/>
            <p:cNvGrpSpPr/>
            <p:nvPr/>
          </p:nvGrpSpPr>
          <p:grpSpPr>
            <a:xfrm>
              <a:off x="1063452" y="1951162"/>
              <a:ext cx="12097344" cy="1944216"/>
              <a:chOff x="1063452" y="2959274"/>
              <a:chExt cx="12097344" cy="2664296"/>
            </a:xfrm>
          </p:grpSpPr>
          <p:sp>
            <p:nvSpPr>
              <p:cNvPr id="3" name="匾額 2"/>
              <p:cNvSpPr/>
              <p:nvPr/>
            </p:nvSpPr>
            <p:spPr bwMode="auto">
              <a:xfrm>
                <a:off x="1063452" y="2959274"/>
                <a:ext cx="5760640" cy="2664296"/>
              </a:xfrm>
              <a:prstGeom prst="plaqu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70000"/>
                  </a:lnSpc>
                  <a:buClr>
                    <a:srgbClr val="000000"/>
                  </a:buClr>
                  <a:buSzPct val="100000"/>
                </a:pPr>
                <a:r>
                  <a:rPr lang="zh-TW" altLang="en-US" sz="8100" dirty="0">
                    <a:solidFill>
                      <a:schemeClr val="bg1"/>
                    </a:solidFill>
                    <a:latin typeface="標楷體" panose="03000509000000000000" pitchFamily="65" charset="-120"/>
                    <a:ea typeface="標楷體" panose="03000509000000000000" pitchFamily="65" charset="-120"/>
                  </a:rPr>
                  <a:t>社區愛灑</a:t>
                </a:r>
              </a:p>
            </p:txBody>
          </p:sp>
          <p:sp>
            <p:nvSpPr>
              <p:cNvPr id="9" name="匾額 8"/>
              <p:cNvSpPr/>
              <p:nvPr/>
            </p:nvSpPr>
            <p:spPr bwMode="auto">
              <a:xfrm>
                <a:off x="7400156" y="2959274"/>
                <a:ext cx="5760640" cy="2664296"/>
              </a:xfrm>
              <a:prstGeom prst="plaqu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70000"/>
                  </a:lnSpc>
                  <a:buClr>
                    <a:srgbClr val="000000"/>
                  </a:buClr>
                  <a:buSzPct val="100000"/>
                </a:pPr>
                <a:r>
                  <a:rPr lang="zh-TW" altLang="en-US" sz="8100" dirty="0">
                    <a:solidFill>
                      <a:schemeClr val="bg1"/>
                    </a:solidFill>
                    <a:latin typeface="標楷體" panose="03000509000000000000" pitchFamily="65" charset="-120"/>
                    <a:ea typeface="標楷體" panose="03000509000000000000" pitchFamily="65" charset="-120"/>
                  </a:rPr>
                  <a:t>家庭茶會</a:t>
                </a:r>
              </a:p>
            </p:txBody>
          </p:sp>
        </p:grpSp>
        <p:pic>
          <p:nvPicPr>
            <p:cNvPr id="3076" name="Picture 4" descr="「七月吉祥月 愛灑」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460" y="4255417"/>
              <a:ext cx="5688632" cy="37888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2164" y="4327425"/>
              <a:ext cx="5688632" cy="377460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010" y="2959274"/>
            <a:ext cx="12174538"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好用的資源在這裡</a:t>
            </a:r>
          </a:p>
        </p:txBody>
      </p:sp>
      <p:pic>
        <p:nvPicPr>
          <p:cNvPr id="5127" name="Picture 7" descr="C:\Users\ctk00027\Desktop\韋融\慈善圖表.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437" y="2383211"/>
            <a:ext cx="5688632" cy="5688632"/>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rotWithShape="1">
          <a:blip r:embed="rId4" cstate="print">
            <a:extLst>
              <a:ext uri="{28A0092B-C50C-407E-A947-70E740481C1C}">
                <a14:useLocalDpi xmlns:a14="http://schemas.microsoft.com/office/drawing/2010/main" val="0"/>
              </a:ext>
            </a:extLst>
          </a:blip>
          <a:srcRect t="35567" b="14724"/>
          <a:stretch/>
        </p:blipFill>
        <p:spPr>
          <a:xfrm>
            <a:off x="7204114" y="2337421"/>
            <a:ext cx="5596642" cy="5718485"/>
          </a:xfrm>
          <a:prstGeom prst="rect">
            <a:avLst/>
          </a:prstGeom>
        </p:spPr>
      </p:pic>
    </p:spTree>
    <p:extLst>
      <p:ext uri="{BB962C8B-B14F-4D97-AF65-F5344CB8AC3E}">
        <p14:creationId xmlns:p14="http://schemas.microsoft.com/office/powerpoint/2010/main" val="3303929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好用的資源在這裡</a:t>
            </a:r>
          </a:p>
        </p:txBody>
      </p:sp>
      <p:pic>
        <p:nvPicPr>
          <p:cNvPr id="5128" name="Picture 8" descr="C:\Users\ctk00027\Desktop\韋融\慈濟感人故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64" y="2383211"/>
            <a:ext cx="5688632" cy="56886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028" y="3117166"/>
            <a:ext cx="7400156" cy="416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230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u="sng" dirty="0">
                <a:latin typeface="標楷體" panose="03000509000000000000" pitchFamily="65" charset="-120"/>
                <a:ea typeface="標楷體" panose="03000509000000000000" pitchFamily="65" charset="-120"/>
              </a:rPr>
              <a:t>成立資源交流平台</a:t>
            </a:r>
          </a:p>
        </p:txBody>
      </p:sp>
      <p:sp>
        <p:nvSpPr>
          <p:cNvPr id="6" name="文字方塊 5"/>
          <p:cNvSpPr txBox="1"/>
          <p:nvPr/>
        </p:nvSpPr>
        <p:spPr>
          <a:xfrm>
            <a:off x="720082" y="1951162"/>
            <a:ext cx="12440717" cy="5078291"/>
          </a:xfrm>
          <a:prstGeom prst="rect">
            <a:avLst/>
          </a:prstGeom>
          <a:noFill/>
        </p:spPr>
        <p:txBody>
          <a:bodyPr wrap="square" lIns="91417" tIns="45709" rIns="91417" bIns="45709" rtlCol="0">
            <a:spAutoFit/>
          </a:bodyPr>
          <a:lstStyle/>
          <a:p>
            <a:pPr marL="1142721" indent="-1142721">
              <a:buFont typeface="Arial" panose="020B0604020202020204" pitchFamily="34" charset="0"/>
              <a:buChar char="•"/>
            </a:pPr>
            <a:r>
              <a:rPr lang="zh-TW" altLang="en-US" sz="8100" dirty="0">
                <a:latin typeface="標楷體" panose="03000509000000000000" pitchFamily="65" charset="-120"/>
                <a:ea typeface="標楷體" panose="03000509000000000000" pitchFamily="65" charset="-120"/>
              </a:rPr>
              <a:t>提供雲端連結，讓各區提供資源。</a:t>
            </a:r>
            <a:endParaRPr lang="en-US" altLang="zh-TW" sz="8100" dirty="0">
              <a:latin typeface="標楷體" panose="03000509000000000000" pitchFamily="65" charset="-120"/>
              <a:ea typeface="標楷體" panose="03000509000000000000" pitchFamily="65" charset="-120"/>
            </a:endParaRPr>
          </a:p>
          <a:p>
            <a:pPr marL="1142721" indent="-1142721">
              <a:buFont typeface="Arial" panose="020B0604020202020204" pitchFamily="34" charset="0"/>
              <a:buChar char="•"/>
            </a:pPr>
            <a:r>
              <a:rPr lang="zh-TW" altLang="en-US" sz="8100" dirty="0">
                <a:latin typeface="標楷體" panose="03000509000000000000" pitchFamily="65" charset="-120"/>
                <a:ea typeface="標楷體" panose="03000509000000000000" pitchFamily="65" charset="-120"/>
              </a:rPr>
              <a:t>同仁整理後，</a:t>
            </a:r>
            <a:r>
              <a:rPr lang="zh-TW" altLang="en-US" sz="8100" dirty="0">
                <a:solidFill>
                  <a:srgbClr val="FFC000"/>
                </a:solidFill>
                <a:latin typeface="標楷體" panose="03000509000000000000" pitchFamily="65" charset="-120"/>
                <a:ea typeface="標楷體" panose="03000509000000000000" pitchFamily="65" charset="-120"/>
              </a:rPr>
              <a:t>上傳慈濟精進資源網，提供下載</a:t>
            </a:r>
          </a:p>
        </p:txBody>
      </p:sp>
    </p:spTree>
    <p:extLst>
      <p:ext uri="{BB962C8B-B14F-4D97-AF65-F5344CB8AC3E}">
        <p14:creationId xmlns:p14="http://schemas.microsoft.com/office/powerpoint/2010/main" val="878672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推動健康蔬食</a:t>
            </a:r>
          </a:p>
        </p:txBody>
      </p:sp>
      <p:pic>
        <p:nvPicPr>
          <p:cNvPr id="7" name="圖片 6" descr="投影片5">
            <a:extLst>
              <a:ext uri="{FF2B5EF4-FFF2-40B4-BE49-F238E27FC236}">
                <a16:creationId xmlns:a16="http://schemas.microsoft.com/office/drawing/2014/main" xmlns="" id="{25AECB9B-71B1-4978-9360-0A0E8AF53CD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71366" y="2599234"/>
            <a:ext cx="5544617" cy="415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descr="「看中醫」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014" y="2599234"/>
            <a:ext cx="7430082" cy="415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471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直排標題 1"/>
          <p:cNvSpPr>
            <a:spLocks noGrp="1"/>
          </p:cNvSpPr>
          <p:nvPr>
            <p:ph type="title" orient="vert"/>
          </p:nvPr>
        </p:nvSpPr>
        <p:spPr bwMode="auto">
          <a:xfrm>
            <a:off x="11720637" y="163962"/>
            <a:ext cx="2062163" cy="81239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numCol="1" anchor="t" compatLnSpc="1">
            <a:prstTxWarp prst="textNoShape">
              <a:avLst/>
            </a:prstTxWarp>
          </a:bodyPr>
          <a:lstStyle/>
          <a:p>
            <a:pPr marL="725310" indent="-725310">
              <a:lnSpc>
                <a:spcPts val="7998"/>
              </a:lnSpc>
            </a:pPr>
            <a:r>
              <a:rPr lang="zh-TW" altLang="en-US" sz="5500" dirty="0">
                <a:solidFill>
                  <a:srgbClr val="85FFE0"/>
                </a:solidFill>
              </a:rPr>
              <a:t>◎活動規劃重點</a:t>
            </a:r>
            <a:r>
              <a:rPr lang="en-US" altLang="zh-TW" sz="4800" dirty="0">
                <a:solidFill>
                  <a:srgbClr val="85FFE0"/>
                </a:solidFill>
              </a:rPr>
              <a:t/>
            </a:r>
            <a:br>
              <a:rPr lang="en-US" altLang="zh-TW" sz="4800" dirty="0">
                <a:solidFill>
                  <a:srgbClr val="85FFE0"/>
                </a:solidFill>
              </a:rPr>
            </a:br>
            <a:endParaRPr lang="zh-TW" altLang="en-US" sz="4800" dirty="0">
              <a:solidFill>
                <a:srgbClr val="85FFE0"/>
              </a:solidFill>
            </a:endParaRPr>
          </a:p>
        </p:txBody>
      </p:sp>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2</a:t>
            </a:fld>
            <a:endParaRPr lang="en-GB" altLang="en-US"/>
          </a:p>
        </p:txBody>
      </p:sp>
      <p:graphicFrame>
        <p:nvGraphicFramePr>
          <p:cNvPr id="5" name="資料庫圖表 4"/>
          <p:cNvGraphicFramePr/>
          <p:nvPr>
            <p:extLst>
              <p:ext uri="{D42A27DB-BD31-4B8C-83A1-F6EECF244321}">
                <p14:modId xmlns:p14="http://schemas.microsoft.com/office/powerpoint/2010/main" val="3129190247"/>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4927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直排文字版面配置區 2"/>
          <p:cNvSpPr>
            <a:spLocks noGrp="1"/>
          </p:cNvSpPr>
          <p:nvPr>
            <p:ph type="body" orient="vert" idx="1"/>
          </p:nvPr>
        </p:nvSpPr>
        <p:spPr bwMode="auto">
          <a:xfrm>
            <a:off x="9653587" y="504056"/>
            <a:ext cx="3867251" cy="706373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numCol="1" anchor="t" anchorCtr="0" compatLnSpc="1">
            <a:prstTxWarp prst="textNoShape">
              <a:avLst/>
            </a:prstTxWarp>
          </a:bodyPr>
          <a:lstStyle/>
          <a:p>
            <a:pPr marL="0" indent="0">
              <a:lnSpc>
                <a:spcPts val="8997"/>
              </a:lnSpc>
              <a:buClr>
                <a:srgbClr val="FFC000"/>
              </a:buClr>
              <a:buSzPct val="100000"/>
              <a:buNone/>
              <a:defRPr/>
            </a:pPr>
            <a:r>
              <a:rPr lang="zh-TW" altLang="en-US" sz="6600" dirty="0">
                <a:solidFill>
                  <a:srgbClr val="D9D9D9"/>
                </a:solidFill>
              </a:rPr>
              <a:t>大腸鏡檢查後，醫師心中的疑問？</a:t>
            </a:r>
            <a:endParaRPr lang="en-US" altLang="zh-TW" sz="6600" dirty="0">
              <a:solidFill>
                <a:srgbClr val="D9D9D9"/>
              </a:solidFill>
            </a:endParaRPr>
          </a:p>
        </p:txBody>
      </p:sp>
      <p:pic>
        <p:nvPicPr>
          <p:cNvPr id="8194" name="Picture 2" descr="相關圖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518" y="702290"/>
            <a:ext cx="8496944" cy="657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86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sz="8300" b="1" dirty="0">
                <a:effectLst>
                  <a:outerShdw blurRad="38100" dist="38100" dir="2700000" algn="tl">
                    <a:srgbClr val="000000">
                      <a:alpha val="43137"/>
                    </a:srgbClr>
                  </a:outerShdw>
                </a:effectLst>
              </a:rPr>
              <a:t>【</a:t>
            </a:r>
            <a:r>
              <a:rPr lang="zh-TW" altLang="en-US" sz="8300" b="1" dirty="0">
                <a:effectLst>
                  <a:outerShdw blurRad="38100" dist="38100" dir="2700000" algn="tl">
                    <a:srgbClr val="000000">
                      <a:alpha val="43137"/>
                    </a:srgbClr>
                  </a:outerShdw>
                </a:effectLst>
              </a:rPr>
              <a:t>夏至</a:t>
            </a:r>
            <a:r>
              <a:rPr lang="en-US" altLang="zh-TW" sz="8300" b="1" dirty="0">
                <a:effectLst>
                  <a:outerShdw blurRad="38100" dist="38100" dir="2700000" algn="tl">
                    <a:srgbClr val="000000">
                      <a:alpha val="43137"/>
                    </a:srgbClr>
                  </a:outerShdw>
                </a:effectLst>
              </a:rPr>
              <a:t>】</a:t>
            </a:r>
            <a:r>
              <a:rPr lang="zh-TW" altLang="en-US" sz="6200" b="1" dirty="0">
                <a:solidFill>
                  <a:schemeClr val="bg1"/>
                </a:solidFill>
                <a:effectLst>
                  <a:outerShdw blurRad="38100" dist="38100" dir="2700000" algn="tl">
                    <a:srgbClr val="000000">
                      <a:alpha val="43137"/>
                    </a:srgbClr>
                  </a:outerShdw>
                </a:effectLst>
              </a:rPr>
              <a:t>晝長夜短、驕陽如火</a:t>
            </a: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7049" r="97705"/>
                    </a14:imgEffect>
                  </a14:imgLayer>
                </a14:imgProps>
              </a:ext>
              <a:ext uri="{28A0092B-C50C-407E-A947-70E740481C1C}">
                <a14:useLocalDpi xmlns:a14="http://schemas.microsoft.com/office/drawing/2010/main" val="0"/>
              </a:ext>
            </a:extLst>
          </a:blip>
          <a:srcRect/>
          <a:stretch>
            <a:fillRect/>
          </a:stretch>
        </p:blipFill>
        <p:spPr bwMode="auto">
          <a:xfrm>
            <a:off x="11566424" y="5791286"/>
            <a:ext cx="1800285" cy="107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14752" y="6866931"/>
            <a:ext cx="1516715" cy="110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內容版面配置區 1"/>
          <p:cNvSpPr>
            <a:spLocks noGrp="1"/>
          </p:cNvSpPr>
          <p:nvPr>
            <p:ph idx="1"/>
          </p:nvPr>
        </p:nvSpPr>
        <p:spPr>
          <a:xfrm>
            <a:off x="392183" y="2908379"/>
            <a:ext cx="12974520" cy="4064952"/>
          </a:xfrm>
        </p:spPr>
        <p:txBody>
          <a:bodyPr>
            <a:noAutofit/>
          </a:bodyPr>
          <a:lstStyle/>
          <a:p>
            <a:r>
              <a:rPr lang="zh-TW" altLang="en-US" sz="4600" b="1" u="sng" dirty="0"/>
              <a:t>中醫理論</a:t>
            </a:r>
            <a:r>
              <a:rPr lang="zh-TW" altLang="en-US" sz="4600" b="1" dirty="0"/>
              <a:t>：</a:t>
            </a:r>
            <a:endParaRPr lang="en-US" altLang="zh-TW" sz="4600" b="1" dirty="0"/>
          </a:p>
          <a:p>
            <a:pPr marL="546534" indent="0">
              <a:spcBef>
                <a:spcPts val="0"/>
              </a:spcBef>
              <a:buNone/>
            </a:pPr>
            <a:r>
              <a:rPr lang="zh-TW" altLang="en-US" sz="4600" b="1" dirty="0"/>
              <a:t>汗液會帶走人體的「氣」與「津液」，因此容易有倦怠、煩悶、煩躁等症狀。適度休息、補充足夠的水分；避免冰涼的飲料或一次大量的飲用。</a:t>
            </a:r>
            <a:endParaRPr lang="en-US" altLang="zh-TW" sz="4600" b="1" dirty="0"/>
          </a:p>
          <a:p>
            <a:pPr>
              <a:spcBef>
                <a:spcPts val="1531"/>
              </a:spcBef>
            </a:pPr>
            <a:r>
              <a:rPr lang="zh-TW" altLang="en-US" sz="4600" b="1" u="sng" dirty="0"/>
              <a:t>中醫推薦養生食材</a:t>
            </a:r>
            <a:r>
              <a:rPr lang="zh-TW" altLang="en-US" sz="4600" b="1" dirty="0"/>
              <a:t>：絲瓜、蓮子、紫菜。</a:t>
            </a:r>
          </a:p>
        </p:txBody>
      </p:sp>
      <p:pic>
        <p:nvPicPr>
          <p:cNvPr id="1029"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9500" l="9043" r="100000"/>
                    </a14:imgEffect>
                  </a14:imgLayer>
                </a14:imgProps>
              </a:ext>
              <a:ext uri="{28A0092B-C50C-407E-A947-70E740481C1C}">
                <a14:useLocalDpi xmlns:a14="http://schemas.microsoft.com/office/drawing/2010/main" val="0"/>
              </a:ext>
            </a:extLst>
          </a:blip>
          <a:srcRect/>
          <a:stretch>
            <a:fillRect/>
          </a:stretch>
        </p:blipFill>
        <p:spPr bwMode="auto">
          <a:xfrm>
            <a:off x="12601579" y="6866934"/>
            <a:ext cx="919857" cy="101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7982220" y="1777368"/>
            <a:ext cx="4945195" cy="787609"/>
          </a:xfrm>
          <a:prstGeom prst="rect">
            <a:avLst/>
          </a:prstGeom>
          <a:noFill/>
        </p:spPr>
        <p:txBody>
          <a:bodyPr wrap="square" lIns="139910" tIns="69956" rIns="139910" bIns="69956" rtlCol="0">
            <a:spAutoFit/>
          </a:bodyPr>
          <a:lstStyle/>
          <a:p>
            <a:pPr defTabSz="1399125" eaLnBrk="1" fontAlgn="auto" hangingPunct="1">
              <a:spcBef>
                <a:spcPts val="0"/>
              </a:spcBef>
              <a:spcAft>
                <a:spcPts val="0"/>
              </a:spcAft>
            </a:pPr>
            <a:r>
              <a:rPr lang="zh-TW" altLang="en-US" sz="4200" dirty="0">
                <a:solidFill>
                  <a:srgbClr val="FFFF00"/>
                </a:solidFill>
                <a:effectLst>
                  <a:outerShdw blurRad="38100" dist="38100" dir="2700000" algn="tl">
                    <a:srgbClr val="000000">
                      <a:alpha val="43137"/>
                    </a:srgbClr>
                  </a:outerShdw>
                </a:effectLst>
                <a:latin typeface="Candara"/>
                <a:ea typeface="標楷體"/>
              </a:rPr>
              <a:t>國曆</a:t>
            </a:r>
            <a:r>
              <a:rPr lang="en-US" altLang="zh-TW" sz="4200" dirty="0">
                <a:solidFill>
                  <a:srgbClr val="FFFF00"/>
                </a:solidFill>
                <a:effectLst>
                  <a:outerShdw blurRad="38100" dist="38100" dir="2700000" algn="tl">
                    <a:srgbClr val="000000">
                      <a:alpha val="43137"/>
                    </a:srgbClr>
                  </a:outerShdw>
                </a:effectLst>
                <a:latin typeface="Candara"/>
                <a:ea typeface="標楷體"/>
              </a:rPr>
              <a:t>6</a:t>
            </a:r>
            <a:r>
              <a:rPr lang="zh-TW" altLang="en-US" sz="4200" dirty="0">
                <a:solidFill>
                  <a:srgbClr val="FFFF00"/>
                </a:solidFill>
                <a:effectLst>
                  <a:outerShdw blurRad="38100" dist="38100" dir="2700000" algn="tl">
                    <a:srgbClr val="000000">
                      <a:alpha val="43137"/>
                    </a:srgbClr>
                  </a:outerShdw>
                </a:effectLst>
                <a:latin typeface="Candara"/>
                <a:ea typeface="標楷體"/>
              </a:rPr>
              <a:t>月</a:t>
            </a:r>
            <a:r>
              <a:rPr lang="en-US" altLang="zh-TW" sz="4200" dirty="0">
                <a:solidFill>
                  <a:srgbClr val="FFFF00"/>
                </a:solidFill>
                <a:effectLst>
                  <a:outerShdw blurRad="38100" dist="38100" dir="2700000" algn="tl">
                    <a:srgbClr val="000000">
                      <a:alpha val="43137"/>
                    </a:srgbClr>
                  </a:outerShdw>
                </a:effectLst>
                <a:latin typeface="Candara"/>
                <a:ea typeface="標楷體"/>
              </a:rPr>
              <a:t>20</a:t>
            </a:r>
            <a:r>
              <a:rPr lang="zh-TW" altLang="en-US" sz="4200" dirty="0">
                <a:solidFill>
                  <a:srgbClr val="FFFF00"/>
                </a:solidFill>
                <a:effectLst>
                  <a:outerShdw blurRad="38100" dist="38100" dir="2700000" algn="tl">
                    <a:srgbClr val="000000">
                      <a:alpha val="43137"/>
                    </a:srgbClr>
                  </a:outerShdw>
                </a:effectLst>
                <a:latin typeface="Candara"/>
                <a:ea typeface="標楷體"/>
              </a:rPr>
              <a:t>日</a:t>
            </a:r>
            <a:r>
              <a:rPr lang="en-US" altLang="zh-TW" sz="4200" dirty="0">
                <a:solidFill>
                  <a:srgbClr val="FFFF00"/>
                </a:solidFill>
                <a:effectLst>
                  <a:outerShdw blurRad="38100" dist="38100" dir="2700000" algn="tl">
                    <a:srgbClr val="000000">
                      <a:alpha val="43137"/>
                    </a:srgbClr>
                  </a:outerShdw>
                </a:effectLst>
                <a:latin typeface="Candara"/>
                <a:ea typeface="標楷體"/>
              </a:rPr>
              <a:t>~22</a:t>
            </a:r>
            <a:r>
              <a:rPr lang="zh-TW" altLang="en-US" sz="4200" dirty="0">
                <a:solidFill>
                  <a:srgbClr val="FFFF00"/>
                </a:solidFill>
                <a:effectLst>
                  <a:outerShdw blurRad="38100" dist="38100" dir="2700000" algn="tl">
                    <a:srgbClr val="000000">
                      <a:alpha val="43137"/>
                    </a:srgbClr>
                  </a:outerShdw>
                </a:effectLst>
                <a:latin typeface="Candara"/>
                <a:ea typeface="標楷體"/>
              </a:rPr>
              <a:t>日</a:t>
            </a:r>
          </a:p>
        </p:txBody>
      </p:sp>
    </p:spTree>
    <p:extLst>
      <p:ext uri="{BB962C8B-B14F-4D97-AF65-F5344CB8AC3E}">
        <p14:creationId xmlns:p14="http://schemas.microsoft.com/office/powerpoint/2010/main" val="39348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直排文字版面配置區 2"/>
          <p:cNvSpPr>
            <a:spLocks noGrp="1"/>
          </p:cNvSpPr>
          <p:nvPr>
            <p:ph type="body" orient="vert" idx="1"/>
          </p:nvPr>
        </p:nvSpPr>
        <p:spPr bwMode="auto">
          <a:xfrm>
            <a:off x="271366" y="222972"/>
            <a:ext cx="13372306" cy="785581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numCol="1" anchor="t" anchorCtr="0" compatLnSpc="1">
            <a:prstTxWarp prst="textNoShape">
              <a:avLst/>
            </a:prstTxWarp>
          </a:bodyPr>
          <a:lstStyle/>
          <a:p>
            <a:pPr marL="1607745" indent="-1607745">
              <a:lnSpc>
                <a:spcPts val="8500"/>
              </a:lnSpc>
              <a:buClr>
                <a:srgbClr val="FFC000"/>
              </a:buClr>
              <a:buSzPct val="100000"/>
              <a:buNone/>
              <a:defRPr/>
            </a:pPr>
            <a:endParaRPr lang="en-US" altLang="zh-TW" dirty="0" smtClean="0">
              <a:solidFill>
                <a:srgbClr val="FFC000"/>
              </a:solidFill>
            </a:endParaRPr>
          </a:p>
          <a:p>
            <a:pPr marL="0" indent="0">
              <a:lnSpc>
                <a:spcPts val="8500"/>
              </a:lnSpc>
              <a:buClr>
                <a:srgbClr val="FFC000"/>
              </a:buClr>
              <a:buSzPct val="100000"/>
              <a:buNone/>
              <a:defRPr/>
            </a:pPr>
            <a:r>
              <a:rPr lang="zh-TW" altLang="en-US" dirty="0">
                <a:solidFill>
                  <a:srgbClr val="D9D9D9"/>
                </a:solidFill>
              </a:rPr>
              <a:t>　</a:t>
            </a:r>
            <a:r>
              <a:rPr lang="zh-TW" altLang="en-US" dirty="0" smtClean="0">
                <a:solidFill>
                  <a:srgbClr val="D9D9D9"/>
                </a:solidFill>
              </a:rPr>
              <a:t>　</a:t>
            </a:r>
            <a:endParaRPr lang="en-US" altLang="zh-TW" dirty="0" smtClean="0">
              <a:solidFill>
                <a:srgbClr val="D9D9D9"/>
              </a:solidFill>
            </a:endParaRPr>
          </a:p>
        </p:txBody>
      </p:sp>
      <p:grpSp>
        <p:nvGrpSpPr>
          <p:cNvPr id="3" name="群組 2"/>
          <p:cNvGrpSpPr/>
          <p:nvPr/>
        </p:nvGrpSpPr>
        <p:grpSpPr>
          <a:xfrm>
            <a:off x="5527948" y="1015058"/>
            <a:ext cx="7915593" cy="5904656"/>
            <a:chOff x="276651" y="1375098"/>
            <a:chExt cx="7915593" cy="5904656"/>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51" y="2285392"/>
              <a:ext cx="7915593" cy="4994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 name="文字方塊 5"/>
            <p:cNvSpPr txBox="1"/>
            <p:nvPr/>
          </p:nvSpPr>
          <p:spPr>
            <a:xfrm>
              <a:off x="775420" y="1375098"/>
              <a:ext cx="6680076" cy="1584176"/>
            </a:xfrm>
            <a:prstGeom prst="rect">
              <a:avLst/>
            </a:prstGeom>
            <a:noFill/>
          </p:spPr>
          <p:txBody>
            <a:bodyPr wrap="square" rtlCol="0">
              <a:prstTxWarp prst="textCircle">
                <a:avLst/>
              </a:prstTxWarp>
              <a:spAutoFit/>
            </a:bodyPr>
            <a:lstStyle/>
            <a:p>
              <a:r>
                <a:rPr lang="zh-TW" altLang="en-US" sz="8100" dirty="0">
                  <a:solidFill>
                    <a:srgbClr val="FFC000"/>
                  </a:solidFill>
                  <a:effectLst>
                    <a:glow rad="228600">
                      <a:schemeClr val="accent2">
                        <a:satMod val="175000"/>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為長輩種健康因</a:t>
              </a:r>
            </a:p>
          </p:txBody>
        </p:sp>
      </p:grpSp>
      <p:grpSp>
        <p:nvGrpSpPr>
          <p:cNvPr id="2" name="群組 1"/>
          <p:cNvGrpSpPr/>
          <p:nvPr/>
        </p:nvGrpSpPr>
        <p:grpSpPr>
          <a:xfrm>
            <a:off x="55340" y="78954"/>
            <a:ext cx="5117688" cy="7882569"/>
            <a:chOff x="55340" y="78954"/>
            <a:chExt cx="5117688" cy="7882569"/>
          </a:xfrm>
        </p:grpSpPr>
        <p:pic>
          <p:nvPicPr>
            <p:cNvPr id="1026" name="Picture 2" descr="「父母恩重難報經」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5" y="78954"/>
              <a:ext cx="5068744" cy="6932585"/>
            </a:xfrm>
            <a:prstGeom prst="rect">
              <a:avLst/>
            </a:prstGeom>
            <a:noFill/>
            <a:extLst>
              <a:ext uri="{909E8E84-426E-40DD-AFC4-6F175D3DCCD1}">
                <a14:hiddenFill xmlns:a14="http://schemas.microsoft.com/office/drawing/2010/main">
                  <a:solidFill>
                    <a:srgbClr val="FFFFFF"/>
                  </a:solidFill>
                </a14:hiddenFill>
              </a:ext>
            </a:extLst>
          </p:spPr>
        </p:pic>
        <p:sp>
          <p:nvSpPr>
            <p:cNvPr id="8" name="圓角矩形 7"/>
            <p:cNvSpPr/>
            <p:nvPr/>
          </p:nvSpPr>
          <p:spPr bwMode="auto">
            <a:xfrm>
              <a:off x="55340" y="6161323"/>
              <a:ext cx="5117688" cy="18002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t" anchorCtr="0" compatLnSpc="1">
              <a:prstTxWarp prst="textNoShape">
                <a:avLst/>
              </a:prstTxWarp>
            </a:bodyPr>
            <a:lstStyle/>
            <a:p>
              <a:pPr algn="ctr" eaLnBrk="1" hangingPunct="1">
                <a:buClr>
                  <a:srgbClr val="000000"/>
                </a:buClr>
                <a:buSzPct val="100000"/>
              </a:pPr>
              <a:r>
                <a:rPr lang="zh-TW" altLang="en-US" sz="4800" spc="51" dirty="0">
                  <a:ln w="12700" cmpd="sng">
                    <a:solidFill>
                      <a:schemeClr val="accent6">
                        <a:satMod val="120000"/>
                        <a:shade val="80000"/>
                      </a:schemeClr>
                    </a:solidFill>
                    <a:prstDash val="solid"/>
                  </a:ln>
                  <a:solidFill>
                    <a:schemeClr val="accent6">
                      <a:tint val="1000"/>
                    </a:schemeClr>
                  </a:solidFill>
                  <a:effectLst>
                    <a:glow rad="228600">
                      <a:schemeClr val="accent4">
                        <a:satMod val="175000"/>
                        <a:alpha val="40000"/>
                      </a:schemeClr>
                    </a:glow>
                  </a:effectLst>
                  <a:latin typeface="標楷體" panose="03000509000000000000" pitchFamily="65" charset="-120"/>
                  <a:ea typeface="標楷體" panose="03000509000000000000" pitchFamily="65" charset="-120"/>
                </a:rPr>
                <a:t>為父母受持齋戒</a:t>
              </a:r>
              <a:endParaRPr lang="en-US" altLang="zh-TW" sz="4800" spc="51" dirty="0">
                <a:ln w="12700" cmpd="sng">
                  <a:solidFill>
                    <a:schemeClr val="accent6">
                      <a:satMod val="120000"/>
                      <a:shade val="80000"/>
                    </a:schemeClr>
                  </a:solidFill>
                  <a:prstDash val="solid"/>
                </a:ln>
                <a:solidFill>
                  <a:schemeClr val="accent6">
                    <a:tint val="1000"/>
                  </a:schemeClr>
                </a:solidFill>
                <a:effectLst>
                  <a:glow rad="228600">
                    <a:schemeClr val="accent4">
                      <a:satMod val="175000"/>
                      <a:alpha val="40000"/>
                    </a:schemeClr>
                  </a:glow>
                </a:effectLst>
                <a:latin typeface="標楷體" panose="03000509000000000000" pitchFamily="65" charset="-120"/>
                <a:ea typeface="標楷體" panose="03000509000000000000" pitchFamily="65" charset="-120"/>
              </a:endParaRPr>
            </a:p>
            <a:p>
              <a:pPr algn="ctr" eaLnBrk="1" hangingPunct="1">
                <a:buClr>
                  <a:srgbClr val="000000"/>
                </a:buClr>
                <a:buSzPct val="100000"/>
              </a:pPr>
              <a:r>
                <a:rPr lang="zh-TW" altLang="en-US" sz="4800" spc="51" dirty="0">
                  <a:ln w="12700" cmpd="sng">
                    <a:solidFill>
                      <a:schemeClr val="accent6">
                        <a:satMod val="120000"/>
                        <a:shade val="80000"/>
                      </a:schemeClr>
                    </a:solidFill>
                    <a:prstDash val="solid"/>
                  </a:ln>
                  <a:solidFill>
                    <a:schemeClr val="accent6">
                      <a:tint val="1000"/>
                    </a:schemeClr>
                  </a:solidFill>
                  <a:effectLst>
                    <a:glow rad="228600">
                      <a:schemeClr val="accent4">
                        <a:satMod val="175000"/>
                        <a:alpha val="40000"/>
                      </a:schemeClr>
                    </a:glow>
                  </a:effectLst>
                  <a:latin typeface="標楷體" panose="03000509000000000000" pitchFamily="65" charset="-120"/>
                  <a:ea typeface="標楷體" panose="03000509000000000000" pitchFamily="65" charset="-120"/>
                </a:rPr>
                <a:t>名為孝順之子。</a:t>
              </a:r>
            </a:p>
          </p:txBody>
        </p:sp>
      </p:gr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010" y="2959274"/>
            <a:ext cx="12174538"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3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三節計畫規劃目標</a:t>
            </a:r>
          </a:p>
        </p:txBody>
      </p:sp>
      <p:graphicFrame>
        <p:nvGraphicFramePr>
          <p:cNvPr id="2" name="資料庫圖表 1"/>
          <p:cNvGraphicFramePr/>
          <p:nvPr>
            <p:extLst>
              <p:ext uri="{D42A27DB-BD31-4B8C-83A1-F6EECF244321}">
                <p14:modId xmlns:p14="http://schemas.microsoft.com/office/powerpoint/2010/main" val="3207294446"/>
              </p:ext>
            </p:extLst>
          </p:nvPr>
        </p:nvGraphicFramePr>
        <p:xfrm>
          <a:off x="1351484" y="2095178"/>
          <a:ext cx="11017224"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8103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周年慶暨浴佛典禮</a:t>
            </a:r>
          </a:p>
        </p:txBody>
      </p:sp>
      <p:grpSp>
        <p:nvGrpSpPr>
          <p:cNvPr id="6" name="群組 5"/>
          <p:cNvGrpSpPr/>
          <p:nvPr/>
        </p:nvGrpSpPr>
        <p:grpSpPr>
          <a:xfrm>
            <a:off x="1693453" y="2186768"/>
            <a:ext cx="11035295" cy="5801133"/>
            <a:chOff x="1693453" y="2186768"/>
            <a:chExt cx="11035295" cy="5801133"/>
          </a:xfrm>
        </p:grpSpPr>
        <p:pic>
          <p:nvPicPr>
            <p:cNvPr id="717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26600" r="72800"/>
                      </a14:imgEffect>
                    </a14:imgLayer>
                  </a14:imgProps>
                </a:ext>
                <a:ext uri="{28A0092B-C50C-407E-A947-70E740481C1C}">
                  <a14:useLocalDpi xmlns:a14="http://schemas.microsoft.com/office/drawing/2010/main" val="0"/>
                </a:ext>
              </a:extLst>
            </a:blip>
            <a:srcRect l="24269" r="24109"/>
            <a:stretch/>
          </p:blipFill>
          <p:spPr bwMode="auto">
            <a:xfrm rot="21448211">
              <a:off x="1693453" y="2186768"/>
              <a:ext cx="4278101" cy="580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6032004" y="3545498"/>
              <a:ext cx="6696744" cy="2726144"/>
            </a:xfrm>
            <a:prstGeom prst="rect">
              <a:avLst/>
            </a:prstGeom>
            <a:noFill/>
          </p:spPr>
          <p:txBody>
            <a:bodyPr wrap="none" lIns="91440" tIns="45720" rIns="91440" bIns="45720">
              <a:prstTxWarp prst="textChevron">
                <a:avLst/>
              </a:prstTxWarp>
              <a:spAutoFit/>
            </a:bodyPr>
            <a:lstStyle/>
            <a:p>
              <a:pPr algn="ctr"/>
              <a:r>
                <a:rPr lang="zh-TW" altLang="en-US" sz="115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C000"/>
                  </a:solidFill>
                  <a:effectLst>
                    <a:glow rad="228600">
                      <a:schemeClr val="accent2">
                        <a:satMod val="175000"/>
                        <a:alpha val="40000"/>
                      </a:schemeClr>
                    </a:glow>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rPr>
                <a:t>認識佛陀</a:t>
              </a:r>
            </a:p>
          </p:txBody>
        </p:sp>
      </p:grpSp>
    </p:spTree>
    <p:extLst>
      <p:ext uri="{BB962C8B-B14F-4D97-AF65-F5344CB8AC3E}">
        <p14:creationId xmlns:p14="http://schemas.microsoft.com/office/powerpoint/2010/main" val="32126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3454" y="943052"/>
            <a:ext cx="12241360" cy="6231023"/>
          </a:xfrm>
        </p:spPr>
        <p:txBody>
          <a:bodyPr>
            <a:noAutofit/>
          </a:bodyPr>
          <a:lstStyle/>
          <a:p>
            <a:pPr marL="0" indent="0" algn="ctr">
              <a:buNone/>
            </a:pPr>
            <a:r>
              <a:rPr lang="zh-TW" altLang="en-US" sz="109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rPr>
              <a:t>浴佛最大意義</a:t>
            </a:r>
            <a:endParaRPr lang="en-US" altLang="zh-TW" sz="109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8200" b="1" kern="100" dirty="0">
                <a:latin typeface="標楷體" panose="03000509000000000000" pitchFamily="65" charset="-120"/>
                <a:ea typeface="標楷體" panose="03000509000000000000" pitchFamily="65" charset="-120"/>
                <a:cs typeface="Times New Roman" panose="02020603050405020304" pitchFamily="18" charset="0"/>
              </a:rPr>
              <a:t> 人人心中的</a:t>
            </a:r>
            <a:r>
              <a:rPr lang="zh-TW" altLang="en-US" sz="8200" b="1" kern="100" dirty="0" smtClean="0">
                <a:latin typeface="標楷體" panose="03000509000000000000" pitchFamily="65" charset="-120"/>
                <a:ea typeface="標楷體" panose="03000509000000000000" pitchFamily="65" charset="-120"/>
                <a:cs typeface="Times New Roman" panose="02020603050405020304" pitchFamily="18" charset="0"/>
              </a:rPr>
              <a:t>愛得到啟發</a:t>
            </a:r>
            <a:endParaRPr lang="en-US" altLang="zh-TW" sz="8200" b="1" kern="100" dirty="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8200" b="1" kern="100" dirty="0">
                <a:latin typeface="標楷體" panose="03000509000000000000" pitchFamily="65" charset="-120"/>
                <a:ea typeface="標楷體" panose="03000509000000000000" pitchFamily="65" charset="-120"/>
                <a:cs typeface="Times New Roman" panose="02020603050405020304" pitchFamily="18" charset="0"/>
              </a:rPr>
              <a:t> 就是</a:t>
            </a:r>
            <a:r>
              <a:rPr lang="zh-TW" altLang="en-US" sz="8200" b="1" kern="100" dirty="0" smtClean="0">
                <a:latin typeface="標楷體" panose="03000509000000000000" pitchFamily="65" charset="-120"/>
                <a:ea typeface="標楷體" panose="03000509000000000000" pitchFamily="65" charset="-120"/>
                <a:cs typeface="Times New Roman" panose="02020603050405020304" pitchFamily="18" charset="0"/>
              </a:rPr>
              <a:t>要清淨</a:t>
            </a:r>
            <a:r>
              <a:rPr lang="zh-TW" altLang="en-US" sz="8200" b="1" kern="100" dirty="0">
                <a:latin typeface="標楷體" panose="03000509000000000000" pitchFamily="65" charset="-120"/>
                <a:ea typeface="標楷體" panose="03000509000000000000" pitchFamily="65" charset="-120"/>
                <a:cs typeface="Times New Roman" panose="02020603050405020304" pitchFamily="18" charset="0"/>
              </a:rPr>
              <a:t>自己的心</a:t>
            </a:r>
            <a:endParaRPr lang="en-US" altLang="zh-TW" sz="8200" b="1" kern="100" dirty="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8200" b="1" kern="100" dirty="0">
                <a:latin typeface="標楷體" panose="03000509000000000000" pitchFamily="65" charset="-120"/>
                <a:ea typeface="標楷體" panose="03000509000000000000" pitchFamily="65" charset="-120"/>
                <a:cs typeface="Times New Roman" panose="02020603050405020304" pitchFamily="18" charset="0"/>
              </a:rPr>
              <a:t> 讓心平靜</a:t>
            </a:r>
            <a:endParaRPr lang="zh-TW" altLang="en-US" sz="8200" b="1" dirty="0">
              <a:latin typeface="標楷體" panose="03000509000000000000" pitchFamily="65" charset="-120"/>
              <a:ea typeface="標楷體" panose="03000509000000000000" pitchFamily="65" charset="-120"/>
            </a:endParaRPr>
          </a:p>
          <a:p>
            <a:endParaRPr lang="zh-TW" altLang="en-US" sz="8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57199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0684" y="946190"/>
            <a:ext cx="13792200" cy="6909631"/>
          </a:xfrm>
        </p:spPr>
        <p:txBody>
          <a:bodyPr>
            <a:noAutofit/>
          </a:bodyPr>
          <a:lstStyle/>
          <a:p>
            <a:pPr>
              <a:lnSpc>
                <a:spcPct val="150000"/>
              </a:lnSpc>
              <a:spcAft>
                <a:spcPts val="0"/>
              </a:spcAft>
            </a:pPr>
            <a:r>
              <a:rPr lang="zh-TW" altLang="en-US" sz="8100" b="1" kern="100" dirty="0">
                <a:latin typeface="標楷體" panose="03000509000000000000" pitchFamily="65" charset="-120"/>
                <a:ea typeface="標楷體" panose="03000509000000000000" pitchFamily="65" charset="-120"/>
                <a:cs typeface="Times New Roman" panose="02020603050405020304" pitchFamily="18" charset="0"/>
              </a:rPr>
              <a:t>慶祝母親節</a:t>
            </a:r>
            <a:r>
              <a:rPr lang="en-US" altLang="zh-TW" sz="8100" b="1"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81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rPr>
              <a:t>宏揚孝道</a:t>
            </a:r>
            <a:endParaRPr lang="en-US" altLang="zh-TW" sz="81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zh-TW" altLang="en-US" sz="8100" b="1" kern="100" dirty="0">
                <a:latin typeface="標楷體" panose="03000509000000000000" pitchFamily="65" charset="-120"/>
                <a:ea typeface="標楷體" panose="03000509000000000000" pitchFamily="65" charset="-120"/>
                <a:cs typeface="Times New Roman" panose="02020603050405020304" pitchFamily="18" charset="0"/>
              </a:rPr>
              <a:t>慶祝佛誕節</a:t>
            </a:r>
            <a:r>
              <a:rPr lang="en-US" altLang="zh-TW" sz="8100" b="1"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81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rPr>
              <a:t>感恩慧命成長</a:t>
            </a:r>
            <a:endParaRPr lang="en-US" altLang="zh-TW" sz="81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zh-TW" altLang="en-US" sz="8100" b="1" kern="100" dirty="0">
                <a:latin typeface="標楷體" panose="03000509000000000000" pitchFamily="65" charset="-120"/>
                <a:ea typeface="標楷體" panose="03000509000000000000" pitchFamily="65" charset="-120"/>
                <a:cs typeface="Times New Roman" panose="02020603050405020304" pitchFamily="18" charset="0"/>
              </a:rPr>
              <a:t>慶祝慈濟日</a:t>
            </a:r>
            <a:r>
              <a:rPr lang="en-US" altLang="zh-TW" sz="8100" b="1"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81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rPr>
              <a:t>讓我們慇勤精進</a:t>
            </a:r>
            <a:endParaRPr lang="en-US" altLang="zh-TW" sz="8100" b="1" kern="100" dirty="0">
              <a:solidFill>
                <a:srgbClr val="FFC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pPr>
            <a:endParaRPr lang="zh-TW" altLang="en-US" sz="8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29501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9376" y="269180"/>
            <a:ext cx="12924836" cy="2258046"/>
          </a:xfrm>
        </p:spPr>
        <p:txBody>
          <a:bodyPr>
            <a:noAutofit/>
          </a:bodyPr>
          <a:lstStyle/>
          <a:p>
            <a:r>
              <a:rPr lang="zh-TW" altLang="en-US" sz="9000" b="1" dirty="0">
                <a:solidFill>
                  <a:srgbClr val="FFC000"/>
                </a:solidFill>
                <a:latin typeface="標楷體" panose="03000509000000000000" pitchFamily="65" charset="-120"/>
                <a:ea typeface="標楷體" panose="03000509000000000000" pitchFamily="65" charset="-120"/>
              </a:rPr>
              <a:t>佛誕節不是活動，</a:t>
            </a:r>
            <a:r>
              <a:rPr lang="en-US" altLang="zh-TW" sz="9000" b="1" dirty="0">
                <a:solidFill>
                  <a:srgbClr val="FFC000"/>
                </a:solidFill>
                <a:latin typeface="標楷體" panose="03000509000000000000" pitchFamily="65" charset="-120"/>
                <a:ea typeface="標楷體" panose="03000509000000000000" pitchFamily="65" charset="-120"/>
              </a:rPr>
              <a:t/>
            </a:r>
            <a:br>
              <a:rPr lang="en-US" altLang="zh-TW" sz="9000" b="1" dirty="0">
                <a:solidFill>
                  <a:srgbClr val="FFC000"/>
                </a:solidFill>
                <a:latin typeface="標楷體" panose="03000509000000000000" pitchFamily="65" charset="-120"/>
                <a:ea typeface="標楷體" panose="03000509000000000000" pitchFamily="65" charset="-120"/>
              </a:rPr>
            </a:br>
            <a:r>
              <a:rPr lang="zh-TW" altLang="en-US" sz="9000" b="1" dirty="0">
                <a:solidFill>
                  <a:srgbClr val="FFC000"/>
                </a:solidFill>
                <a:latin typeface="標楷體" panose="03000509000000000000" pitchFamily="65" charset="-120"/>
                <a:ea typeface="標楷體" panose="03000509000000000000" pitchFamily="65" charset="-120"/>
              </a:rPr>
              <a:t>      是佛弟子的使命。</a:t>
            </a:r>
          </a:p>
        </p:txBody>
      </p:sp>
      <p:sp>
        <p:nvSpPr>
          <p:cNvPr id="3" name="內容版面配置區 2"/>
          <p:cNvSpPr>
            <a:spLocks noGrp="1"/>
          </p:cNvSpPr>
          <p:nvPr>
            <p:ph idx="1"/>
          </p:nvPr>
        </p:nvSpPr>
        <p:spPr>
          <a:xfrm>
            <a:off x="0" y="2753173"/>
            <a:ext cx="13792200" cy="4958631"/>
          </a:xfrm>
        </p:spPr>
        <p:txBody>
          <a:bodyPr>
            <a:noAutofit/>
          </a:bodyPr>
          <a:lstStyle/>
          <a:p>
            <a:r>
              <a:rPr lang="zh-TW" altLang="en-US" sz="7400" b="1" dirty="0">
                <a:latin typeface="標楷體" panose="03000509000000000000" pitchFamily="65" charset="-120"/>
                <a:ea typeface="標楷體" panose="03000509000000000000" pitchFamily="65" charset="-120"/>
              </a:rPr>
              <a:t>有平安夜的</a:t>
            </a:r>
            <a:r>
              <a:rPr lang="zh-TW" altLang="en-US" sz="7400" b="1" dirty="0">
                <a:solidFill>
                  <a:srgbClr val="FFC000"/>
                </a:solidFill>
                <a:latin typeface="標楷體" panose="03000509000000000000" pitchFamily="65" charset="-120"/>
                <a:ea typeface="標楷體" panose="03000509000000000000" pitchFamily="65" charset="-120"/>
              </a:rPr>
              <a:t>耶穌</a:t>
            </a:r>
            <a:r>
              <a:rPr lang="zh-TW" altLang="en-US" sz="7400" b="1" dirty="0">
                <a:latin typeface="標楷體" panose="03000509000000000000" pitchFamily="65" charset="-120"/>
                <a:ea typeface="標楷體" panose="03000509000000000000" pitchFamily="65" charset="-120"/>
              </a:rPr>
              <a:t>，</a:t>
            </a:r>
            <a:endParaRPr lang="en-US" altLang="zh-TW" sz="7400" b="1" dirty="0">
              <a:latin typeface="標楷體" panose="03000509000000000000" pitchFamily="65" charset="-120"/>
              <a:ea typeface="標楷體" panose="03000509000000000000" pitchFamily="65" charset="-120"/>
            </a:endParaRPr>
          </a:p>
          <a:p>
            <a:r>
              <a:rPr lang="zh-TW" altLang="en-US" sz="7400" b="1" dirty="0">
                <a:latin typeface="標楷體" panose="03000509000000000000" pitchFamily="65" charset="-120"/>
                <a:ea typeface="標楷體" panose="03000509000000000000" pitchFamily="65" charset="-120"/>
              </a:rPr>
              <a:t>當然也有佛誕節的</a:t>
            </a:r>
            <a:r>
              <a:rPr lang="zh-TW" altLang="en-US" sz="7400" b="1" dirty="0">
                <a:solidFill>
                  <a:srgbClr val="FFC000"/>
                </a:solidFill>
                <a:latin typeface="標楷體" panose="03000509000000000000" pitchFamily="65" charset="-120"/>
                <a:ea typeface="標楷體" panose="03000509000000000000" pitchFamily="65" charset="-120"/>
              </a:rPr>
              <a:t>佛陀</a:t>
            </a:r>
            <a:endParaRPr lang="en-US" altLang="zh-TW" sz="7400" b="1" dirty="0">
              <a:solidFill>
                <a:srgbClr val="FFC000"/>
              </a:solidFill>
              <a:latin typeface="標楷體" panose="03000509000000000000" pitchFamily="65" charset="-120"/>
              <a:ea typeface="標楷體" panose="03000509000000000000" pitchFamily="65" charset="-120"/>
            </a:endParaRPr>
          </a:p>
          <a:p>
            <a:r>
              <a:rPr lang="zh-TW" altLang="en-US" sz="7400" b="1" dirty="0">
                <a:latin typeface="標楷體" panose="03000509000000000000" pitchFamily="65" charset="-120"/>
                <a:ea typeface="標楷體" panose="03000509000000000000" pitchFamily="65" charset="-120"/>
              </a:rPr>
              <a:t>所以不是活動，而是每一位佛弟子要弘揚</a:t>
            </a:r>
            <a:r>
              <a:rPr lang="en-US" altLang="zh-TW" sz="7400" b="1" dirty="0">
                <a:latin typeface="標楷體" panose="03000509000000000000" pitchFamily="65" charset="-120"/>
                <a:ea typeface="標楷體" panose="03000509000000000000" pitchFamily="65" charset="-120"/>
              </a:rPr>
              <a:t>【</a:t>
            </a:r>
            <a:r>
              <a:rPr lang="zh-TW" altLang="en-US" sz="7400" b="1" dirty="0">
                <a:latin typeface="標楷體" panose="03000509000000000000" pitchFamily="65" charset="-120"/>
                <a:ea typeface="標楷體" panose="03000509000000000000" pitchFamily="65" charset="-120"/>
              </a:rPr>
              <a:t>佛誕日</a:t>
            </a:r>
            <a:r>
              <a:rPr lang="en-US" altLang="zh-TW" sz="7400" b="1" dirty="0">
                <a:latin typeface="標楷體" panose="03000509000000000000" pitchFamily="65" charset="-120"/>
                <a:ea typeface="標楷體" panose="03000509000000000000" pitchFamily="65" charset="-120"/>
              </a:rPr>
              <a:t>】</a:t>
            </a:r>
            <a:r>
              <a:rPr lang="zh-TW" altLang="en-US" sz="7400" b="1" dirty="0">
                <a:latin typeface="標楷體" panose="03000509000000000000" pitchFamily="65" charset="-120"/>
                <a:ea typeface="標楷體" panose="03000509000000000000" pitchFamily="65" charset="-120"/>
              </a:rPr>
              <a:t>的使命</a:t>
            </a:r>
          </a:p>
        </p:txBody>
      </p:sp>
    </p:spTree>
    <p:extLst>
      <p:ext uri="{BB962C8B-B14F-4D97-AF65-F5344CB8AC3E}">
        <p14:creationId xmlns:p14="http://schemas.microsoft.com/office/powerpoint/2010/main" val="2225344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 xmlns:a16="http://schemas.microsoft.com/office/drawing/2014/main" id="{98D9A63F-D6B5-4DF4-A901-13559C7FD605}"/>
              </a:ext>
            </a:extLst>
          </p:cNvPr>
          <p:cNvSpPr txBox="1"/>
          <p:nvPr/>
        </p:nvSpPr>
        <p:spPr>
          <a:xfrm>
            <a:off x="2" y="3773878"/>
            <a:ext cx="4551426" cy="4158051"/>
          </a:xfrm>
          <a:prstGeom prst="rect">
            <a:avLst/>
          </a:prstGeom>
          <a:noFill/>
        </p:spPr>
        <p:txBody>
          <a:bodyPr wrap="square" lIns="124956" tIns="62479" rIns="124956" bIns="62479" rtlCol="0">
            <a:spAutoFit/>
          </a:bodyPr>
          <a:lstStyle/>
          <a:p>
            <a:pPr algn="ctr" defTabSz="1249557" eaLnBrk="1" fontAlgn="auto" hangingPunct="1">
              <a:spcBef>
                <a:spcPts val="0"/>
              </a:spcBef>
              <a:spcAft>
                <a:spcPts val="0"/>
              </a:spcAft>
            </a:pPr>
            <a:r>
              <a:rPr lang="zh-CN" altLang="en-US" sz="7400" dirty="0">
                <a:solidFill>
                  <a:srgbClr val="C00000"/>
                </a:solidFill>
                <a:latin typeface="微軟正黑體" panose="020B0604030504040204" pitchFamily="34" charset="-120"/>
                <a:ea typeface="微軟正黑體" panose="020B0604030504040204" pitchFamily="34" charset="-120"/>
              </a:rPr>
              <a:t>禮佛足</a:t>
            </a:r>
            <a:endParaRPr lang="en-US" altLang="zh-CN" sz="7400" dirty="0">
              <a:solidFill>
                <a:srgbClr val="C00000"/>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endParaRPr lang="en-US" altLang="zh-TW"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CN" altLang="en-US" sz="3800" dirty="0">
                <a:solidFill>
                  <a:prstClr val="black"/>
                </a:solidFill>
                <a:latin typeface="微軟正黑體" panose="020B0604030504040204" pitchFamily="34" charset="-120"/>
                <a:ea typeface="微軟正黑體" panose="020B0604030504040204" pitchFamily="34" charset="-120"/>
              </a:rPr>
              <a:t>虔誠恭敬一念心</a:t>
            </a:r>
            <a:endParaRPr lang="en-US" altLang="zh-CN"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CN" altLang="en-US" sz="3800" dirty="0">
                <a:solidFill>
                  <a:prstClr val="black"/>
                </a:solidFill>
                <a:latin typeface="微軟正黑體" panose="020B0604030504040204" pitchFamily="34" charset="-120"/>
                <a:ea typeface="微軟正黑體" panose="020B0604030504040204" pitchFamily="34" charset="-120"/>
              </a:rPr>
              <a:t>頂禮福慧兩足</a:t>
            </a:r>
            <a:r>
              <a:rPr lang="zh-TW" altLang="en-US" sz="3800" dirty="0">
                <a:solidFill>
                  <a:prstClr val="black"/>
                </a:solidFill>
                <a:latin typeface="微軟正黑體" panose="020B0604030504040204" pitchFamily="34" charset="-120"/>
                <a:ea typeface="微軟正黑體" panose="020B0604030504040204" pitchFamily="34" charset="-120"/>
              </a:rPr>
              <a:t>尊</a:t>
            </a:r>
            <a:endParaRPr lang="en-US" altLang="zh-TW"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TW" altLang="en-US" sz="7400" dirty="0">
                <a:solidFill>
                  <a:srgbClr val="C00000"/>
                </a:solidFill>
                <a:latin typeface="微軟正黑體" panose="020B0604030504040204" pitchFamily="34" charset="-120"/>
                <a:ea typeface="微軟正黑體" panose="020B0604030504040204" pitchFamily="34" charset="-120"/>
              </a:rPr>
              <a:t>德香</a:t>
            </a:r>
            <a:endParaRPr lang="en-US" altLang="zh-CN" sz="7400" dirty="0">
              <a:solidFill>
                <a:srgbClr val="C00000"/>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 xmlns:a16="http://schemas.microsoft.com/office/drawing/2014/main" id="{B12F9408-B212-4C4D-82D2-59869444710E}"/>
              </a:ext>
            </a:extLst>
          </p:cNvPr>
          <p:cNvSpPr txBox="1"/>
          <p:nvPr/>
        </p:nvSpPr>
        <p:spPr>
          <a:xfrm>
            <a:off x="4398022" y="3689055"/>
            <a:ext cx="4453095" cy="4742827"/>
          </a:xfrm>
          <a:prstGeom prst="rect">
            <a:avLst/>
          </a:prstGeom>
          <a:noFill/>
        </p:spPr>
        <p:txBody>
          <a:bodyPr wrap="square" lIns="124956" tIns="62479" rIns="124956" bIns="62479" rtlCol="0">
            <a:spAutoFit/>
          </a:bodyPr>
          <a:lstStyle/>
          <a:p>
            <a:pPr algn="ctr" defTabSz="1249557" eaLnBrk="1" fontAlgn="auto" hangingPunct="1">
              <a:spcBef>
                <a:spcPts val="0"/>
              </a:spcBef>
              <a:spcAft>
                <a:spcPts val="0"/>
              </a:spcAft>
            </a:pPr>
            <a:r>
              <a:rPr lang="zh-CN" altLang="en-US" sz="7400" dirty="0">
                <a:solidFill>
                  <a:srgbClr val="C00000"/>
                </a:solidFill>
                <a:latin typeface="微軟正黑體" panose="020B0604030504040204" pitchFamily="34" charset="-120"/>
                <a:ea typeface="微軟正黑體" panose="020B0604030504040204" pitchFamily="34" charset="-120"/>
              </a:rPr>
              <a:t>接花香</a:t>
            </a:r>
            <a:endParaRPr lang="en-US" altLang="zh-CN" sz="7400" dirty="0">
              <a:solidFill>
                <a:srgbClr val="C00000"/>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endParaRPr lang="en-US" altLang="zh-TW"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CN" altLang="en-US" sz="3800" dirty="0">
                <a:solidFill>
                  <a:prstClr val="black"/>
                </a:solidFill>
                <a:latin typeface="微軟正黑體" panose="020B0604030504040204" pitchFamily="34" charset="-120"/>
                <a:ea typeface="微軟正黑體" panose="020B0604030504040204" pitchFamily="34" charset="-120"/>
              </a:rPr>
              <a:t>誠心受持佛法香</a:t>
            </a:r>
            <a:endParaRPr lang="en-US" altLang="zh-CN"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CN" altLang="en-US" sz="3800" dirty="0">
                <a:solidFill>
                  <a:prstClr val="black"/>
                </a:solidFill>
                <a:latin typeface="微軟正黑體" panose="020B0604030504040204" pitchFamily="34" charset="-120"/>
                <a:ea typeface="微軟正黑體" panose="020B0604030504040204" pitchFamily="34" charset="-120"/>
              </a:rPr>
              <a:t>照見清淨妙德香</a:t>
            </a:r>
            <a:endParaRPr lang="en-US" altLang="zh-CN"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TW" altLang="en-US" sz="7400" dirty="0">
                <a:solidFill>
                  <a:srgbClr val="C00000"/>
                </a:solidFill>
                <a:latin typeface="微軟正黑體" panose="020B0604030504040204" pitchFamily="34" charset="-120"/>
                <a:ea typeface="微軟正黑體" panose="020B0604030504040204" pitchFamily="34" charset="-120"/>
              </a:rPr>
              <a:t>心香</a:t>
            </a:r>
            <a:endParaRPr lang="en-US" altLang="zh-CN" sz="7400" dirty="0">
              <a:solidFill>
                <a:srgbClr val="C00000"/>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endParaRPr lang="zh-TW" altLang="en-US" sz="3800"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 xmlns:a16="http://schemas.microsoft.com/office/drawing/2014/main" id="{BC5D7EE3-CD4E-432B-A00F-4138C5AFC283}"/>
              </a:ext>
            </a:extLst>
          </p:cNvPr>
          <p:cNvSpPr txBox="1"/>
          <p:nvPr/>
        </p:nvSpPr>
        <p:spPr>
          <a:xfrm>
            <a:off x="8851117" y="3604225"/>
            <a:ext cx="4561707" cy="4158051"/>
          </a:xfrm>
          <a:prstGeom prst="rect">
            <a:avLst/>
          </a:prstGeom>
          <a:noFill/>
        </p:spPr>
        <p:txBody>
          <a:bodyPr wrap="square" lIns="124956" tIns="62479" rIns="124956" bIns="62479" rtlCol="0">
            <a:spAutoFit/>
          </a:bodyPr>
          <a:lstStyle/>
          <a:p>
            <a:pPr algn="ctr" defTabSz="1249557" eaLnBrk="1" fontAlgn="auto" hangingPunct="1">
              <a:spcBef>
                <a:spcPts val="0"/>
              </a:spcBef>
              <a:spcAft>
                <a:spcPts val="0"/>
              </a:spcAft>
            </a:pPr>
            <a:r>
              <a:rPr lang="zh-CN" altLang="en-US" sz="7400" dirty="0">
                <a:solidFill>
                  <a:srgbClr val="C00000"/>
                </a:solidFill>
                <a:latin typeface="微軟正黑體" panose="020B0604030504040204" pitchFamily="34" charset="-120"/>
                <a:ea typeface="微軟正黑體" panose="020B0604030504040204" pitchFamily="34" charset="-120"/>
              </a:rPr>
              <a:t>祝福吉祥</a:t>
            </a:r>
            <a:endParaRPr lang="en-US" altLang="zh-CN" sz="7400" dirty="0">
              <a:solidFill>
                <a:srgbClr val="C00000"/>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endParaRPr lang="en-US" altLang="zh-TW"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CN" altLang="en-US" sz="3800" dirty="0">
                <a:solidFill>
                  <a:prstClr val="black"/>
                </a:solidFill>
                <a:latin typeface="微軟正黑體" panose="020B0604030504040204" pitchFamily="34" charset="-120"/>
                <a:ea typeface="微軟正黑體" panose="020B0604030504040204" pitchFamily="34" charset="-120"/>
              </a:rPr>
              <a:t>智慧法水滌心垢感恩愛語互祝福</a:t>
            </a:r>
            <a:endParaRPr lang="en-US" altLang="zh-CN" sz="3800" dirty="0">
              <a:solidFill>
                <a:prstClr val="black"/>
              </a:solidFill>
              <a:latin typeface="微軟正黑體" panose="020B0604030504040204" pitchFamily="34" charset="-120"/>
              <a:ea typeface="微軟正黑體" panose="020B0604030504040204" pitchFamily="34" charset="-120"/>
            </a:endParaRPr>
          </a:p>
          <a:p>
            <a:pPr algn="ctr" defTabSz="1249557" eaLnBrk="1" fontAlgn="auto" hangingPunct="1">
              <a:spcBef>
                <a:spcPts val="0"/>
              </a:spcBef>
              <a:spcAft>
                <a:spcPts val="0"/>
              </a:spcAft>
            </a:pPr>
            <a:r>
              <a:rPr lang="zh-TW" altLang="en-US" sz="7400" dirty="0">
                <a:solidFill>
                  <a:srgbClr val="C00000"/>
                </a:solidFill>
                <a:latin typeface="微軟正黑體" panose="020B0604030504040204" pitchFamily="34" charset="-120"/>
                <a:ea typeface="微軟正黑體" panose="020B0604030504040204" pitchFamily="34" charset="-120"/>
              </a:rPr>
              <a:t>法香</a:t>
            </a:r>
            <a:endParaRPr lang="en-US" altLang="zh-CN" sz="7400" dirty="0">
              <a:solidFill>
                <a:srgbClr val="C00000"/>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 xmlns:a16="http://schemas.microsoft.com/office/drawing/2014/main" id="{9E74FAC4-6909-4CFB-A575-40166E191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5866" y="126355"/>
            <a:ext cx="4534898" cy="3541758"/>
          </a:xfrm>
          <a:prstGeom prst="rect">
            <a:avLst/>
          </a:prstGeom>
        </p:spPr>
      </p:pic>
      <p:pic>
        <p:nvPicPr>
          <p:cNvPr id="16" name="圖片 15">
            <a:extLst>
              <a:ext uri="{FF2B5EF4-FFF2-40B4-BE49-F238E27FC236}">
                <a16:creationId xmlns="" xmlns:a16="http://schemas.microsoft.com/office/drawing/2014/main" id="{325BEBEA-4F2E-4175-89C7-8BBDE28AE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369002"/>
            <a:ext cx="4752239" cy="3299112"/>
          </a:xfrm>
          <a:prstGeom prst="rect">
            <a:avLst/>
          </a:prstGeom>
        </p:spPr>
      </p:pic>
      <p:pic>
        <p:nvPicPr>
          <p:cNvPr id="21" name="圖片 20">
            <a:extLst>
              <a:ext uri="{FF2B5EF4-FFF2-40B4-BE49-F238E27FC236}">
                <a16:creationId xmlns="" xmlns:a16="http://schemas.microsoft.com/office/drawing/2014/main" id="{33DF1475-DADB-4D70-8D04-26A72B20C084}"/>
              </a:ext>
            </a:extLst>
          </p:cNvPr>
          <p:cNvPicPr>
            <a:picLocks noChangeAspect="1"/>
          </p:cNvPicPr>
          <p:nvPr/>
        </p:nvPicPr>
        <p:blipFill>
          <a:blip r:embed="rId4" cstate="print"/>
          <a:stretch>
            <a:fillRect/>
          </a:stretch>
        </p:blipFill>
        <p:spPr>
          <a:xfrm>
            <a:off x="9112164" y="41531"/>
            <a:ext cx="4680037" cy="3626584"/>
          </a:xfrm>
          <a:prstGeom prst="rect">
            <a:avLst/>
          </a:prstGeom>
        </p:spPr>
      </p:pic>
    </p:spTree>
    <p:extLst>
      <p:ext uri="{BB962C8B-B14F-4D97-AF65-F5344CB8AC3E}">
        <p14:creationId xmlns:p14="http://schemas.microsoft.com/office/powerpoint/2010/main" val="23467203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6208" y="110624"/>
            <a:ext cx="14173108" cy="1696522"/>
          </a:xfrm>
        </p:spPr>
        <p:txBody>
          <a:bodyPr>
            <a:noAutofit/>
          </a:bodyPr>
          <a:lstStyle/>
          <a:p>
            <a:r>
              <a:rPr lang="zh-TW" altLang="en-US" sz="7200" b="1" u="sng" dirty="0">
                <a:solidFill>
                  <a:schemeClr val="bg1">
                    <a:lumMod val="95000"/>
                  </a:schemeClr>
                </a:solidFill>
                <a:latin typeface="標楷體" panose="03000509000000000000" pitchFamily="65" charset="-120"/>
                <a:ea typeface="標楷體" panose="03000509000000000000" pitchFamily="65" charset="-120"/>
              </a:rPr>
              <a:t>如何讓大眾對佛誕日更清楚明白</a:t>
            </a:r>
          </a:p>
        </p:txBody>
      </p:sp>
      <p:sp>
        <p:nvSpPr>
          <p:cNvPr id="3" name="內容版面配置區 2"/>
          <p:cNvSpPr>
            <a:spLocks noGrp="1"/>
          </p:cNvSpPr>
          <p:nvPr>
            <p:ph idx="1"/>
          </p:nvPr>
        </p:nvSpPr>
        <p:spPr>
          <a:xfrm>
            <a:off x="343372" y="1722440"/>
            <a:ext cx="13321480" cy="6061370"/>
          </a:xfrm>
        </p:spPr>
        <p:txBody>
          <a:bodyPr>
            <a:noAutofit/>
          </a:bodyPr>
          <a:lstStyle/>
          <a:p>
            <a:r>
              <a:rPr lang="zh-TW" altLang="en-US" sz="6000" b="1" dirty="0" smtClean="0">
                <a:solidFill>
                  <a:schemeClr val="bg1">
                    <a:lumMod val="95000"/>
                  </a:schemeClr>
                </a:solidFill>
                <a:latin typeface="標楷體" panose="03000509000000000000" pitchFamily="65" charset="-120"/>
                <a:ea typeface="標楷體" panose="03000509000000000000" pitchFamily="65" charset="-120"/>
              </a:rPr>
              <a:t>浴佛典禮前廣</a:t>
            </a:r>
            <a:r>
              <a:rPr lang="zh-TW" altLang="en-US" sz="6000" b="1" dirty="0">
                <a:solidFill>
                  <a:schemeClr val="bg1">
                    <a:lumMod val="95000"/>
                  </a:schemeClr>
                </a:solidFill>
                <a:latin typeface="標楷體" panose="03000509000000000000" pitchFamily="65" charset="-120"/>
                <a:ea typeface="標楷體" panose="03000509000000000000" pitchFamily="65" charset="-120"/>
              </a:rPr>
              <a:t>傳微</a:t>
            </a:r>
            <a:r>
              <a:rPr lang="zh-TW" altLang="en-US" sz="6000" b="1" dirty="0" smtClean="0">
                <a:solidFill>
                  <a:schemeClr val="bg1">
                    <a:lumMod val="95000"/>
                  </a:schemeClr>
                </a:solidFill>
                <a:latin typeface="標楷體" panose="03000509000000000000" pitchFamily="65" charset="-120"/>
                <a:ea typeface="標楷體" panose="03000509000000000000" pitchFamily="65" charset="-120"/>
              </a:rPr>
              <a:t>電影，讓</a:t>
            </a:r>
            <a:r>
              <a:rPr lang="zh-TW" altLang="en-US" sz="6000" b="1" dirty="0">
                <a:solidFill>
                  <a:schemeClr val="bg1">
                    <a:lumMod val="95000"/>
                  </a:schemeClr>
                </a:solidFill>
                <a:latin typeface="標楷體" panose="03000509000000000000" pitchFamily="65" charset="-120"/>
                <a:ea typeface="標楷體" panose="03000509000000000000" pitchFamily="65" charset="-120"/>
              </a:rPr>
              <a:t>來參加浴</a:t>
            </a:r>
            <a:r>
              <a:rPr lang="zh-TW" altLang="en-US" sz="6000" b="1" dirty="0" smtClean="0">
                <a:solidFill>
                  <a:schemeClr val="bg1">
                    <a:lumMod val="95000"/>
                  </a:schemeClr>
                </a:solidFill>
                <a:latin typeface="標楷體" panose="03000509000000000000" pitchFamily="65" charset="-120"/>
                <a:ea typeface="標楷體" panose="03000509000000000000" pitchFamily="65" charset="-120"/>
              </a:rPr>
              <a:t>佛的會眾更明白：</a:t>
            </a:r>
            <a:endParaRPr lang="en-US" altLang="zh-TW" sz="6000" b="1" dirty="0">
              <a:solidFill>
                <a:schemeClr val="bg1">
                  <a:lumMod val="95000"/>
                </a:schemeClr>
              </a:solidFill>
              <a:latin typeface="標楷體" panose="03000509000000000000" pitchFamily="65" charset="-120"/>
              <a:ea typeface="標楷體" panose="03000509000000000000" pitchFamily="65" charset="-120"/>
            </a:endParaRPr>
          </a:p>
          <a:p>
            <a:pPr lvl="1"/>
            <a:r>
              <a:rPr lang="zh-TW" altLang="en-US" sz="5400" b="1" dirty="0">
                <a:solidFill>
                  <a:srgbClr val="FFC000"/>
                </a:solidFill>
                <a:latin typeface="標楷體" panose="03000509000000000000" pitchFamily="65" charset="-120"/>
                <a:ea typeface="標楷體" panose="03000509000000000000" pitchFamily="65" charset="-120"/>
              </a:rPr>
              <a:t>佛教之美</a:t>
            </a:r>
            <a:endParaRPr lang="en-US" altLang="zh-TW" sz="5400" b="1" dirty="0">
              <a:solidFill>
                <a:srgbClr val="FFC000"/>
              </a:solidFill>
              <a:latin typeface="標楷體" panose="03000509000000000000" pitchFamily="65" charset="-120"/>
              <a:ea typeface="標楷體" panose="03000509000000000000" pitchFamily="65" charset="-120"/>
            </a:endParaRPr>
          </a:p>
          <a:p>
            <a:pPr lvl="1"/>
            <a:r>
              <a:rPr lang="zh-TW" altLang="en-US" sz="5400" b="1" dirty="0">
                <a:solidFill>
                  <a:srgbClr val="FFC000"/>
                </a:solidFill>
                <a:latin typeface="標楷體" panose="03000509000000000000" pitchFamily="65" charset="-120"/>
                <a:ea typeface="標楷體" panose="03000509000000000000" pitchFamily="65" charset="-120"/>
              </a:rPr>
              <a:t>佛陀的愛與慈悲</a:t>
            </a:r>
            <a:endParaRPr lang="en-US" altLang="zh-TW" sz="5400" b="1" dirty="0">
              <a:solidFill>
                <a:srgbClr val="FFC000"/>
              </a:solidFill>
              <a:latin typeface="標楷體" panose="03000509000000000000" pitchFamily="65" charset="-120"/>
              <a:ea typeface="標楷體" panose="03000509000000000000" pitchFamily="65" charset="-120"/>
            </a:endParaRPr>
          </a:p>
          <a:p>
            <a:r>
              <a:rPr lang="zh-TW" altLang="en-US" sz="6000" b="1" dirty="0">
                <a:solidFill>
                  <a:schemeClr val="bg1">
                    <a:lumMod val="95000"/>
                  </a:schemeClr>
                </a:solidFill>
                <a:latin typeface="標楷體" panose="03000509000000000000" pitchFamily="65" charset="-120"/>
                <a:ea typeface="標楷體" panose="03000509000000000000" pitchFamily="65" charset="-120"/>
              </a:rPr>
              <a:t>期待這二支微</a:t>
            </a:r>
            <a:r>
              <a:rPr lang="zh-TW" altLang="en-US" sz="6000" b="1" dirty="0" smtClean="0">
                <a:solidFill>
                  <a:schemeClr val="bg1">
                    <a:lumMod val="95000"/>
                  </a:schemeClr>
                </a:solidFill>
                <a:latin typeface="標楷體" panose="03000509000000000000" pitchFamily="65" charset="-120"/>
                <a:ea typeface="標楷體" panose="03000509000000000000" pitchFamily="65" charset="-120"/>
              </a:rPr>
              <a:t>電影，能</a:t>
            </a:r>
            <a:r>
              <a:rPr lang="zh-TW" altLang="en-US" sz="6000" b="1" dirty="0">
                <a:solidFill>
                  <a:schemeClr val="bg1">
                    <a:lumMod val="95000"/>
                  </a:schemeClr>
                </a:solidFill>
                <a:latin typeface="標楷體" panose="03000509000000000000" pitchFamily="65" charset="-120"/>
                <a:ea typeface="標楷體" panose="03000509000000000000" pitchFamily="65" charset="-120"/>
              </a:rPr>
              <a:t>接引更多感動的新會</a:t>
            </a:r>
            <a:r>
              <a:rPr lang="zh-TW" altLang="en-US" sz="6000" b="1" dirty="0" smtClean="0">
                <a:solidFill>
                  <a:schemeClr val="bg1">
                    <a:lumMod val="95000"/>
                  </a:schemeClr>
                </a:solidFill>
                <a:latin typeface="標楷體" panose="03000509000000000000" pitchFamily="65" charset="-120"/>
                <a:ea typeface="標楷體" panose="03000509000000000000" pitchFamily="65" charset="-120"/>
              </a:rPr>
              <a:t>眾。</a:t>
            </a:r>
            <a:endParaRPr lang="en-US" altLang="zh-TW" sz="6000" b="1" dirty="0">
              <a:solidFill>
                <a:schemeClr val="bg1">
                  <a:lumMod val="9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91813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3</a:t>
            </a:fld>
            <a:endParaRPr lang="en-GB" altLang="en-US"/>
          </a:p>
        </p:txBody>
      </p:sp>
      <p:graphicFrame>
        <p:nvGraphicFramePr>
          <p:cNvPr id="5" name="資料庫圖表 4"/>
          <p:cNvGraphicFramePr/>
          <p:nvPr>
            <p:extLst>
              <p:ext uri="{D42A27DB-BD31-4B8C-83A1-F6EECF244321}">
                <p14:modId xmlns:p14="http://schemas.microsoft.com/office/powerpoint/2010/main" val="4165144607"/>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6392044" y="1807147"/>
            <a:ext cx="6336704" cy="4154961"/>
          </a:xfrm>
          <a:prstGeom prst="rect">
            <a:avLst/>
          </a:prstGeom>
          <a:noFill/>
        </p:spPr>
        <p:txBody>
          <a:bodyPr wrap="square" lIns="91417" tIns="45709" rIns="91417" bIns="45709" rtlCol="0">
            <a:spAutoFit/>
          </a:bodyPr>
          <a:lstStyle/>
          <a:p>
            <a:r>
              <a:rPr lang="en-US" altLang="zh-TW" sz="6600" dirty="0"/>
              <a:t>Q1</a:t>
            </a:r>
            <a:r>
              <a:rPr lang="zh-TW" altLang="en-US" sz="6600" dirty="0"/>
              <a:t>：</a:t>
            </a:r>
            <a:endParaRPr lang="en-US" altLang="zh-TW" sz="6600" dirty="0">
              <a:latin typeface="標楷體" panose="03000509000000000000" pitchFamily="65" charset="-120"/>
              <a:ea typeface="標楷體" panose="03000509000000000000" pitchFamily="65" charset="-120"/>
            </a:endParaRPr>
          </a:p>
          <a:p>
            <a:r>
              <a:rPr lang="zh-TW" altLang="en-US" sz="6600" dirty="0">
                <a:latin typeface="標楷體" panose="03000509000000000000" pitchFamily="65" charset="-120"/>
                <a:ea typeface="標楷體" panose="03000509000000000000" pitchFamily="65" charset="-120"/>
              </a:rPr>
              <a:t>什麼是活潑又不失文雅的規劃呢？</a:t>
            </a:r>
          </a:p>
        </p:txBody>
      </p:sp>
    </p:spTree>
    <p:extLst>
      <p:ext uri="{BB962C8B-B14F-4D97-AF65-F5344CB8AC3E}">
        <p14:creationId xmlns:p14="http://schemas.microsoft.com/office/powerpoint/2010/main" val="20506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相關圖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6" y="4043239"/>
            <a:ext cx="3888432" cy="3888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橢圓 1"/>
          <p:cNvSpPr/>
          <p:nvPr/>
        </p:nvSpPr>
        <p:spPr bwMode="auto">
          <a:xfrm>
            <a:off x="199357" y="871042"/>
            <a:ext cx="3240360" cy="324036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ctr" anchorCtr="0" compatLnSpc="1">
            <a:prstTxWarp prst="textNoShape">
              <a:avLst/>
            </a:prstTxWarp>
          </a:bodyPr>
          <a:lstStyle/>
          <a:p>
            <a:pPr algn="ctr" eaLnBrk="1" hangingPunct="1">
              <a:buClr>
                <a:srgbClr val="000000"/>
              </a:buClr>
              <a:buSzPct val="100000"/>
            </a:pPr>
            <a:r>
              <a:rPr lang="zh-TW" altLang="en-US" dirty="0" smtClean="0">
                <a:latin typeface="標楷體" panose="03000509000000000000" pitchFamily="65" charset="-120"/>
                <a:ea typeface="標楷體" panose="03000509000000000000" pitchFamily="65" charset="-120"/>
              </a:rPr>
              <a:t>佛陀是</a:t>
            </a:r>
            <a:r>
              <a:rPr lang="en-US" altLang="zh-TW" dirty="0" smtClean="0">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12" name="橢圓 11"/>
          <p:cNvSpPr/>
          <p:nvPr/>
        </p:nvSpPr>
        <p:spPr bwMode="auto">
          <a:xfrm>
            <a:off x="3118338" y="6946"/>
            <a:ext cx="4065795" cy="3888432"/>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ctr" anchorCtr="0" compatLnSpc="1">
            <a:prstTxWarp prst="textNoShape">
              <a:avLst/>
            </a:prstTxWarp>
          </a:bodyPr>
          <a:lstStyle/>
          <a:p>
            <a:pPr algn="ctr" eaLnBrk="1" hangingPunct="1">
              <a:buClr>
                <a:srgbClr val="000000"/>
              </a:buClr>
              <a:buSzPct val="100000"/>
            </a:pPr>
            <a:r>
              <a:rPr lang="zh-TW" altLang="en-US" dirty="0">
                <a:solidFill>
                  <a:schemeClr val="bg1"/>
                </a:solidFill>
                <a:latin typeface="標楷體" panose="03000509000000000000" pitchFamily="65" charset="-120"/>
                <a:ea typeface="標楷體" panose="03000509000000000000" pitchFamily="65" charset="-120"/>
              </a:rPr>
              <a:t>我和佛陀的關係？</a:t>
            </a:r>
          </a:p>
        </p:txBody>
      </p:sp>
      <p:sp>
        <p:nvSpPr>
          <p:cNvPr id="14" name="橢圓 13"/>
          <p:cNvSpPr/>
          <p:nvPr/>
        </p:nvSpPr>
        <p:spPr bwMode="auto">
          <a:xfrm>
            <a:off x="9716528" y="-5368"/>
            <a:ext cx="4104456" cy="3864742"/>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ctr" anchorCtr="0" compatLnSpc="1">
            <a:prstTxWarp prst="textNoShape">
              <a:avLst/>
            </a:prstTxWarp>
          </a:bodyPr>
          <a:lstStyle/>
          <a:p>
            <a:pPr algn="ctr" eaLnBrk="1" hangingPunct="1">
              <a:buClr>
                <a:srgbClr val="000000"/>
              </a:buClr>
              <a:buSzPct val="100000"/>
            </a:pPr>
            <a:r>
              <a:rPr lang="zh-TW" altLang="en-US" dirty="0">
                <a:solidFill>
                  <a:schemeClr val="bg1"/>
                </a:solidFill>
                <a:latin typeface="標楷體" panose="03000509000000000000" pitchFamily="65" charset="-120"/>
                <a:ea typeface="標楷體" panose="03000509000000000000" pitchFamily="65" charset="-120"/>
              </a:rPr>
              <a:t>現代看得到佛陀嗎？</a:t>
            </a:r>
          </a:p>
        </p:txBody>
      </p:sp>
      <p:sp>
        <p:nvSpPr>
          <p:cNvPr id="15" name="橢圓 14"/>
          <p:cNvSpPr/>
          <p:nvPr/>
        </p:nvSpPr>
        <p:spPr bwMode="auto">
          <a:xfrm>
            <a:off x="4303814" y="4543450"/>
            <a:ext cx="3913396" cy="3532235"/>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ctr" anchorCtr="0" compatLnSpc="1">
            <a:prstTxWarp prst="textNoShape">
              <a:avLst/>
            </a:prstTxWarp>
          </a:bodyPr>
          <a:lstStyle/>
          <a:p>
            <a:pPr algn="ctr" eaLnBrk="1" hangingPunct="1">
              <a:buClr>
                <a:srgbClr val="000000"/>
              </a:buClr>
              <a:buSzPct val="100000"/>
            </a:pPr>
            <a:r>
              <a:rPr lang="zh-TW" altLang="en-US" dirty="0">
                <a:solidFill>
                  <a:schemeClr val="bg1"/>
                </a:solidFill>
                <a:latin typeface="標楷體" panose="03000509000000000000" pitchFamily="65" charset="-120"/>
                <a:ea typeface="標楷體" panose="03000509000000000000" pitchFamily="65" charset="-120"/>
              </a:rPr>
              <a:t>佛陀告訴我什麼？</a:t>
            </a:r>
          </a:p>
        </p:txBody>
      </p:sp>
      <p:sp>
        <p:nvSpPr>
          <p:cNvPr id="17" name="橢圓 16"/>
          <p:cNvSpPr/>
          <p:nvPr/>
        </p:nvSpPr>
        <p:spPr bwMode="auto">
          <a:xfrm>
            <a:off x="9103385" y="4255420"/>
            <a:ext cx="3913396" cy="3532235"/>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ctr" anchorCtr="0" compatLnSpc="1">
            <a:prstTxWarp prst="textNoShape">
              <a:avLst/>
            </a:prstTxWarp>
          </a:bodyPr>
          <a:lstStyle/>
          <a:p>
            <a:pPr algn="ctr" eaLnBrk="1" hangingPunct="1">
              <a:buClr>
                <a:srgbClr val="000000"/>
              </a:buClr>
              <a:buSzPct val="100000"/>
            </a:pPr>
            <a:r>
              <a:rPr lang="zh-TW" altLang="en-US" sz="4800" dirty="0">
                <a:solidFill>
                  <a:schemeClr val="bg1"/>
                </a:solidFill>
                <a:latin typeface="標楷體" panose="03000509000000000000" pitchFamily="65" charset="-120"/>
                <a:ea typeface="標楷體" panose="03000509000000000000" pitchFamily="65" charset="-120"/>
              </a:rPr>
              <a:t>佛陀、阿拉、耶穌有什麼關係</a:t>
            </a:r>
          </a:p>
        </p:txBody>
      </p:sp>
      <p:sp>
        <p:nvSpPr>
          <p:cNvPr id="16" name="橢圓 15"/>
          <p:cNvSpPr/>
          <p:nvPr/>
        </p:nvSpPr>
        <p:spPr bwMode="auto">
          <a:xfrm>
            <a:off x="6511097" y="1731297"/>
            <a:ext cx="3913396" cy="3532235"/>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17" tIns="45709" rIns="91417" bIns="45709" numCol="1" rtlCol="0" anchor="ctr" anchorCtr="0" compatLnSpc="1">
            <a:prstTxWarp prst="textNoShape">
              <a:avLst/>
            </a:prstTxWarp>
          </a:bodyPr>
          <a:lstStyle/>
          <a:p>
            <a:pPr algn="ctr" eaLnBrk="1" hangingPunct="1">
              <a:buClr>
                <a:srgbClr val="000000"/>
              </a:buClr>
              <a:buSzPct val="100000"/>
            </a:pPr>
            <a:r>
              <a:rPr lang="zh-TW" altLang="en-US" dirty="0">
                <a:solidFill>
                  <a:schemeClr val="bg1"/>
                </a:solidFill>
                <a:latin typeface="標楷體" panose="03000509000000000000" pitchFamily="65" charset="-120"/>
                <a:ea typeface="標楷體" panose="03000509000000000000" pitchFamily="65" charset="-120"/>
              </a:rPr>
              <a:t>為什麼要浴佛？</a:t>
            </a:r>
          </a:p>
        </p:txBody>
      </p:sp>
    </p:spTree>
    <p:extLst>
      <p:ext uri="{BB962C8B-B14F-4D97-AF65-F5344CB8AC3E}">
        <p14:creationId xmlns:p14="http://schemas.microsoft.com/office/powerpoint/2010/main" val="23304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5" grpId="0" animBg="1"/>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669" y="-65062"/>
            <a:ext cx="13792200" cy="2003568"/>
          </a:xfrm>
        </p:spPr>
        <p:txBody>
          <a:bodyPr anchor="ctr">
            <a:noAutofit/>
          </a:bodyPr>
          <a:lstStyle/>
          <a:p>
            <a:pPr algn="ctr"/>
            <a:r>
              <a:rPr lang="zh-TW" altLang="en-US" sz="8200" b="1" dirty="0">
                <a:latin typeface="標楷體" panose="03000509000000000000" pitchFamily="65" charset="-120"/>
                <a:ea typeface="標楷體" panose="03000509000000000000" pitchFamily="65" charset="-120"/>
              </a:rPr>
              <a:t>如何給年輕人發揮的空間</a:t>
            </a:r>
          </a:p>
        </p:txBody>
      </p:sp>
      <p:sp>
        <p:nvSpPr>
          <p:cNvPr id="3" name="內容版面配置區 2"/>
          <p:cNvSpPr>
            <a:spLocks noGrp="1"/>
          </p:cNvSpPr>
          <p:nvPr>
            <p:ph idx="1"/>
          </p:nvPr>
        </p:nvSpPr>
        <p:spPr>
          <a:xfrm>
            <a:off x="549795" y="1490583"/>
            <a:ext cx="14771241" cy="5213109"/>
          </a:xfrm>
        </p:spPr>
        <p:txBody>
          <a:bodyPr>
            <a:noAutofit/>
          </a:bodyPr>
          <a:lstStyle/>
          <a:p>
            <a:pPr marL="0" indent="0">
              <a:buNone/>
            </a:pPr>
            <a:r>
              <a:rPr lang="zh-TW" altLang="en-US" sz="4900" b="1" dirty="0">
                <a:latin typeface="標楷體" panose="03000509000000000000" pitchFamily="65" charset="-120"/>
                <a:ea typeface="標楷體" panose="03000509000000000000" pitchFamily="65" charset="-120"/>
              </a:rPr>
              <a:t>一、</a:t>
            </a:r>
            <a:r>
              <a:rPr lang="en-US" altLang="zh-TW" sz="4900" b="1" dirty="0" err="1">
                <a:latin typeface="標楷體" panose="03000509000000000000" pitchFamily="65" charset="-120"/>
                <a:ea typeface="標楷體" panose="03000509000000000000" pitchFamily="65" charset="-120"/>
              </a:rPr>
              <a:t>youn</a:t>
            </a:r>
            <a:r>
              <a:rPr lang="zh-TW" altLang="en-US" sz="4900" b="1" dirty="0">
                <a:latin typeface="標楷體" panose="03000509000000000000" pitchFamily="65" charset="-120"/>
                <a:ea typeface="標楷體" panose="03000509000000000000" pitchFamily="65" charset="-120"/>
              </a:rPr>
              <a:t>善青年回家 </a:t>
            </a:r>
            <a:r>
              <a:rPr lang="en-US" altLang="zh-TW" sz="4900" b="1" dirty="0">
                <a:solidFill>
                  <a:srgbClr val="FFC000"/>
                </a:solidFill>
                <a:latin typeface="標楷體" panose="03000509000000000000" pitchFamily="65" charset="-120"/>
                <a:ea typeface="標楷體" panose="03000509000000000000" pitchFamily="65" charset="-120"/>
              </a:rPr>
              <a:t>4/6</a:t>
            </a:r>
            <a:r>
              <a:rPr lang="zh-TW" altLang="en-US" sz="4900" b="1" dirty="0">
                <a:solidFill>
                  <a:srgbClr val="FFC000"/>
                </a:solidFill>
                <a:latin typeface="標楷體" panose="03000509000000000000" pitchFamily="65" charset="-120"/>
                <a:ea typeface="標楷體" panose="03000509000000000000" pitchFamily="65" charset="-120"/>
              </a:rPr>
              <a:t>、</a:t>
            </a:r>
            <a:r>
              <a:rPr lang="en-US" altLang="zh-TW" sz="4900" b="1" dirty="0">
                <a:solidFill>
                  <a:srgbClr val="FFC000"/>
                </a:solidFill>
                <a:latin typeface="標楷體" panose="03000509000000000000" pitchFamily="65" charset="-120"/>
                <a:ea typeface="標楷體" panose="03000509000000000000" pitchFamily="65" charset="-120"/>
              </a:rPr>
              <a:t>7</a:t>
            </a:r>
            <a:r>
              <a:rPr lang="zh-TW" altLang="en-US" sz="4900" b="1" dirty="0">
                <a:solidFill>
                  <a:srgbClr val="FFC000"/>
                </a:solidFill>
                <a:latin typeface="標楷體" panose="03000509000000000000" pitchFamily="65" charset="-120"/>
                <a:ea typeface="標楷體" panose="03000509000000000000" pitchFamily="65" charset="-120"/>
              </a:rPr>
              <a:t> </a:t>
            </a:r>
            <a:r>
              <a:rPr lang="en-US" altLang="zh-TW" sz="4900" b="1" dirty="0">
                <a:solidFill>
                  <a:srgbClr val="FFC000"/>
                </a:solidFill>
                <a:latin typeface="標楷體" panose="03000509000000000000" pitchFamily="65" charset="-120"/>
                <a:ea typeface="標楷體" panose="03000509000000000000" pitchFamily="65" charset="-120"/>
              </a:rPr>
              <a:t>(</a:t>
            </a:r>
            <a:r>
              <a:rPr lang="zh-TW" altLang="en-US" sz="4900" b="1" dirty="0">
                <a:solidFill>
                  <a:srgbClr val="FFC000"/>
                </a:solidFill>
                <a:latin typeface="標楷體" panose="03000509000000000000" pitchFamily="65" charset="-120"/>
                <a:ea typeface="標楷體" panose="03000509000000000000" pitchFamily="65" charset="-120"/>
              </a:rPr>
              <a:t>可一天可二天</a:t>
            </a:r>
            <a:r>
              <a:rPr lang="en-US" altLang="zh-TW" sz="4900" b="1" dirty="0">
                <a:solidFill>
                  <a:srgbClr val="FFC000"/>
                </a:solidFill>
                <a:latin typeface="標楷體" panose="03000509000000000000" pitchFamily="65" charset="-120"/>
                <a:ea typeface="標楷體" panose="03000509000000000000" pitchFamily="65" charset="-120"/>
              </a:rPr>
              <a:t>)</a:t>
            </a:r>
          </a:p>
          <a:p>
            <a:pPr marL="0" indent="0">
              <a:buNone/>
            </a:pPr>
            <a:r>
              <a:rPr lang="zh-TW" altLang="en-US" sz="4900" b="1" dirty="0">
                <a:latin typeface="標楷體" panose="03000509000000000000" pitchFamily="65" charset="-120"/>
                <a:ea typeface="標楷體" panose="03000509000000000000" pitchFamily="65" charset="-120"/>
              </a:rPr>
              <a:t>二、可參與周年慶籌備工作</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三、精舍朝山，親近大地 </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四、體驗「農禪」生活</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五、大地遊戲</a:t>
            </a:r>
            <a:r>
              <a:rPr lang="en-US" altLang="zh-TW" sz="4900" b="1" dirty="0">
                <a:latin typeface="標楷體" panose="03000509000000000000" pitchFamily="65" charset="-120"/>
                <a:ea typeface="標楷體" panose="03000509000000000000" pitchFamily="65" charset="-120"/>
              </a:rPr>
              <a:t>/</a:t>
            </a:r>
            <a:r>
              <a:rPr lang="zh-TW" altLang="en-US" sz="4900" b="1" dirty="0">
                <a:latin typeface="標楷體" panose="03000509000000000000" pitchFamily="65" charset="-120"/>
                <a:ea typeface="標楷體" panose="03000509000000000000" pitchFamily="65" charset="-120"/>
              </a:rPr>
              <a:t>密室逃脫</a:t>
            </a:r>
            <a:r>
              <a:rPr lang="en-US" altLang="zh-TW" sz="4900" b="1" dirty="0">
                <a:latin typeface="標楷體" panose="03000509000000000000" pitchFamily="65" charset="-120"/>
                <a:ea typeface="標楷體" panose="03000509000000000000" pitchFamily="65" charset="-120"/>
              </a:rPr>
              <a:t>(</a:t>
            </a:r>
            <a:r>
              <a:rPr lang="zh-TW" altLang="en-US" sz="4900" b="1" dirty="0">
                <a:latin typeface="標楷體" panose="03000509000000000000" pitchFamily="65" charset="-120"/>
                <a:ea typeface="標楷體" panose="03000509000000000000" pitchFamily="65" charset="-120"/>
              </a:rPr>
              <a:t>認識精舍與生活</a:t>
            </a:r>
            <a:r>
              <a:rPr lang="en-US" altLang="zh-TW" sz="4900" b="1" dirty="0">
                <a:latin typeface="標楷體" panose="03000509000000000000" pitchFamily="65" charset="-120"/>
                <a:ea typeface="標楷體" panose="03000509000000000000" pitchFamily="65" charset="-120"/>
              </a:rPr>
              <a:t>)</a:t>
            </a:r>
          </a:p>
          <a:p>
            <a:pPr marL="0" indent="0">
              <a:buNone/>
            </a:pPr>
            <a:r>
              <a:rPr lang="zh-TW" altLang="en-US" sz="4900" b="1" dirty="0">
                <a:latin typeface="標楷體" panose="03000509000000000000" pitchFamily="65" charset="-120"/>
                <a:ea typeface="標楷體" panose="03000509000000000000" pitchFamily="65" charset="-120"/>
              </a:rPr>
              <a:t>六、電影先看</a:t>
            </a:r>
            <a:r>
              <a:rPr lang="en-US" altLang="zh-TW" sz="4900" b="1" dirty="0">
                <a:latin typeface="標楷體" panose="03000509000000000000" pitchFamily="65" charset="-120"/>
                <a:ea typeface="標楷體" panose="03000509000000000000" pitchFamily="65" charset="-120"/>
              </a:rPr>
              <a:t>(</a:t>
            </a:r>
            <a:r>
              <a:rPr lang="zh-TW" altLang="en-US" sz="4900" b="1" dirty="0">
                <a:latin typeface="標楷體" panose="03000509000000000000" pitchFamily="65" charset="-120"/>
                <a:ea typeface="標楷體" panose="03000509000000000000" pitchFamily="65" charset="-120"/>
              </a:rPr>
              <a:t>集將在電影院上映的感人慈善</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七、名人講座     </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八、星光晚會 </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    </a:t>
            </a:r>
            <a:endParaRPr lang="en-US" altLang="zh-TW" sz="4900" b="1" dirty="0">
              <a:latin typeface="標楷體" panose="03000509000000000000" pitchFamily="65" charset="-120"/>
              <a:ea typeface="標楷體" panose="03000509000000000000" pitchFamily="65" charset="-120"/>
            </a:endParaRPr>
          </a:p>
          <a:p>
            <a:pPr marL="0" indent="0">
              <a:buNone/>
            </a:pPr>
            <a:r>
              <a:rPr lang="zh-TW" altLang="en-US" sz="4900" b="1" dirty="0">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3040478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70764" y="900829"/>
            <a:ext cx="13250672" cy="6361957"/>
          </a:xfrm>
        </p:spPr>
        <p:txBody>
          <a:bodyPr>
            <a:noAutofit/>
          </a:bodyPr>
          <a:lstStyle/>
          <a:p>
            <a:r>
              <a:rPr lang="zh-TW" altLang="en-US" sz="9600" dirty="0">
                <a:latin typeface="標楷體" panose="03000509000000000000" pitchFamily="65" charset="-120"/>
                <a:ea typeface="標楷體" panose="03000509000000000000" pitchFamily="65" charset="-120"/>
              </a:rPr>
              <a:t>不是</a:t>
            </a:r>
            <a:r>
              <a:rPr lang="en-US" altLang="zh-TW" sz="9600" dirty="0">
                <a:solidFill>
                  <a:srgbClr val="FFC000"/>
                </a:solidFill>
                <a:latin typeface="標楷體" panose="03000509000000000000" pitchFamily="65" charset="-120"/>
                <a:ea typeface="標楷體" panose="03000509000000000000" pitchFamily="65" charset="-120"/>
              </a:rPr>
              <a:t>【</a:t>
            </a:r>
            <a:r>
              <a:rPr lang="zh-TW" altLang="en-US" sz="9600" dirty="0">
                <a:solidFill>
                  <a:srgbClr val="FFC000"/>
                </a:solidFill>
                <a:latin typeface="標楷體" panose="03000509000000000000" pitchFamily="65" charset="-120"/>
                <a:ea typeface="標楷體" panose="03000509000000000000" pitchFamily="65" charset="-120"/>
              </a:rPr>
              <a:t>交棒</a:t>
            </a:r>
            <a:r>
              <a:rPr lang="en-US" altLang="zh-TW" sz="9600" dirty="0">
                <a:solidFill>
                  <a:srgbClr val="FFC000"/>
                </a:solidFill>
                <a:latin typeface="標楷體" panose="03000509000000000000" pitchFamily="65" charset="-120"/>
                <a:ea typeface="標楷體" panose="03000509000000000000" pitchFamily="65" charset="-120"/>
              </a:rPr>
              <a:t>】</a:t>
            </a:r>
          </a:p>
          <a:p>
            <a:r>
              <a:rPr lang="zh-TW" altLang="en-US" sz="9600" dirty="0">
                <a:latin typeface="標楷體" panose="03000509000000000000" pitchFamily="65" charset="-120"/>
                <a:ea typeface="標楷體" panose="03000509000000000000" pitchFamily="65" charset="-120"/>
              </a:rPr>
              <a:t>為了廣邀</a:t>
            </a:r>
            <a:endParaRPr lang="en-US" altLang="zh-TW" sz="9600" dirty="0">
              <a:latin typeface="標楷體" panose="03000509000000000000" pitchFamily="65" charset="-120"/>
              <a:ea typeface="標楷體" panose="03000509000000000000" pitchFamily="65" charset="-120"/>
            </a:endParaRPr>
          </a:p>
          <a:p>
            <a:r>
              <a:rPr lang="zh-TW" altLang="en-US" sz="9600" dirty="0" smtClean="0">
                <a:latin typeface="標楷體" panose="03000509000000000000" pitchFamily="65" charset="-120"/>
                <a:ea typeface="標楷體" panose="03000509000000000000" pitchFamily="65" charset="-120"/>
              </a:rPr>
              <a:t>不同年齡層的</a:t>
            </a:r>
            <a:r>
              <a:rPr lang="zh-TW" altLang="en-US" sz="9600" dirty="0">
                <a:latin typeface="標楷體" panose="03000509000000000000" pitchFamily="65" charset="-120"/>
                <a:ea typeface="標楷體" panose="03000509000000000000" pitchFamily="65" charset="-120"/>
              </a:rPr>
              <a:t>大量菩薩</a:t>
            </a:r>
            <a:endParaRPr lang="en-US" altLang="zh-TW" sz="9600" dirty="0">
              <a:latin typeface="標楷體" panose="03000509000000000000" pitchFamily="65" charset="-120"/>
              <a:ea typeface="標楷體" panose="03000509000000000000" pitchFamily="65" charset="-120"/>
            </a:endParaRPr>
          </a:p>
          <a:p>
            <a:r>
              <a:rPr lang="zh-TW" altLang="en-US" sz="9600" dirty="0">
                <a:latin typeface="標楷體" panose="03000509000000000000" pitchFamily="65" charset="-120"/>
                <a:ea typeface="標楷體" panose="03000509000000000000" pitchFamily="65" charset="-120"/>
              </a:rPr>
              <a:t>我們要</a:t>
            </a:r>
            <a:r>
              <a:rPr lang="en-US" altLang="zh-TW" sz="9600" dirty="0">
                <a:solidFill>
                  <a:srgbClr val="FFC000"/>
                </a:solidFill>
                <a:latin typeface="標楷體" panose="03000509000000000000" pitchFamily="65" charset="-120"/>
                <a:ea typeface="標楷體" panose="03000509000000000000" pitchFamily="65" charset="-120"/>
              </a:rPr>
              <a:t>【</a:t>
            </a:r>
            <a:r>
              <a:rPr lang="zh-TW" altLang="en-US" sz="9600" dirty="0">
                <a:solidFill>
                  <a:srgbClr val="FFC000"/>
                </a:solidFill>
                <a:latin typeface="標楷體" panose="03000509000000000000" pitchFamily="65" charset="-120"/>
                <a:ea typeface="標楷體" panose="03000509000000000000" pitchFamily="65" charset="-120"/>
              </a:rPr>
              <a:t>接力賽</a:t>
            </a:r>
            <a:r>
              <a:rPr lang="en-US" altLang="zh-TW" sz="9600" dirty="0">
                <a:solidFill>
                  <a:srgbClr val="FFC000"/>
                </a:solidFill>
                <a:latin typeface="標楷體" panose="03000509000000000000" pitchFamily="65" charset="-120"/>
                <a:ea typeface="標楷體" panose="03000509000000000000" pitchFamily="65" charset="-120"/>
              </a:rPr>
              <a:t>】</a:t>
            </a:r>
            <a:endParaRPr lang="zh-TW" altLang="en-US" sz="96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8583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圖片 2" descr="螢幕快照 2019-02-25 上午11.01.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2" y="0"/>
            <a:ext cx="11488738"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381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0597"/>
            <a:ext cx="10945216" cy="1431139"/>
          </a:xfrm>
          <a:prstGeom prst="rect">
            <a:avLst/>
          </a:prstGeom>
          <a:noFill/>
        </p:spPr>
        <p:txBody>
          <a:bodyPr wrap="square" lIns="91417" tIns="45709" rIns="91417" bIns="45709" rtlCol="0">
            <a:spAutoFit/>
          </a:bodyPr>
          <a:lstStyle/>
          <a:p>
            <a:pPr algn="ctr"/>
            <a:r>
              <a:rPr lang="zh-TW" altLang="en-US" sz="8700" dirty="0">
                <a:latin typeface="標楷體" panose="03000509000000000000" pitchFamily="65" charset="-120"/>
                <a:ea typeface="標楷體" panose="03000509000000000000" pitchFamily="65" charset="-120"/>
              </a:rPr>
              <a:t>環保站「三變淨土」</a:t>
            </a:r>
          </a:p>
        </p:txBody>
      </p:sp>
      <p:graphicFrame>
        <p:nvGraphicFramePr>
          <p:cNvPr id="2" name="資料庫圖表 1"/>
          <p:cNvGraphicFramePr/>
          <p:nvPr>
            <p:extLst>
              <p:ext uri="{D42A27DB-BD31-4B8C-83A1-F6EECF244321}">
                <p14:modId xmlns:p14="http://schemas.microsoft.com/office/powerpoint/2010/main" val="4013806433"/>
              </p:ext>
            </p:extLst>
          </p:nvPr>
        </p:nvGraphicFramePr>
        <p:xfrm>
          <a:off x="1135460" y="2383212"/>
          <a:ext cx="11737304" cy="5338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7329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直排文字版面配置區 2"/>
          <p:cNvSpPr>
            <a:spLocks noGrp="1"/>
          </p:cNvSpPr>
          <p:nvPr>
            <p:ph type="body" orient="vert" idx="1"/>
          </p:nvPr>
        </p:nvSpPr>
        <p:spPr bwMode="auto">
          <a:xfrm>
            <a:off x="271366" y="222972"/>
            <a:ext cx="13372306" cy="785581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numCol="1" anchor="t" anchorCtr="0" compatLnSpc="1">
            <a:prstTxWarp prst="textNoShape">
              <a:avLst/>
            </a:prstTxWarp>
          </a:bodyPr>
          <a:lstStyle/>
          <a:p>
            <a:pPr marL="1607745" indent="-1607745">
              <a:lnSpc>
                <a:spcPts val="7998"/>
              </a:lnSpc>
              <a:buClr>
                <a:srgbClr val="FFC000"/>
              </a:buClr>
              <a:buSzPct val="100000"/>
              <a:buNone/>
              <a:defRPr/>
            </a:pPr>
            <a:r>
              <a:rPr lang="zh-TW" altLang="en-US" dirty="0">
                <a:solidFill>
                  <a:srgbClr val="D9D9D9"/>
                </a:solidFill>
              </a:rPr>
              <a:t>　</a:t>
            </a:r>
            <a:r>
              <a:rPr lang="zh-TW" altLang="en-US" dirty="0" smtClean="0">
                <a:solidFill>
                  <a:srgbClr val="D9D9D9"/>
                </a:solidFill>
              </a:rPr>
              <a:t>　</a:t>
            </a:r>
            <a:endParaRPr lang="en-US" altLang="zh-TW" dirty="0" smtClean="0">
              <a:solidFill>
                <a:srgbClr val="D9D9D9"/>
              </a:solidFill>
            </a:endParaRPr>
          </a:p>
        </p:txBody>
      </p:sp>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35</a:t>
            </a:fld>
            <a:endParaRPr lang="en-GB" alt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7" y="216026"/>
            <a:ext cx="13709871" cy="771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984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97004456"/>
              </p:ext>
            </p:extLst>
          </p:nvPr>
        </p:nvGraphicFramePr>
        <p:xfrm>
          <a:off x="703412" y="1561318"/>
          <a:ext cx="12313369" cy="6916809"/>
        </p:xfrm>
        <a:graphic>
          <a:graphicData uri="http://schemas.openxmlformats.org/drawingml/2006/table">
            <a:tbl>
              <a:tblPr firstRow="1" bandRow="1">
                <a:tableStyleId>{21E4AEA4-8DFA-4A89-87EB-49C32662AFE0}</a:tableStyleId>
              </a:tblPr>
              <a:tblGrid>
                <a:gridCol w="2376265"/>
                <a:gridCol w="9937104"/>
              </a:tblGrid>
              <a:tr h="612072">
                <a:tc>
                  <a:txBody>
                    <a:bodyPr/>
                    <a:lstStyle/>
                    <a:p>
                      <a:pPr algn="ctr"/>
                      <a:r>
                        <a:rPr lang="zh-TW" altLang="en-US" sz="3400" dirty="0" smtClean="0">
                          <a:latin typeface="標楷體" panose="03000509000000000000" pitchFamily="65" charset="-120"/>
                          <a:ea typeface="標楷體" panose="03000509000000000000" pitchFamily="65" charset="-120"/>
                        </a:rPr>
                        <a:t>類別</a:t>
                      </a:r>
                      <a:endParaRPr lang="zh-TW" altLang="en-US" sz="3400" dirty="0">
                        <a:latin typeface="標楷體" panose="03000509000000000000" pitchFamily="65" charset="-120"/>
                        <a:ea typeface="標楷體" panose="03000509000000000000" pitchFamily="65" charset="-120"/>
                      </a:endParaRPr>
                    </a:p>
                  </a:txBody>
                  <a:tcPr/>
                </a:tc>
                <a:tc>
                  <a:txBody>
                    <a:bodyPr/>
                    <a:lstStyle/>
                    <a:p>
                      <a:pPr algn="ctr"/>
                      <a:r>
                        <a:rPr lang="zh-TW" altLang="en-US" sz="3400" dirty="0" smtClean="0">
                          <a:latin typeface="標楷體" panose="03000509000000000000" pitchFamily="65" charset="-120"/>
                          <a:ea typeface="標楷體" panose="03000509000000000000" pitchFamily="65" charset="-120"/>
                        </a:rPr>
                        <a:t>說明及注意事項</a:t>
                      </a:r>
                      <a:endParaRPr lang="zh-TW" altLang="en-US" sz="3400" dirty="0">
                        <a:latin typeface="標楷體" panose="03000509000000000000" pitchFamily="65" charset="-120"/>
                        <a:ea typeface="標楷體" panose="03000509000000000000" pitchFamily="65" charset="-120"/>
                      </a:endParaRPr>
                    </a:p>
                  </a:txBody>
                  <a:tcPr/>
                </a:tc>
              </a:tr>
              <a:tr h="1047615">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交通</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租車費，請提供租車明細：出車時間，往返地點，車輛單價及總</a:t>
                      </a:r>
                      <a:r>
                        <a:rPr lang="zh-TW" altLang="en-US" sz="3400" b="0" i="0" u="none" strike="noStrike" dirty="0" smtClean="0">
                          <a:effectLst/>
                          <a:latin typeface="標楷體" panose="03000509000000000000" pitchFamily="65" charset="-120"/>
                          <a:ea typeface="標楷體" panose="03000509000000000000" pitchFamily="65" charset="-120"/>
                        </a:rPr>
                        <a:t>金額。</a:t>
                      </a:r>
                      <a:endParaRPr lang="zh-TW" altLang="en-US" sz="3400" b="0" i="0" u="none" strike="noStrike" dirty="0">
                        <a:effectLst/>
                        <a:latin typeface="標楷體" panose="03000509000000000000" pitchFamily="65" charset="-120"/>
                        <a:ea typeface="標楷體" panose="03000509000000000000" pitchFamily="65" charset="-120"/>
                      </a:endParaRPr>
                    </a:p>
                  </a:txBody>
                  <a:tcPr marL="6350" marR="6350" marT="6349" marB="0" anchor="ctr"/>
                </a:tc>
              </a:tr>
              <a:tr h="526982">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油資</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機動組等公用車輛加油資需求</a:t>
                      </a:r>
                    </a:p>
                  </a:txBody>
                  <a:tcPr marL="6350" marR="6350" marT="6349" marB="0" anchor="ctr"/>
                </a:tc>
              </a:tr>
              <a:tr h="526982">
                <a:tc>
                  <a:txBody>
                    <a:bodyPr/>
                    <a:lstStyle/>
                    <a:p>
                      <a:pPr algn="ctr" fontAlgn="ctr"/>
                      <a:r>
                        <a:rPr lang="zh-TW" altLang="en-US" sz="3400" b="0" i="0" u="none" strike="noStrike">
                          <a:effectLst/>
                          <a:latin typeface="標楷體" panose="03000509000000000000" pitchFamily="65" charset="-120"/>
                          <a:ea typeface="標楷體" panose="03000509000000000000" pitchFamily="65" charset="-120"/>
                        </a:rPr>
                        <a:t>食品</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農產品採購等可提供農產品專用收據。</a:t>
                      </a:r>
                    </a:p>
                  </a:txBody>
                  <a:tcPr marL="6350" marR="6350" marT="6349" marB="0" anchor="ctr"/>
                </a:tc>
              </a:tr>
              <a:tr h="526982">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保險</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請由人事財務組整體保險</a:t>
                      </a:r>
                    </a:p>
                  </a:txBody>
                  <a:tcPr marL="6350" marR="6350" marT="6349" marB="0" anchor="ctr"/>
                </a:tc>
              </a:tr>
              <a:tr h="1568248">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布置</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布置資材、食材等支出，發票上項目說明可簡略，但請廠商另附銷貨單或是明細</a:t>
                      </a:r>
                      <a:r>
                        <a:rPr lang="zh-TW" altLang="en-US" sz="3400" b="0" i="0" u="none" strike="noStrike" dirty="0" smtClean="0">
                          <a:effectLst/>
                          <a:latin typeface="標楷體" panose="03000509000000000000" pitchFamily="65" charset="-120"/>
                          <a:ea typeface="標楷體" panose="03000509000000000000" pitchFamily="65" charset="-120"/>
                        </a:rPr>
                        <a:t>項目。</a:t>
                      </a:r>
                      <a:endParaRPr lang="zh-TW" altLang="en-US" sz="3400" b="0" i="0" u="none" strike="noStrike" dirty="0">
                        <a:effectLst/>
                        <a:latin typeface="標楷體" panose="03000509000000000000" pitchFamily="65" charset="-120"/>
                        <a:ea typeface="標楷體" panose="03000509000000000000" pitchFamily="65" charset="-120"/>
                      </a:endParaRPr>
                    </a:p>
                  </a:txBody>
                  <a:tcPr marL="6350" marR="6350" marT="6349" marB="0" anchor="ctr"/>
                </a:tc>
              </a:tr>
              <a:tr h="526982">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印刷</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文宣印製</a:t>
                      </a:r>
                    </a:p>
                  </a:txBody>
                  <a:tcPr marL="6350" marR="6350" marT="6349" marB="0" anchor="ctr"/>
                </a:tc>
              </a:tr>
              <a:tr h="526982">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場地</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場地借用租借</a:t>
                      </a:r>
                    </a:p>
                  </a:txBody>
                  <a:tcPr marL="6350" marR="6350" marT="6349" marB="0" anchor="ctr"/>
                </a:tc>
              </a:tr>
              <a:tr h="526982">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視聽租賃</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如翻譯系統等租用。</a:t>
                      </a:r>
                    </a:p>
                  </a:txBody>
                  <a:tcPr marL="6350" marR="6350" marT="6349" marB="0" anchor="ctr"/>
                </a:tc>
              </a:tr>
              <a:tr h="526982">
                <a:tc>
                  <a:txBody>
                    <a:bodyPr/>
                    <a:lstStyle/>
                    <a:p>
                      <a:pPr algn="ctr" fontAlgn="ctr"/>
                      <a:r>
                        <a:rPr lang="zh-TW" altLang="en-US" sz="3400" b="0" i="0" u="none" strike="noStrike" dirty="0">
                          <a:effectLst/>
                          <a:latin typeface="標楷體" panose="03000509000000000000" pitchFamily="65" charset="-120"/>
                          <a:ea typeface="標楷體" panose="03000509000000000000" pitchFamily="65" charset="-120"/>
                        </a:rPr>
                        <a:t>其他</a:t>
                      </a:r>
                    </a:p>
                  </a:txBody>
                  <a:tcPr marL="6350" marR="6350" marT="6349" marB="0" anchor="ctr"/>
                </a:tc>
                <a:tc>
                  <a:txBody>
                    <a:bodyPr/>
                    <a:lstStyle/>
                    <a:p>
                      <a:pPr algn="l" fontAlgn="ctr"/>
                      <a:r>
                        <a:rPr lang="zh-TW" altLang="en-US" sz="3400" b="0" i="0" u="none" strike="noStrike" dirty="0">
                          <a:effectLst/>
                          <a:latin typeface="標楷體" panose="03000509000000000000" pitchFamily="65" charset="-120"/>
                          <a:ea typeface="標楷體" panose="03000509000000000000" pitchFamily="65" charset="-120"/>
                        </a:rPr>
                        <a:t>　</a:t>
                      </a:r>
                    </a:p>
                  </a:txBody>
                  <a:tcPr marL="6350" marR="6350" marT="6349" marB="0" anchor="ctr"/>
                </a:tc>
              </a:tr>
            </a:tbl>
          </a:graphicData>
        </a:graphic>
      </p:graphicFrame>
      <p:sp>
        <p:nvSpPr>
          <p:cNvPr id="5" name="文字方塊 4"/>
          <p:cNvSpPr txBox="1"/>
          <p:nvPr/>
        </p:nvSpPr>
        <p:spPr>
          <a:xfrm>
            <a:off x="271364" y="6947"/>
            <a:ext cx="13249472" cy="1338806"/>
          </a:xfrm>
          <a:prstGeom prst="rect">
            <a:avLst/>
          </a:prstGeom>
          <a:noFill/>
        </p:spPr>
        <p:txBody>
          <a:bodyPr wrap="square" lIns="91417" tIns="45709" rIns="91417" bIns="45709" rtlCol="0">
            <a:spAutoFit/>
          </a:bodyPr>
          <a:lstStyle/>
          <a:p>
            <a:pPr algn="ctr"/>
            <a:r>
              <a:rPr lang="zh-TW" altLang="en-US" sz="8100" dirty="0">
                <a:latin typeface="標楷體" panose="03000509000000000000" pitchFamily="65" charset="-120"/>
                <a:ea typeface="標楷體" panose="03000509000000000000" pitchFamily="65" charset="-120"/>
              </a:rPr>
              <a:t>基金會核銷項目：開源節流</a:t>
            </a:r>
          </a:p>
        </p:txBody>
      </p:sp>
    </p:spTree>
    <p:extLst>
      <p:ext uri="{BB962C8B-B14F-4D97-AF65-F5344CB8AC3E}">
        <p14:creationId xmlns:p14="http://schemas.microsoft.com/office/powerpoint/2010/main" val="3344902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351484" y="366987"/>
            <a:ext cx="10945216" cy="1338806"/>
          </a:xfrm>
          <a:prstGeom prst="rect">
            <a:avLst/>
          </a:prstGeom>
          <a:noFill/>
        </p:spPr>
        <p:txBody>
          <a:bodyPr wrap="square" lIns="91417" tIns="45709" rIns="91417" bIns="45709" rtlCol="0">
            <a:spAutoFit/>
          </a:bodyPr>
          <a:lstStyle/>
          <a:p>
            <a:pPr algn="ctr"/>
            <a:r>
              <a:rPr lang="zh-TW" altLang="en-US" sz="8100" u="sng" dirty="0">
                <a:latin typeface="標楷體" panose="03000509000000000000" pitchFamily="65" charset="-120"/>
                <a:ea typeface="標楷體" panose="03000509000000000000" pitchFamily="65" charset="-120"/>
              </a:rPr>
              <a:t>各區聯誼金支出</a:t>
            </a:r>
          </a:p>
        </p:txBody>
      </p:sp>
      <p:sp>
        <p:nvSpPr>
          <p:cNvPr id="6" name="文字方塊 5"/>
          <p:cNvSpPr txBox="1"/>
          <p:nvPr/>
        </p:nvSpPr>
        <p:spPr>
          <a:xfrm>
            <a:off x="720082" y="1951162"/>
            <a:ext cx="12440717" cy="5078291"/>
          </a:xfrm>
          <a:prstGeom prst="rect">
            <a:avLst/>
          </a:prstGeom>
          <a:noFill/>
        </p:spPr>
        <p:txBody>
          <a:bodyPr wrap="square" lIns="91417" tIns="45709" rIns="91417" bIns="45709" rtlCol="0">
            <a:spAutoFit/>
          </a:bodyPr>
          <a:lstStyle/>
          <a:p>
            <a:pPr marL="1142721" indent="-1142721">
              <a:buFont typeface="Arial" panose="020B0604020202020204" pitchFamily="34" charset="0"/>
              <a:buChar char="•"/>
            </a:pPr>
            <a:r>
              <a:rPr lang="zh-TW" altLang="en-US" sz="8100" dirty="0">
                <a:latin typeface="標楷體" panose="03000509000000000000" pitchFamily="65" charset="-120"/>
                <a:ea typeface="標楷體" panose="03000509000000000000" pitchFamily="65" charset="-120"/>
              </a:rPr>
              <a:t>與大眾結緣之品項。</a:t>
            </a:r>
            <a:endParaRPr lang="en-US" altLang="zh-TW" sz="8100" dirty="0">
              <a:latin typeface="標楷體" panose="03000509000000000000" pitchFamily="65" charset="-120"/>
              <a:ea typeface="標楷體" panose="03000509000000000000" pitchFamily="65" charset="-120"/>
            </a:endParaRPr>
          </a:p>
          <a:p>
            <a:pPr marL="1142721" indent="-1142721">
              <a:buFont typeface="Arial" panose="020B0604020202020204" pitchFamily="34" charset="0"/>
              <a:buChar char="•"/>
            </a:pPr>
            <a:r>
              <a:rPr lang="zh-TW" altLang="en-US" sz="8100" dirty="0">
                <a:latin typeface="標楷體" panose="03000509000000000000" pitchFamily="65" charset="-120"/>
                <a:ea typeface="標楷體" panose="03000509000000000000" pitchFamily="65" charset="-120"/>
              </a:rPr>
              <a:t>建議支出項目：</a:t>
            </a:r>
            <a:endParaRPr lang="en-US" altLang="zh-TW" sz="8100" dirty="0">
              <a:latin typeface="標楷體" panose="03000509000000000000" pitchFamily="65" charset="-120"/>
              <a:ea typeface="標楷體" panose="03000509000000000000" pitchFamily="65" charset="-120"/>
            </a:endParaRPr>
          </a:p>
          <a:p>
            <a:pPr marL="1083998"/>
            <a:r>
              <a:rPr lang="zh-TW" altLang="en-US" sz="8100" dirty="0">
                <a:solidFill>
                  <a:srgbClr val="FFC000"/>
                </a:solidFill>
                <a:latin typeface="標楷體" panose="03000509000000000000" pitchFamily="65" charset="-120"/>
                <a:ea typeface="標楷體" panose="03000509000000000000" pitchFamily="65" charset="-120"/>
              </a:rPr>
              <a:t>結緣品、禮品費用</a:t>
            </a:r>
            <a:r>
              <a:rPr lang="zh-TW" altLang="en-US" sz="8100" dirty="0">
                <a:latin typeface="標楷體" panose="03000509000000000000" pitchFamily="65" charset="-120"/>
                <a:ea typeface="標楷體" panose="03000509000000000000" pitchFamily="65" charset="-120"/>
              </a:rPr>
              <a:t>，請以各區聯誼金支出。</a:t>
            </a:r>
          </a:p>
        </p:txBody>
      </p:sp>
    </p:spTree>
    <p:extLst>
      <p:ext uri="{BB962C8B-B14F-4D97-AF65-F5344CB8AC3E}">
        <p14:creationId xmlns:p14="http://schemas.microsoft.com/office/powerpoint/2010/main" val="2860571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38</a:t>
            </a:fld>
            <a:endParaRPr lang="en-GB" altLang="en-US"/>
          </a:p>
        </p:txBody>
      </p:sp>
      <p:graphicFrame>
        <p:nvGraphicFramePr>
          <p:cNvPr id="3" name="資料庫圖表 2"/>
          <p:cNvGraphicFramePr/>
          <p:nvPr>
            <p:extLst>
              <p:ext uri="{D42A27DB-BD31-4B8C-83A1-F6EECF244321}">
                <p14:modId xmlns:p14="http://schemas.microsoft.com/office/powerpoint/2010/main" val="3209215157"/>
              </p:ext>
            </p:extLst>
          </p:nvPr>
        </p:nvGraphicFramePr>
        <p:xfrm>
          <a:off x="991446" y="144018"/>
          <a:ext cx="12800756" cy="7711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938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直排文字版面配置區 2"/>
          <p:cNvSpPr>
            <a:spLocks noGrp="1"/>
          </p:cNvSpPr>
          <p:nvPr>
            <p:ph type="body" orient="vert" idx="1"/>
          </p:nvPr>
        </p:nvSpPr>
        <p:spPr bwMode="auto">
          <a:xfrm>
            <a:off x="2668811" y="366988"/>
            <a:ext cx="11068050" cy="785581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numCol="1" anchor="t" anchorCtr="0" compatLnSpc="1">
            <a:prstTxWarp prst="textNoShape">
              <a:avLst/>
            </a:prstTxWarp>
          </a:bodyPr>
          <a:lstStyle/>
          <a:p>
            <a:pPr marL="803078" indent="-803078">
              <a:buClr>
                <a:srgbClr val="FFC000"/>
              </a:buClr>
              <a:buSzPct val="100000"/>
              <a:buNone/>
              <a:defRPr/>
            </a:pPr>
            <a:r>
              <a:rPr lang="zh-TW" altLang="en-US"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rPr>
              <a:t>法傳得出去，</a:t>
            </a:r>
            <a:endParaRPr lang="en-US" altLang="zh-TW"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endParaRPr>
          </a:p>
          <a:p>
            <a:pPr marL="803078" indent="-803078">
              <a:buClr>
                <a:srgbClr val="FFC000"/>
              </a:buClr>
              <a:buSzPct val="100000"/>
              <a:buNone/>
              <a:defRPr/>
            </a:pPr>
            <a:r>
              <a:rPr lang="zh-TW" altLang="en-US"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rPr>
              <a:t>人進得來，</a:t>
            </a:r>
            <a:endParaRPr lang="en-US" altLang="zh-TW"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endParaRPr>
          </a:p>
          <a:p>
            <a:pPr marL="803078" indent="-803078">
              <a:buClr>
                <a:srgbClr val="FFC000"/>
              </a:buClr>
              <a:buSzPct val="100000"/>
              <a:buNone/>
              <a:defRPr/>
            </a:pPr>
            <a:r>
              <a:rPr lang="zh-TW" altLang="en-US"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rPr>
              <a:t>開春「發」法財！</a:t>
            </a:r>
            <a:endParaRPr lang="en-US" altLang="zh-TW"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endParaRPr>
          </a:p>
          <a:p>
            <a:pPr marL="803078" indent="-803078">
              <a:buClr>
                <a:srgbClr val="FFC000"/>
              </a:buClr>
              <a:buSzPct val="100000"/>
              <a:buNone/>
              <a:defRPr/>
            </a:pPr>
            <a:r>
              <a:rPr lang="en-US" altLang="zh-TW"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rPr>
              <a:t>※</a:t>
            </a:r>
            <a:r>
              <a:rPr lang="zh-TW" altLang="en-US"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rPr>
              <a:t>發有二意：</a:t>
            </a:r>
            <a:endParaRPr lang="en-US" altLang="zh-TW"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endParaRPr>
          </a:p>
          <a:p>
            <a:pPr marL="803078" indent="-803078">
              <a:buClr>
                <a:srgbClr val="FFC000"/>
              </a:buClr>
              <a:buSzPct val="100000"/>
              <a:buNone/>
              <a:defRPr/>
            </a:pPr>
            <a:r>
              <a:rPr lang="zh-TW" altLang="en-US"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rPr>
              <a:t>    發給、自發。</a:t>
            </a:r>
            <a:endParaRPr lang="en-US" altLang="zh-TW" sz="7200" b="1" kern="1200" dirty="0">
              <a:solidFill>
                <a:srgbClr val="FFC000"/>
              </a:solidFill>
              <a:effectLst>
                <a:glow rad="228600">
                  <a:schemeClr val="accent2">
                    <a:satMod val="175000"/>
                    <a:alpha val="40000"/>
                  </a:schemeClr>
                </a:glow>
                <a:outerShdw blurRad="50800" dist="38100" algn="l" rotWithShape="0">
                  <a:prstClr val="black">
                    <a:alpha val="40000"/>
                  </a:prstClr>
                </a:outerShdw>
              </a:effectLst>
            </a:endParaRPr>
          </a:p>
        </p:txBody>
      </p:sp>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39</a:t>
            </a:fld>
            <a:endParaRPr lang="en-GB" altLang="en-US"/>
          </a:p>
        </p:txBody>
      </p:sp>
      <p:pic>
        <p:nvPicPr>
          <p:cNvPr id="21506" name="Picture 2" descr="「發大財」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48" y="4310288"/>
            <a:ext cx="5030102" cy="36175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05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4</a:t>
            </a:fld>
            <a:endParaRPr lang="en-GB" altLang="en-US"/>
          </a:p>
        </p:txBody>
      </p:sp>
      <p:graphicFrame>
        <p:nvGraphicFramePr>
          <p:cNvPr id="5" name="資料庫圖表 4"/>
          <p:cNvGraphicFramePr/>
          <p:nvPr>
            <p:extLst>
              <p:ext uri="{D42A27DB-BD31-4B8C-83A1-F6EECF244321}">
                <p14:modId xmlns:p14="http://schemas.microsoft.com/office/powerpoint/2010/main" val="4046225970"/>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p:nvPr/>
        </p:nvSpPr>
        <p:spPr>
          <a:xfrm>
            <a:off x="6752084" y="2311204"/>
            <a:ext cx="6192689" cy="3046966"/>
          </a:xfrm>
          <a:prstGeom prst="rect">
            <a:avLst/>
          </a:prstGeom>
          <a:noFill/>
        </p:spPr>
        <p:txBody>
          <a:bodyPr wrap="square" lIns="91417" tIns="45709" rIns="91417" bIns="45709" rtlCol="0">
            <a:spAutoFit/>
          </a:bodyPr>
          <a:lstStyle/>
          <a:p>
            <a:r>
              <a:rPr lang="en-US" altLang="zh-TW" dirty="0" smtClean="0"/>
              <a:t>Q2</a:t>
            </a:r>
            <a:r>
              <a:rPr lang="zh-TW" altLang="en-US" dirty="0" smtClean="0"/>
              <a:t>：</a:t>
            </a:r>
            <a:endParaRPr lang="en-US" altLang="zh-TW" dirty="0" smtClean="0"/>
          </a:p>
          <a:p>
            <a:r>
              <a:rPr lang="zh-TW" altLang="en-US" sz="6600" dirty="0">
                <a:latin typeface="標楷體" panose="03000509000000000000" pitchFamily="65" charset="-120"/>
                <a:ea typeface="標楷體" panose="03000509000000000000" pitchFamily="65" charset="-120"/>
              </a:rPr>
              <a:t>要如何規劃讓會眾感動的活動？</a:t>
            </a:r>
          </a:p>
        </p:txBody>
      </p:sp>
    </p:spTree>
    <p:extLst>
      <p:ext uri="{BB962C8B-B14F-4D97-AF65-F5344CB8AC3E}">
        <p14:creationId xmlns:p14="http://schemas.microsoft.com/office/powerpoint/2010/main" val="24719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 xmlns:a16="http://schemas.microsoft.com/office/drawing/2014/main" id="{E9A1A2CA-4CE6-4F2C-BB2D-9BA27431B3EB}"/>
              </a:ext>
            </a:extLst>
          </p:cNvPr>
          <p:cNvSpPr>
            <a:spLocks noChangeArrowheads="1"/>
          </p:cNvSpPr>
          <p:nvPr/>
        </p:nvSpPr>
        <p:spPr bwMode="auto">
          <a:xfrm>
            <a:off x="4999038" y="315913"/>
            <a:ext cx="405765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5859" tIns="42929" rIns="85859" bIns="42929" anchor="ctr"/>
          <a:lstStyle>
            <a:lvl1pPr defTabSz="1166813">
              <a:defRPr sz="6000" b="1">
                <a:solidFill>
                  <a:schemeClr val="bg1"/>
                </a:solidFill>
                <a:latin typeface="Times New Roman" panose="02020603050405020304" pitchFamily="18" charset="0"/>
                <a:ea typeface="新細明體" panose="02020500000000000000" pitchFamily="18" charset="-120"/>
              </a:defRPr>
            </a:lvl1pPr>
            <a:lvl2pPr marL="742950" indent="-285750" defTabSz="1166813">
              <a:defRPr sz="6000" b="1">
                <a:solidFill>
                  <a:schemeClr val="bg1"/>
                </a:solidFill>
                <a:latin typeface="Times New Roman" panose="02020603050405020304" pitchFamily="18" charset="0"/>
                <a:ea typeface="新細明體" panose="02020500000000000000" pitchFamily="18" charset="-120"/>
              </a:defRPr>
            </a:lvl2pPr>
            <a:lvl3pPr marL="1143000" indent="-228600" defTabSz="1166813">
              <a:defRPr sz="6000" b="1">
                <a:solidFill>
                  <a:schemeClr val="bg1"/>
                </a:solidFill>
                <a:latin typeface="Times New Roman" panose="02020603050405020304" pitchFamily="18" charset="0"/>
                <a:ea typeface="新細明體" panose="02020500000000000000" pitchFamily="18" charset="-120"/>
              </a:defRPr>
            </a:lvl3pPr>
            <a:lvl4pPr marL="1600200" indent="-228600" defTabSz="1166813">
              <a:defRPr sz="6000" b="1">
                <a:solidFill>
                  <a:schemeClr val="bg1"/>
                </a:solidFill>
                <a:latin typeface="Times New Roman" panose="02020603050405020304" pitchFamily="18" charset="0"/>
                <a:ea typeface="新細明體" panose="02020500000000000000" pitchFamily="18" charset="-120"/>
              </a:defRPr>
            </a:lvl4pPr>
            <a:lvl5pPr marL="2057400" indent="-228600" defTabSz="1166813">
              <a:defRPr sz="6000" b="1">
                <a:solidFill>
                  <a:schemeClr val="bg1"/>
                </a:solidFill>
                <a:latin typeface="Times New Roman" panose="02020603050405020304" pitchFamily="18" charset="0"/>
                <a:ea typeface="新細明體" panose="02020500000000000000" pitchFamily="18" charset="-120"/>
              </a:defRPr>
            </a:lvl5pPr>
            <a:lvl6pPr marL="25146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116681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algn="ctr" eaLnBrk="1" hangingPunct="1">
              <a:lnSpc>
                <a:spcPct val="120000"/>
              </a:lnSpc>
            </a:pPr>
            <a:r>
              <a:rPr kumimoji="1" lang="zh-TW" altLang="en-US" sz="8100" b="0" dirty="0">
                <a:solidFill>
                  <a:srgbClr val="85FFE0"/>
                </a:solidFill>
                <a:latin typeface="文鼎粗明" panose="020B0609010101010101" pitchFamily="49" charset="-120"/>
                <a:ea typeface="標楷體" panose="03000509000000000000" pitchFamily="65" charset="-120"/>
              </a:rPr>
              <a:t>感 恩</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5</a:t>
            </a:fld>
            <a:endParaRPr lang="en-GB" altLang="en-US"/>
          </a:p>
        </p:txBody>
      </p:sp>
      <p:graphicFrame>
        <p:nvGraphicFramePr>
          <p:cNvPr id="5" name="資料庫圖表 4"/>
          <p:cNvGraphicFramePr/>
          <p:nvPr>
            <p:extLst>
              <p:ext uri="{D42A27DB-BD31-4B8C-83A1-F6EECF244321}">
                <p14:modId xmlns:p14="http://schemas.microsoft.com/office/powerpoint/2010/main" val="2057916657"/>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6752084" y="1447107"/>
            <a:ext cx="6192689" cy="5227979"/>
          </a:xfrm>
          <a:prstGeom prst="rect">
            <a:avLst/>
          </a:prstGeom>
          <a:noFill/>
        </p:spPr>
        <p:txBody>
          <a:bodyPr wrap="square" lIns="91417" tIns="45709" rIns="91417" bIns="45709" rtlCol="0">
            <a:spAutoFit/>
          </a:bodyPr>
          <a:lstStyle/>
          <a:p>
            <a:r>
              <a:rPr lang="en-US" altLang="zh-TW" dirty="0" smtClean="0"/>
              <a:t>Q3</a:t>
            </a:r>
            <a:r>
              <a:rPr lang="zh-TW" altLang="en-US" dirty="0" smtClean="0"/>
              <a:t>：</a:t>
            </a:r>
            <a:endParaRPr lang="en-US" altLang="zh-TW" dirty="0" smtClean="0"/>
          </a:p>
          <a:p>
            <a:r>
              <a:rPr lang="zh-TW" altLang="en-US" sz="6600" dirty="0">
                <a:latin typeface="標楷體" panose="03000509000000000000" pitchFamily="65" charset="-120"/>
                <a:ea typeface="標楷體" panose="03000509000000000000" pitchFamily="65" charset="-120"/>
              </a:rPr>
              <a:t>內場流程規劃一定要排好、排滿，</a:t>
            </a:r>
            <a:r>
              <a:rPr lang="en-US" altLang="zh-TW" sz="6600" dirty="0">
                <a:latin typeface="標楷體" panose="03000509000000000000" pitchFamily="65" charset="-120"/>
                <a:ea typeface="標楷體" panose="03000509000000000000" pitchFamily="65" charset="-120"/>
              </a:rPr>
              <a:t>2</a:t>
            </a:r>
            <a:r>
              <a:rPr lang="zh-TW" altLang="en-US" sz="6600" dirty="0">
                <a:latin typeface="標楷體" panose="03000509000000000000" pitchFamily="65" charset="-120"/>
                <a:ea typeface="標楷體" panose="03000509000000000000" pitchFamily="65" charset="-120"/>
              </a:rPr>
              <a:t>個小時讓會眾收穫滿滿？</a:t>
            </a:r>
          </a:p>
        </p:txBody>
      </p:sp>
    </p:spTree>
    <p:extLst>
      <p:ext uri="{BB962C8B-B14F-4D97-AF65-F5344CB8AC3E}">
        <p14:creationId xmlns:p14="http://schemas.microsoft.com/office/powerpoint/2010/main" val="24676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6</a:t>
            </a:fld>
            <a:endParaRPr lang="en-GB" altLang="en-US"/>
          </a:p>
        </p:txBody>
      </p:sp>
      <p:graphicFrame>
        <p:nvGraphicFramePr>
          <p:cNvPr id="5" name="資料庫圖表 4"/>
          <p:cNvGraphicFramePr/>
          <p:nvPr>
            <p:extLst>
              <p:ext uri="{D42A27DB-BD31-4B8C-83A1-F6EECF244321}">
                <p14:modId xmlns:p14="http://schemas.microsoft.com/office/powerpoint/2010/main" val="3830307949"/>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6752084" y="2064977"/>
            <a:ext cx="6192689" cy="4062628"/>
          </a:xfrm>
          <a:prstGeom prst="rect">
            <a:avLst/>
          </a:prstGeom>
          <a:noFill/>
        </p:spPr>
        <p:txBody>
          <a:bodyPr wrap="square" lIns="91417" tIns="45709" rIns="91417" bIns="45709" rtlCol="0">
            <a:spAutoFit/>
          </a:bodyPr>
          <a:lstStyle/>
          <a:p>
            <a:r>
              <a:rPr lang="en-US" altLang="zh-TW" dirty="0" smtClean="0"/>
              <a:t>Q4</a:t>
            </a:r>
            <a:r>
              <a:rPr lang="zh-TW" altLang="en-US" dirty="0" smtClean="0"/>
              <a:t>：</a:t>
            </a:r>
            <a:endParaRPr lang="en-US" altLang="zh-TW" dirty="0" smtClean="0"/>
          </a:p>
          <a:p>
            <a:r>
              <a:rPr lang="zh-TW" altLang="en-US" sz="6600" dirty="0">
                <a:latin typeface="標楷體" panose="03000509000000000000" pitchFamily="65" charset="-120"/>
                <a:ea typeface="標楷體" panose="03000509000000000000" pitchFamily="65" charset="-120"/>
              </a:rPr>
              <a:t>我想參加活動，但可以帶小孩去嗎？</a:t>
            </a:r>
          </a:p>
        </p:txBody>
      </p:sp>
    </p:spTree>
    <p:extLst>
      <p:ext uri="{BB962C8B-B14F-4D97-AF65-F5344CB8AC3E}">
        <p14:creationId xmlns:p14="http://schemas.microsoft.com/office/powerpoint/2010/main" val="370506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7</a:t>
            </a:fld>
            <a:endParaRPr lang="en-GB" altLang="en-US"/>
          </a:p>
        </p:txBody>
      </p:sp>
      <p:graphicFrame>
        <p:nvGraphicFramePr>
          <p:cNvPr id="5" name="資料庫圖表 4"/>
          <p:cNvGraphicFramePr/>
          <p:nvPr>
            <p:extLst>
              <p:ext uri="{D42A27DB-BD31-4B8C-83A1-F6EECF244321}">
                <p14:modId xmlns:p14="http://schemas.microsoft.com/office/powerpoint/2010/main" val="2425416812"/>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6680075" y="1519116"/>
            <a:ext cx="6192689" cy="5078291"/>
          </a:xfrm>
          <a:prstGeom prst="rect">
            <a:avLst/>
          </a:prstGeom>
          <a:noFill/>
        </p:spPr>
        <p:txBody>
          <a:bodyPr wrap="square" lIns="91417" tIns="45709" rIns="91417" bIns="45709" rtlCol="0">
            <a:spAutoFit/>
          </a:bodyPr>
          <a:lstStyle/>
          <a:p>
            <a:r>
              <a:rPr lang="en-US" altLang="zh-TW" dirty="0" smtClean="0"/>
              <a:t>Q5</a:t>
            </a:r>
            <a:r>
              <a:rPr lang="zh-TW" altLang="en-US" dirty="0" smtClean="0"/>
              <a:t>：</a:t>
            </a:r>
            <a:endParaRPr lang="en-US" altLang="zh-TW" dirty="0" smtClean="0"/>
          </a:p>
          <a:p>
            <a:r>
              <a:rPr lang="zh-TW" altLang="en-US" sz="6600" dirty="0">
                <a:latin typeface="標楷體" panose="03000509000000000000" pitchFamily="65" charset="-120"/>
                <a:ea typeface="標楷體" panose="03000509000000000000" pitchFamily="65" charset="-120"/>
              </a:rPr>
              <a:t>歲末祝福只能邀約會員嗎？</a:t>
            </a:r>
            <a:endParaRPr lang="en-US" altLang="zh-TW" sz="6600" dirty="0">
              <a:latin typeface="標楷體" panose="03000509000000000000" pitchFamily="65" charset="-120"/>
              <a:ea typeface="標楷體" panose="03000509000000000000" pitchFamily="65" charset="-120"/>
            </a:endParaRPr>
          </a:p>
          <a:p>
            <a:r>
              <a:rPr lang="zh-TW" altLang="en-US" sz="6600" dirty="0">
                <a:latin typeface="標楷體" panose="03000509000000000000" pitchFamily="65" charset="-120"/>
                <a:ea typeface="標楷體" panose="03000509000000000000" pitchFamily="65" charset="-120"/>
              </a:rPr>
              <a:t>我如何開口</a:t>
            </a:r>
            <a:r>
              <a:rPr lang="zh-TW" altLang="en-US" sz="6600" dirty="0">
                <a:latin typeface="標楷體" panose="03000509000000000000" pitchFamily="65" charset="-120"/>
                <a:ea typeface="標楷體" panose="03000509000000000000" pitchFamily="65" charset="-120"/>
                <a:hlinkClick r:id="rId8" action="ppaction://hlinkfile"/>
              </a:rPr>
              <a:t>邀約</a:t>
            </a:r>
            <a:r>
              <a:rPr lang="zh-TW" altLang="en-US" sz="66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9227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1FB2D60E-DCC3-4580-9039-703664DBB8EF}"/>
              </a:ext>
            </a:extLst>
          </p:cNvPr>
          <p:cNvSpPr>
            <a:spLocks noGrp="1"/>
          </p:cNvSpPr>
          <p:nvPr>
            <p:ph type="sldNum" idx="10"/>
          </p:nvPr>
        </p:nvSpPr>
        <p:spPr/>
        <p:txBody>
          <a:bodyPr/>
          <a:lstStyle/>
          <a:p>
            <a:fld id="{33141FF2-AC24-42E0-9B34-99587B63421C}" type="slidenum">
              <a:rPr lang="en-GB" altLang="en-US" smtClean="0"/>
              <a:pPr/>
              <a:t>8</a:t>
            </a:fld>
            <a:endParaRPr lang="en-GB" altLang="en-US"/>
          </a:p>
        </p:txBody>
      </p:sp>
      <p:graphicFrame>
        <p:nvGraphicFramePr>
          <p:cNvPr id="5" name="資料庫圖表 4"/>
          <p:cNvGraphicFramePr/>
          <p:nvPr>
            <p:extLst>
              <p:ext uri="{D42A27DB-BD31-4B8C-83A1-F6EECF244321}">
                <p14:modId xmlns:p14="http://schemas.microsoft.com/office/powerpoint/2010/main" val="96692133"/>
              </p:ext>
            </p:extLst>
          </p:nvPr>
        </p:nvGraphicFramePr>
        <p:xfrm>
          <a:off x="504056" y="1015058"/>
          <a:ext cx="11864653"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6464051" y="1159074"/>
            <a:ext cx="6192689" cy="6186309"/>
          </a:xfrm>
          <a:prstGeom prst="rect">
            <a:avLst/>
          </a:prstGeom>
          <a:noFill/>
        </p:spPr>
        <p:txBody>
          <a:bodyPr wrap="square" lIns="91417" tIns="45709" rIns="91417" bIns="45709" rtlCol="0">
            <a:spAutoFit/>
          </a:bodyPr>
          <a:lstStyle/>
          <a:p>
            <a:r>
              <a:rPr lang="en-US" altLang="zh-TW" dirty="0" smtClean="0"/>
              <a:t>Q6</a:t>
            </a:r>
            <a:r>
              <a:rPr lang="zh-TW" altLang="en-US" dirty="0" smtClean="0"/>
              <a:t>：</a:t>
            </a:r>
            <a:endParaRPr lang="en-US" altLang="zh-TW" dirty="0" smtClean="0"/>
          </a:p>
          <a:p>
            <a:r>
              <a:rPr lang="zh-TW" altLang="en-US" sz="6600" dirty="0">
                <a:latin typeface="標楷體" panose="03000509000000000000" pitchFamily="65" charset="-120"/>
                <a:ea typeface="標楷體" panose="03000509000000000000" pitchFamily="65" charset="-120"/>
              </a:rPr>
              <a:t>等等等</a:t>
            </a:r>
            <a:r>
              <a:rPr lang="en-US" altLang="zh-TW" sz="6600" dirty="0">
                <a:latin typeface="標楷體" panose="03000509000000000000" pitchFamily="65" charset="-120"/>
                <a:ea typeface="標楷體" panose="03000509000000000000" pitchFamily="65" charset="-120"/>
              </a:rPr>
              <a:t>…</a:t>
            </a:r>
            <a:r>
              <a:rPr lang="zh-TW" altLang="en-US" sz="6600" dirty="0">
                <a:latin typeface="標楷體" panose="03000509000000000000" pitchFamily="65" charset="-120"/>
                <a:ea typeface="標楷體" panose="03000509000000000000" pitchFamily="65" charset="-120"/>
              </a:rPr>
              <a:t>苦苦苦</a:t>
            </a:r>
            <a:r>
              <a:rPr lang="en-US" altLang="zh-TW" sz="6600" dirty="0">
                <a:latin typeface="標楷體" panose="03000509000000000000" pitchFamily="65" charset="-120"/>
                <a:ea typeface="標楷體" panose="03000509000000000000" pitchFamily="65" charset="-120"/>
              </a:rPr>
              <a:t>…</a:t>
            </a:r>
            <a:r>
              <a:rPr lang="zh-TW" altLang="en-US" sz="6600" dirty="0">
                <a:latin typeface="標楷體" panose="03000509000000000000" pitchFamily="65" charset="-120"/>
                <a:ea typeface="標楷體" panose="03000509000000000000" pitchFamily="65" charset="-120"/>
              </a:rPr>
              <a:t>宗教處苦，活動組也苦，社區更苦，大家要一起苦下去嗎？</a:t>
            </a:r>
          </a:p>
        </p:txBody>
      </p:sp>
    </p:spTree>
    <p:extLst>
      <p:ext uri="{BB962C8B-B14F-4D97-AF65-F5344CB8AC3E}">
        <p14:creationId xmlns:p14="http://schemas.microsoft.com/office/powerpoint/2010/main" val="115998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 y="6946"/>
            <a:ext cx="14059585" cy="8071842"/>
          </a:xfrm>
          <a:prstGeom prst="rect">
            <a:avLst/>
          </a:prstGeom>
        </p:spPr>
      </p:pic>
    </p:spTree>
    <p:extLst>
      <p:ext uri="{BB962C8B-B14F-4D97-AF65-F5344CB8AC3E}">
        <p14:creationId xmlns:p14="http://schemas.microsoft.com/office/powerpoint/2010/main" val="1866321539"/>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文鼎顏楷"/>
        <a:cs typeface="文鼎顏楷"/>
      </a:majorFont>
      <a:minorFont>
        <a:latin typeface="Times New Roman"/>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lnDef>
    <a:txDef>
      <a:spPr>
        <a:noFill/>
      </a:spPr>
      <a:bodyPr vert="eaVert" rtlCol="0">
        <a:spAutoFit/>
      </a:bodyPr>
      <a:lstStyle>
        <a:defPPr>
          <a:defRPr sz="6200" b="0" dirty="0" smtClean="0">
            <a:solidFill>
              <a:srgbClr val="DDDDDD"/>
            </a:solidFill>
            <a:latin typeface="標楷體"/>
            <a:ea typeface="標楷體"/>
            <a:sym typeface="標楷體"/>
          </a:defRPr>
        </a:defPPr>
      </a:lstStyle>
    </a:tx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恭呈簡報母片範本(PC版)">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文鼎顏楷"/>
        <a:cs typeface="文鼎顏楷"/>
      </a:majorFont>
      <a:minorFont>
        <a:latin typeface="Times New Roman"/>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恭呈簡報範本母片" id="{76047A4F-474B-46A7-9BB3-0BB1B1946089}" vid="{72933AB9-79D3-4097-8166-98DFEE410505}"/>
    </a:ext>
  </a:extLst>
</a:theme>
</file>

<file path=ppt/theme/theme4.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1_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文鼎顏楷"/>
        <a:cs typeface="文鼎顏楷"/>
      </a:majorFont>
      <a:minorFont>
        <a:latin typeface="Times New Roman"/>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恭呈簡報母片範本(PC版)">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文鼎顏楷"/>
        <a:cs typeface="文鼎顏楷"/>
      </a:majorFont>
      <a:minorFont>
        <a:latin typeface="Times New Roman"/>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恭呈簡報範本母片" id="{76047A4F-474B-46A7-9BB3-0BB1B1946089}" vid="{72933AB9-79D3-4097-8166-98DFEE410505}"/>
    </a:ext>
  </a:extLst>
</a:theme>
</file>

<file path=ppt/theme/theme7.xml><?xml version="1.0" encoding="utf-8"?>
<a:theme xmlns:a="http://schemas.openxmlformats.org/drawingml/2006/main" name="4_恭呈簡報母片範本(PC版)">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文鼎顏楷"/>
        <a:cs typeface="文鼎顏楷"/>
      </a:majorFont>
      <a:minorFont>
        <a:latin typeface="Times New Roman"/>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恭呈簡報範本母片" id="{76047A4F-474B-46A7-9BB3-0BB1B1946089}" vid="{72933AB9-79D3-4097-8166-98DFEE410505}"/>
    </a:ext>
  </a:extLst>
</a:theme>
</file>

<file path=ppt/theme/theme8.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23233</TotalTime>
  <Words>2572</Words>
  <Application>Microsoft Office PowerPoint</Application>
  <PresentationFormat>自訂</PresentationFormat>
  <Paragraphs>321</Paragraphs>
  <Slides>40</Slides>
  <Notes>32</Notes>
  <HiddenSlides>0</HiddenSlides>
  <MMClips>0</MMClips>
  <ScaleCrop>false</ScaleCrop>
  <HeadingPairs>
    <vt:vector size="4" baseType="variant">
      <vt:variant>
        <vt:lpstr>佈景主題</vt:lpstr>
      </vt:variant>
      <vt:variant>
        <vt:i4>8</vt:i4>
      </vt:variant>
      <vt:variant>
        <vt:lpstr>投影片標題</vt:lpstr>
      </vt:variant>
      <vt:variant>
        <vt:i4>40</vt:i4>
      </vt:variant>
    </vt:vector>
  </HeadingPairs>
  <TitlesOfParts>
    <vt:vector size="48" baseType="lpstr">
      <vt:lpstr>Office 佈景主題</vt:lpstr>
      <vt:lpstr>自訂設計</vt:lpstr>
      <vt:lpstr>2_恭呈簡報母片範本(PC版)</vt:lpstr>
      <vt:lpstr>波形</vt:lpstr>
      <vt:lpstr>1_Office 佈景主題</vt:lpstr>
      <vt:lpstr>3_恭呈簡報母片範本(PC版)</vt:lpstr>
      <vt:lpstr>4_恭呈簡報母片範本(PC版)</vt:lpstr>
      <vt:lpstr>2_Office 佈景主題</vt:lpstr>
      <vt:lpstr>PowerPoint 簡報</vt:lpstr>
      <vt:lpstr>◎活動規劃重點 </vt:lpstr>
      <vt:lpstr>PowerPoint 簡報</vt:lpstr>
      <vt:lpstr>PowerPoint 簡報</vt:lpstr>
      <vt:lpstr>PowerPoint 簡報</vt:lpstr>
      <vt:lpstr>PowerPoint 簡報</vt:lpstr>
      <vt:lpstr>PowerPoint 簡報</vt:lpstr>
      <vt:lpstr>PowerPoint 簡報</vt:lpstr>
      <vt:lpstr>PowerPoint 簡報</vt:lpstr>
      <vt:lpstr>◎活動規劃方向-       將心比心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【夏至】晝長夜短、驕陽如火</vt:lpstr>
      <vt:lpstr>PowerPoint 簡報</vt:lpstr>
      <vt:lpstr>PowerPoint 簡報</vt:lpstr>
      <vt:lpstr>PowerPoint 簡報</vt:lpstr>
      <vt:lpstr>PowerPoint 簡報</vt:lpstr>
      <vt:lpstr>PowerPoint 簡報</vt:lpstr>
      <vt:lpstr>佛誕節不是活動，       是佛弟子的使命。</vt:lpstr>
      <vt:lpstr>PowerPoint 簡報</vt:lpstr>
      <vt:lpstr>如何讓大眾對佛誕日更清楚明白</vt:lpstr>
      <vt:lpstr>PowerPoint 簡報</vt:lpstr>
      <vt:lpstr>如何給年輕人發揮的空間</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Hsin Wei</dc:creator>
  <cp:lastModifiedBy>ctk00027</cp:lastModifiedBy>
  <cp:revision>2003</cp:revision>
  <dcterms:modified xsi:type="dcterms:W3CDTF">2019-03-10T05:48:57Z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000800a21a000000000001023620</vt:lpwstr>
  </property>
</Properties>
</file>