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90012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D4A31-927C-4C8A-B6FF-CB59311BC3A9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E8B58-C43E-48DD-9F4E-7CD66309DF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351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改往並修來</a:t>
            </a:r>
          </a:p>
        </p:txBody>
      </p:sp>
    </p:spTree>
    <p:extLst>
      <p:ext uri="{BB962C8B-B14F-4D97-AF65-F5344CB8AC3E}">
        <p14:creationId xmlns:p14="http://schemas.microsoft.com/office/powerpoint/2010/main" val="529590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願折貢高驕慢幢</a:t>
            </a:r>
          </a:p>
        </p:txBody>
      </p:sp>
    </p:spTree>
    <p:extLst>
      <p:ext uri="{BB962C8B-B14F-4D97-AF65-F5344CB8AC3E}">
        <p14:creationId xmlns:p14="http://schemas.microsoft.com/office/powerpoint/2010/main" val="2014412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持戒忍辱恭自謙</a:t>
            </a:r>
          </a:p>
        </p:txBody>
      </p:sp>
    </p:spTree>
    <p:extLst>
      <p:ext uri="{BB962C8B-B14F-4D97-AF65-F5344CB8AC3E}">
        <p14:creationId xmlns:p14="http://schemas.microsoft.com/office/powerpoint/2010/main" val="2805554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願拔猜疑不信根</a:t>
            </a:r>
          </a:p>
        </p:txBody>
      </p:sp>
    </p:spTree>
    <p:extLst>
      <p:ext uri="{BB962C8B-B14F-4D97-AF65-F5344CB8AC3E}">
        <p14:creationId xmlns:p14="http://schemas.microsoft.com/office/powerpoint/2010/main" val="2952555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堅信因果不欺人</a:t>
            </a:r>
          </a:p>
        </p:txBody>
      </p:sp>
    </p:spTree>
    <p:extLst>
      <p:ext uri="{BB962C8B-B14F-4D97-AF65-F5344CB8AC3E}">
        <p14:creationId xmlns:p14="http://schemas.microsoft.com/office/powerpoint/2010/main" val="1093986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願斷邪知邪見網</a:t>
            </a:r>
          </a:p>
        </p:txBody>
      </p:sp>
    </p:spTree>
    <p:extLst>
      <p:ext uri="{BB962C8B-B14F-4D97-AF65-F5344CB8AC3E}">
        <p14:creationId xmlns:p14="http://schemas.microsoft.com/office/powerpoint/2010/main" val="2008572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勤修慈悲喜捨心</a:t>
            </a:r>
          </a:p>
        </p:txBody>
      </p:sp>
    </p:spTree>
    <p:extLst>
      <p:ext uri="{BB962C8B-B14F-4D97-AF65-F5344CB8AC3E}">
        <p14:creationId xmlns:p14="http://schemas.microsoft.com/office/powerpoint/2010/main" val="3354449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願除量小嫉妒心</a:t>
            </a:r>
          </a:p>
        </p:txBody>
      </p:sp>
    </p:spTree>
    <p:extLst>
      <p:ext uri="{BB962C8B-B14F-4D97-AF65-F5344CB8AC3E}">
        <p14:creationId xmlns:p14="http://schemas.microsoft.com/office/powerpoint/2010/main" val="1527424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見賢思齊種善因</a:t>
            </a:r>
          </a:p>
        </p:txBody>
      </p:sp>
    </p:spTree>
    <p:extLst>
      <p:ext uri="{BB962C8B-B14F-4D97-AF65-F5344CB8AC3E}">
        <p14:creationId xmlns:p14="http://schemas.microsoft.com/office/powerpoint/2010/main" val="40436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願了人生本無常</a:t>
            </a:r>
          </a:p>
        </p:txBody>
      </p:sp>
    </p:spTree>
    <p:extLst>
      <p:ext uri="{BB962C8B-B14F-4D97-AF65-F5344CB8AC3E}">
        <p14:creationId xmlns:p14="http://schemas.microsoft.com/office/powerpoint/2010/main" val="1663600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勇猛精進分秒間</a:t>
            </a:r>
          </a:p>
        </p:txBody>
      </p:sp>
    </p:spTree>
    <p:extLst>
      <p:ext uri="{BB962C8B-B14F-4D97-AF65-F5344CB8AC3E}">
        <p14:creationId xmlns:p14="http://schemas.microsoft.com/office/powerpoint/2010/main" val="221198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改往修來存一念</a:t>
            </a:r>
          </a:p>
        </p:txBody>
      </p:sp>
    </p:spTree>
    <p:extLst>
      <p:ext uri="{BB962C8B-B14F-4D97-AF65-F5344CB8AC3E}">
        <p14:creationId xmlns:p14="http://schemas.microsoft.com/office/powerpoint/2010/main" val="39877477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願耕三十七品田</a:t>
            </a:r>
          </a:p>
        </p:txBody>
      </p:sp>
    </p:spTree>
    <p:extLst>
      <p:ext uri="{BB962C8B-B14F-4D97-AF65-F5344CB8AC3E}">
        <p14:creationId xmlns:p14="http://schemas.microsoft.com/office/powerpoint/2010/main" val="910030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自淨其意修正念</a:t>
            </a:r>
          </a:p>
        </p:txBody>
      </p:sp>
    </p:spTree>
    <p:extLst>
      <p:ext uri="{BB962C8B-B14F-4D97-AF65-F5344CB8AC3E}">
        <p14:creationId xmlns:p14="http://schemas.microsoft.com/office/powerpoint/2010/main" val="32255858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願發慈悲菩提心</a:t>
            </a:r>
          </a:p>
        </p:txBody>
      </p:sp>
    </p:spTree>
    <p:extLst>
      <p:ext uri="{BB962C8B-B14F-4D97-AF65-F5344CB8AC3E}">
        <p14:creationId xmlns:p14="http://schemas.microsoft.com/office/powerpoint/2010/main" val="28686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成就悲智濟蒼生</a:t>
            </a:r>
          </a:p>
        </p:txBody>
      </p:sp>
    </p:spTree>
    <p:extLst>
      <p:ext uri="{BB962C8B-B14F-4D97-AF65-F5344CB8AC3E}">
        <p14:creationId xmlns:p14="http://schemas.microsoft.com/office/powerpoint/2010/main" val="2863900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5563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我今懺悔並發願</a:t>
            </a:r>
          </a:p>
        </p:txBody>
      </p:sp>
    </p:spTree>
    <p:extLst>
      <p:ext uri="{BB962C8B-B14F-4D97-AF65-F5344CB8AC3E}">
        <p14:creationId xmlns:p14="http://schemas.microsoft.com/office/powerpoint/2010/main" val="189486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願竭貪婪欲望水</a:t>
            </a:r>
          </a:p>
        </p:txBody>
      </p:sp>
    </p:spTree>
    <p:extLst>
      <p:ext uri="{BB962C8B-B14F-4D97-AF65-F5344CB8AC3E}">
        <p14:creationId xmlns:p14="http://schemas.microsoft.com/office/powerpoint/2010/main" val="26726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善布種子去慳貪</a:t>
            </a:r>
          </a:p>
        </p:txBody>
      </p:sp>
    </p:spTree>
    <p:extLst>
      <p:ext uri="{BB962C8B-B14F-4D97-AF65-F5344CB8AC3E}">
        <p14:creationId xmlns:p14="http://schemas.microsoft.com/office/powerpoint/2010/main" val="1147909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願消瞋恚躁動火</a:t>
            </a:r>
          </a:p>
        </p:txBody>
      </p:sp>
    </p:spTree>
    <p:extLst>
      <p:ext uri="{BB962C8B-B14F-4D97-AF65-F5344CB8AC3E}">
        <p14:creationId xmlns:p14="http://schemas.microsoft.com/office/powerpoint/2010/main" val="2147659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愛潤大地灑人間 </a:t>
            </a:r>
          </a:p>
        </p:txBody>
      </p:sp>
    </p:spTree>
    <p:extLst>
      <p:ext uri="{BB962C8B-B14F-4D97-AF65-F5344CB8AC3E}">
        <p14:creationId xmlns:p14="http://schemas.microsoft.com/office/powerpoint/2010/main" val="125370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願破愚痴諸迷闇</a:t>
            </a:r>
          </a:p>
        </p:txBody>
      </p:sp>
    </p:spTree>
    <p:extLst>
      <p:ext uri="{BB962C8B-B14F-4D97-AF65-F5344CB8AC3E}">
        <p14:creationId xmlns:p14="http://schemas.microsoft.com/office/powerpoint/2010/main" val="1495617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多聞正法行眾善</a:t>
            </a:r>
          </a:p>
        </p:txBody>
      </p:sp>
    </p:spTree>
    <p:extLst>
      <p:ext uri="{BB962C8B-B14F-4D97-AF65-F5344CB8AC3E}">
        <p14:creationId xmlns:p14="http://schemas.microsoft.com/office/powerpoint/2010/main" val="2720343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</Words>
  <Application>Microsoft Office PowerPoint</Application>
  <PresentationFormat>如螢幕大小 (16:9)</PresentationFormat>
  <Paragraphs>23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Office 佈景主題</vt:lpstr>
      <vt:lpstr>改往並修來</vt:lpstr>
      <vt:lpstr>改往修來存一念</vt:lpstr>
      <vt:lpstr>我今懺悔並發願</vt:lpstr>
      <vt:lpstr>願竭貪婪欲望水</vt:lpstr>
      <vt:lpstr>善布種子去慳貪</vt:lpstr>
      <vt:lpstr>願消瞋恚躁動火</vt:lpstr>
      <vt:lpstr>愛潤大地灑人間 </vt:lpstr>
      <vt:lpstr>願破愚痴諸迷闇</vt:lpstr>
      <vt:lpstr>多聞正法行眾善</vt:lpstr>
      <vt:lpstr>願折貢高驕慢幢</vt:lpstr>
      <vt:lpstr>持戒忍辱恭自謙</vt:lpstr>
      <vt:lpstr>願拔猜疑不信根</vt:lpstr>
      <vt:lpstr>堅信因果不欺人</vt:lpstr>
      <vt:lpstr>願斷邪知邪見網</vt:lpstr>
      <vt:lpstr>勤修慈悲喜捨心</vt:lpstr>
      <vt:lpstr>願除量小嫉妒心</vt:lpstr>
      <vt:lpstr>見賢思齊種善因</vt:lpstr>
      <vt:lpstr>願了人生本無常</vt:lpstr>
      <vt:lpstr>勇猛精進分秒間</vt:lpstr>
      <vt:lpstr>願耕三十七品田</vt:lpstr>
      <vt:lpstr>自淨其意修正念</vt:lpstr>
      <vt:lpstr>願發慈悲菩提心</vt:lpstr>
      <vt:lpstr>成就悲智濟蒼生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改往並修來</dc:title>
  <dc:creator>James</dc:creator>
  <cp:lastModifiedBy>James</cp:lastModifiedBy>
  <cp:revision>2</cp:revision>
  <dcterms:created xsi:type="dcterms:W3CDTF">2017-11-10T07:35:30Z</dcterms:created>
  <dcterms:modified xsi:type="dcterms:W3CDTF">2017-11-10T07:36:58Z</dcterms:modified>
</cp:coreProperties>
</file>