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30724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8618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7A25-BE4A-4E05-AF86-1782C899C49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3844-D654-4F7A-8D9B-4ADB4D7D5E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36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 一一悉懺悔</a:t>
            </a:r>
          </a:p>
        </p:txBody>
      </p:sp>
    </p:spTree>
    <p:extLst>
      <p:ext uri="{BB962C8B-B14F-4D97-AF65-F5344CB8AC3E}">
        <p14:creationId xmlns:p14="http://schemas.microsoft.com/office/powerpoint/2010/main" val="3980895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懺悔貢高我慢生狂傲</a:t>
            </a:r>
          </a:p>
        </p:txBody>
      </p:sp>
    </p:spTree>
    <p:extLst>
      <p:ext uri="{BB962C8B-B14F-4D97-AF65-F5344CB8AC3E}">
        <p14:creationId xmlns:p14="http://schemas.microsoft.com/office/powerpoint/2010/main" val="53138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蔑視他人氣燄高</a:t>
            </a:r>
          </a:p>
        </p:txBody>
      </p:sp>
    </p:spTree>
    <p:extLst>
      <p:ext uri="{BB962C8B-B14F-4D97-AF65-F5344CB8AC3E}">
        <p14:creationId xmlns:p14="http://schemas.microsoft.com/office/powerpoint/2010/main" val="3088203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懺悔懷疑聖賢惑正道</a:t>
            </a:r>
          </a:p>
        </p:txBody>
      </p:sp>
    </p:spTree>
    <p:extLst>
      <p:ext uri="{BB962C8B-B14F-4D97-AF65-F5344CB8AC3E}">
        <p14:creationId xmlns:p14="http://schemas.microsoft.com/office/powerpoint/2010/main" val="4046858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猶豫正信生顛倒</a:t>
            </a:r>
          </a:p>
        </p:txBody>
      </p:sp>
    </p:spTree>
    <p:extLst>
      <p:ext uri="{BB962C8B-B14F-4D97-AF65-F5344CB8AC3E}">
        <p14:creationId xmlns:p14="http://schemas.microsoft.com/office/powerpoint/2010/main" val="567019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懺悔不識緣假著我相</a:t>
            </a:r>
          </a:p>
        </p:txBody>
      </p:sp>
    </p:spTree>
    <p:extLst>
      <p:ext uri="{BB962C8B-B14F-4D97-AF65-F5344CB8AC3E}">
        <p14:creationId xmlns:p14="http://schemas.microsoft.com/office/powerpoint/2010/main" val="791168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迷於三世執斷常</a:t>
            </a:r>
          </a:p>
        </p:txBody>
      </p:sp>
    </p:spTree>
    <p:extLst>
      <p:ext uri="{BB962C8B-B14F-4D97-AF65-F5344CB8AC3E}">
        <p14:creationId xmlns:p14="http://schemas.microsoft.com/office/powerpoint/2010/main" val="67396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懺悔狎近邪法親惡友</a:t>
            </a:r>
          </a:p>
        </p:txBody>
      </p:sp>
    </p:spTree>
    <p:extLst>
      <p:ext uri="{BB962C8B-B14F-4D97-AF65-F5344CB8AC3E}">
        <p14:creationId xmlns:p14="http://schemas.microsoft.com/office/powerpoint/2010/main" val="2539743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執惡迷妄還自珍</a:t>
            </a:r>
          </a:p>
        </p:txBody>
      </p:sp>
    </p:spTree>
    <p:extLst>
      <p:ext uri="{BB962C8B-B14F-4D97-AF65-F5344CB8AC3E}">
        <p14:creationId xmlns:p14="http://schemas.microsoft.com/office/powerpoint/2010/main" val="4006996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懺悔惜守錢財心吝慳</a:t>
            </a:r>
          </a:p>
        </p:txBody>
      </p:sp>
    </p:spTree>
    <p:extLst>
      <p:ext uri="{BB962C8B-B14F-4D97-AF65-F5344CB8AC3E}">
        <p14:creationId xmlns:p14="http://schemas.microsoft.com/office/powerpoint/2010/main" val="2787201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不結善緣空遺憾</a:t>
            </a:r>
          </a:p>
        </p:txBody>
      </p:sp>
    </p:spTree>
    <p:extLst>
      <p:ext uri="{BB962C8B-B14F-4D97-AF65-F5344CB8AC3E}">
        <p14:creationId xmlns:p14="http://schemas.microsoft.com/office/powerpoint/2010/main" val="133019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累劫煩惱因意起</a:t>
            </a:r>
          </a:p>
        </p:txBody>
      </p:sp>
    </p:spTree>
    <p:extLst>
      <p:ext uri="{BB962C8B-B14F-4D97-AF65-F5344CB8AC3E}">
        <p14:creationId xmlns:p14="http://schemas.microsoft.com/office/powerpoint/2010/main" val="2394482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懺悔強悍蠻橫失柔和</a:t>
            </a:r>
          </a:p>
        </p:txBody>
      </p:sp>
    </p:spTree>
    <p:extLst>
      <p:ext uri="{BB962C8B-B14F-4D97-AF65-F5344CB8AC3E}">
        <p14:creationId xmlns:p14="http://schemas.microsoft.com/office/powerpoint/2010/main" val="47883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易忿難悅多含恨</a:t>
            </a:r>
          </a:p>
        </p:txBody>
      </p:sp>
    </p:spTree>
    <p:extLst>
      <p:ext uri="{BB962C8B-B14F-4D97-AF65-F5344CB8AC3E}">
        <p14:creationId xmlns:p14="http://schemas.microsoft.com/office/powerpoint/2010/main" val="2258844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懺悔妒火熾盛難容人</a:t>
            </a:r>
          </a:p>
        </p:txBody>
      </p:sp>
    </p:spTree>
    <p:extLst>
      <p:ext uri="{BB962C8B-B14F-4D97-AF65-F5344CB8AC3E}">
        <p14:creationId xmlns:p14="http://schemas.microsoft.com/office/powerpoint/2010/main" val="1439054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逆風揚塵傷自身</a:t>
            </a:r>
          </a:p>
        </p:txBody>
      </p:sp>
    </p:spTree>
    <p:extLst>
      <p:ext uri="{BB962C8B-B14F-4D97-AF65-F5344CB8AC3E}">
        <p14:creationId xmlns:p14="http://schemas.microsoft.com/office/powerpoint/2010/main" val="176681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懺悔乖悖聖諦任磋跎</a:t>
            </a:r>
          </a:p>
        </p:txBody>
      </p:sp>
    </p:spTree>
    <p:extLst>
      <p:ext uri="{BB962C8B-B14F-4D97-AF65-F5344CB8AC3E}">
        <p14:creationId xmlns:p14="http://schemas.microsoft.com/office/powerpoint/2010/main" val="3279576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生死海中長飄泊</a:t>
            </a:r>
          </a:p>
        </p:txBody>
      </p:sp>
    </p:spTree>
    <p:extLst>
      <p:ext uri="{BB962C8B-B14F-4D97-AF65-F5344CB8AC3E}">
        <p14:creationId xmlns:p14="http://schemas.microsoft.com/office/powerpoint/2010/main" val="2933999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懺悔無始以來無明住</a:t>
            </a:r>
          </a:p>
        </p:txBody>
      </p:sp>
    </p:spTree>
    <p:extLst>
      <p:ext uri="{BB962C8B-B14F-4D97-AF65-F5344CB8AC3E}">
        <p14:creationId xmlns:p14="http://schemas.microsoft.com/office/powerpoint/2010/main" val="3608513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六趣輪迴受苦楚</a:t>
            </a:r>
          </a:p>
        </p:txBody>
      </p:sp>
    </p:spTree>
    <p:extLst>
      <p:ext uri="{BB962C8B-B14F-4D97-AF65-F5344CB8AC3E}">
        <p14:creationId xmlns:p14="http://schemas.microsoft.com/office/powerpoint/2010/main" val="1277154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403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我今一一悉懺悔</a:t>
            </a:r>
          </a:p>
        </p:txBody>
      </p:sp>
    </p:spTree>
    <p:extLst>
      <p:ext uri="{BB962C8B-B14F-4D97-AF65-F5344CB8AC3E}">
        <p14:creationId xmlns:p14="http://schemas.microsoft.com/office/powerpoint/2010/main" val="206443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懺悔耽染愛著起貪欲</a:t>
            </a:r>
          </a:p>
        </p:txBody>
      </p:sp>
    </p:spTree>
    <p:extLst>
      <p:ext uri="{BB962C8B-B14F-4D97-AF65-F5344CB8AC3E}">
        <p14:creationId xmlns:p14="http://schemas.microsoft.com/office/powerpoint/2010/main" val="1484933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貪名貪財貪權力</a:t>
            </a:r>
          </a:p>
        </p:txBody>
      </p:sp>
    </p:spTree>
    <p:extLst>
      <p:ext uri="{BB962C8B-B14F-4D97-AF65-F5344CB8AC3E}">
        <p14:creationId xmlns:p14="http://schemas.microsoft.com/office/powerpoint/2010/main" val="316277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懺悔瞋恚忿怒懷害心</a:t>
            </a:r>
          </a:p>
        </p:txBody>
      </p:sp>
    </p:spTree>
    <p:extLst>
      <p:ext uri="{BB962C8B-B14F-4D97-AF65-F5344CB8AC3E}">
        <p14:creationId xmlns:p14="http://schemas.microsoft.com/office/powerpoint/2010/main" val="320757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暴躁習性常傷人</a:t>
            </a:r>
          </a:p>
        </p:txBody>
      </p:sp>
    </p:spTree>
    <p:extLst>
      <p:ext uri="{BB962C8B-B14F-4D97-AF65-F5344CB8AC3E}">
        <p14:creationId xmlns:p14="http://schemas.microsoft.com/office/powerpoint/2010/main" val="18757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懺悔懵懂愚痴不了悟</a:t>
            </a:r>
          </a:p>
        </p:txBody>
      </p:sp>
    </p:spTree>
    <p:extLst>
      <p:ext uri="{BB962C8B-B14F-4D97-AF65-F5344CB8AC3E}">
        <p14:creationId xmlns:p14="http://schemas.microsoft.com/office/powerpoint/2010/main" val="335600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不明因果昧罪福</a:t>
            </a:r>
          </a:p>
        </p:txBody>
      </p:sp>
    </p:spTree>
    <p:extLst>
      <p:ext uri="{BB962C8B-B14F-4D97-AF65-F5344CB8AC3E}">
        <p14:creationId xmlns:p14="http://schemas.microsoft.com/office/powerpoint/2010/main" val="53979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如螢幕大小 (16:9)</PresentationFormat>
  <Paragraphs>27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Office 佈景主題</vt:lpstr>
      <vt:lpstr> 一一悉懺悔</vt:lpstr>
      <vt:lpstr>累劫煩惱因意起</vt:lpstr>
      <vt:lpstr>我今一一悉懺悔</vt:lpstr>
      <vt:lpstr>懺悔耽染愛著起貪欲</vt:lpstr>
      <vt:lpstr>貪名貪財貪權力</vt:lpstr>
      <vt:lpstr>懺悔瞋恚忿怒懷害心</vt:lpstr>
      <vt:lpstr>暴躁習性常傷人</vt:lpstr>
      <vt:lpstr>懺悔懵懂愚痴不了悟</vt:lpstr>
      <vt:lpstr>不明因果昧罪福</vt:lpstr>
      <vt:lpstr>懺悔貢高我慢生狂傲</vt:lpstr>
      <vt:lpstr>蔑視他人氣燄高</vt:lpstr>
      <vt:lpstr>懺悔懷疑聖賢惑正道</vt:lpstr>
      <vt:lpstr>猶豫正信生顛倒</vt:lpstr>
      <vt:lpstr>懺悔不識緣假著我相</vt:lpstr>
      <vt:lpstr>迷於三世執斷常</vt:lpstr>
      <vt:lpstr>懺悔狎近邪法親惡友</vt:lpstr>
      <vt:lpstr>執惡迷妄還自珍</vt:lpstr>
      <vt:lpstr>懺悔惜守錢財心吝慳</vt:lpstr>
      <vt:lpstr>不結善緣空遺憾</vt:lpstr>
      <vt:lpstr>懺悔強悍蠻橫失柔和</vt:lpstr>
      <vt:lpstr>易忿難悅多含恨</vt:lpstr>
      <vt:lpstr>懺悔妒火熾盛難容人</vt:lpstr>
      <vt:lpstr>逆風揚塵傷自身</vt:lpstr>
      <vt:lpstr>懺悔乖悖聖諦任磋跎</vt:lpstr>
      <vt:lpstr>生死海中長飄泊</vt:lpstr>
      <vt:lpstr>懺悔無始以來無明住</vt:lpstr>
      <vt:lpstr>六趣輪迴受苦楚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一一悉懺悔</dc:title>
  <dc:creator>James</dc:creator>
  <cp:lastModifiedBy>James</cp:lastModifiedBy>
  <cp:revision>3</cp:revision>
  <dcterms:created xsi:type="dcterms:W3CDTF">2017-11-10T07:32:33Z</dcterms:created>
  <dcterms:modified xsi:type="dcterms:W3CDTF">2017-11-10T07:34:33Z</dcterms:modified>
</cp:coreProperties>
</file>