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144000" cy="5143500" type="screen16x9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74" y="-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3723878"/>
            <a:ext cx="8229600" cy="857250"/>
          </a:xfrm>
        </p:spPr>
        <p:txBody>
          <a:bodyPr>
            <a:noAutofit/>
          </a:bodyPr>
          <a:lstStyle>
            <a:lvl1pPr>
              <a:defRPr sz="6600" b="1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148732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71CCF-49B5-496C-982E-26CF3C2634F4}" type="datetimeFigureOut">
              <a:rPr lang="zh-TW" altLang="en-US" smtClean="0"/>
              <a:t>2017/11/10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A4FD0-902B-48EA-B41A-0A81E25381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40554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國土危脆誠無常</a:t>
            </a:r>
          </a:p>
        </p:txBody>
      </p:sp>
    </p:spTree>
    <p:extLst>
      <p:ext uri="{BB962C8B-B14F-4D97-AF65-F5344CB8AC3E}">
        <p14:creationId xmlns:p14="http://schemas.microsoft.com/office/powerpoint/2010/main" val="19937053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二是瞋恚易動怒</a:t>
            </a:r>
          </a:p>
        </p:txBody>
      </p:sp>
    </p:spTree>
    <p:extLst>
      <p:ext uri="{BB962C8B-B14F-4D97-AF65-F5344CB8AC3E}">
        <p14:creationId xmlns:p14="http://schemas.microsoft.com/office/powerpoint/2010/main" val="1743655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三是癡闇誤迷途</a:t>
            </a:r>
          </a:p>
        </p:txBody>
      </p:sp>
    </p:spTree>
    <p:extLst>
      <p:ext uri="{BB962C8B-B14F-4D97-AF65-F5344CB8AC3E}">
        <p14:creationId xmlns:p14="http://schemas.microsoft.com/office/powerpoint/2010/main" val="32249700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貪瞋癡闇稱三毒</a:t>
            </a:r>
          </a:p>
        </p:txBody>
      </p:sp>
    </p:spTree>
    <p:extLst>
      <p:ext uri="{BB962C8B-B14F-4D97-AF65-F5344CB8AC3E}">
        <p14:creationId xmlns:p14="http://schemas.microsoft.com/office/powerpoint/2010/main" val="31278689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令諸眾生受苦處</a:t>
            </a:r>
          </a:p>
        </p:txBody>
      </p:sp>
    </p:spTree>
    <p:extLst>
      <p:ext uri="{BB962C8B-B14F-4D97-AF65-F5344CB8AC3E}">
        <p14:creationId xmlns:p14="http://schemas.microsoft.com/office/powerpoint/2010/main" val="22532317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貪如鬼畜無厭足</a:t>
            </a:r>
          </a:p>
        </p:txBody>
      </p:sp>
    </p:spTree>
    <p:extLst>
      <p:ext uri="{BB962C8B-B14F-4D97-AF65-F5344CB8AC3E}">
        <p14:creationId xmlns:p14="http://schemas.microsoft.com/office/powerpoint/2010/main" val="20663487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瞋似野火燒林木</a:t>
            </a:r>
          </a:p>
        </p:txBody>
      </p:sp>
    </p:spTree>
    <p:extLst>
      <p:ext uri="{BB962C8B-B14F-4D97-AF65-F5344CB8AC3E}">
        <p14:creationId xmlns:p14="http://schemas.microsoft.com/office/powerpoint/2010/main" val="2305339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能把慧命盡燒枯</a:t>
            </a:r>
          </a:p>
        </p:txBody>
      </p:sp>
    </p:spTree>
    <p:extLst>
      <p:ext uri="{BB962C8B-B14F-4D97-AF65-F5344CB8AC3E}">
        <p14:creationId xmlns:p14="http://schemas.microsoft.com/office/powerpoint/2010/main" val="35344819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癡是頑愚不覺悟</a:t>
            </a:r>
          </a:p>
        </p:txBody>
      </p:sp>
    </p:spTree>
    <p:extLst>
      <p:ext uri="{BB962C8B-B14F-4D97-AF65-F5344CB8AC3E}">
        <p14:creationId xmlns:p14="http://schemas.microsoft.com/office/powerpoint/2010/main" val="25224529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惡趣輪迴不得出</a:t>
            </a:r>
          </a:p>
        </p:txBody>
      </p:sp>
    </p:spTree>
    <p:extLst>
      <p:ext uri="{BB962C8B-B14F-4D97-AF65-F5344CB8AC3E}">
        <p14:creationId xmlns:p14="http://schemas.microsoft.com/office/powerpoint/2010/main" val="21038193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三毒是根萌煩惱</a:t>
            </a:r>
          </a:p>
        </p:txBody>
      </p:sp>
    </p:spTree>
    <p:extLst>
      <p:ext uri="{BB962C8B-B14F-4D97-AF65-F5344CB8AC3E}">
        <p14:creationId xmlns:p14="http://schemas.microsoft.com/office/powerpoint/2010/main" val="628535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人生苦集又那堪</a:t>
            </a:r>
          </a:p>
        </p:txBody>
      </p:sp>
    </p:spTree>
    <p:extLst>
      <p:ext uri="{BB962C8B-B14F-4D97-AF65-F5344CB8AC3E}">
        <p14:creationId xmlns:p14="http://schemas.microsoft.com/office/powerpoint/2010/main" val="40510122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煩惱繫縛苦難逃</a:t>
            </a:r>
          </a:p>
        </p:txBody>
      </p:sp>
    </p:spTree>
    <p:extLst>
      <p:ext uri="{BB962C8B-B14F-4D97-AF65-F5344CB8AC3E}">
        <p14:creationId xmlns:p14="http://schemas.microsoft.com/office/powerpoint/2010/main" val="284479043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故說煩惱是怨家</a:t>
            </a:r>
          </a:p>
        </p:txBody>
      </p:sp>
    </p:spTree>
    <p:extLst>
      <p:ext uri="{BB962C8B-B14F-4D97-AF65-F5344CB8AC3E}">
        <p14:creationId xmlns:p14="http://schemas.microsoft.com/office/powerpoint/2010/main" val="37783462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能斷眾生慧命故</a:t>
            </a:r>
          </a:p>
        </p:txBody>
      </p:sp>
    </p:spTree>
    <p:extLst>
      <p:ext uri="{BB962C8B-B14F-4D97-AF65-F5344CB8AC3E}">
        <p14:creationId xmlns:p14="http://schemas.microsoft.com/office/powerpoint/2010/main" val="20336919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亦說煩惱是盜賊</a:t>
            </a:r>
          </a:p>
        </p:txBody>
      </p:sp>
    </p:spTree>
    <p:extLst>
      <p:ext uri="{BB962C8B-B14F-4D97-AF65-F5344CB8AC3E}">
        <p14:creationId xmlns:p14="http://schemas.microsoft.com/office/powerpoint/2010/main" val="18670951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能劫眾生善法故</a:t>
            </a:r>
          </a:p>
        </p:txBody>
      </p:sp>
    </p:spTree>
    <p:extLst>
      <p:ext uri="{BB962C8B-B14F-4D97-AF65-F5344CB8AC3E}">
        <p14:creationId xmlns:p14="http://schemas.microsoft.com/office/powerpoint/2010/main" val="34640724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亦說煩惱是瀑河</a:t>
            </a:r>
          </a:p>
        </p:txBody>
      </p:sp>
    </p:spTree>
    <p:extLst>
      <p:ext uri="{BB962C8B-B14F-4D97-AF65-F5344CB8AC3E}">
        <p14:creationId xmlns:p14="http://schemas.microsoft.com/office/powerpoint/2010/main" val="187276341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能漂眾生苦海故</a:t>
            </a:r>
          </a:p>
        </p:txBody>
      </p:sp>
    </p:spTree>
    <p:extLst>
      <p:ext uri="{BB962C8B-B14F-4D97-AF65-F5344CB8AC3E}">
        <p14:creationId xmlns:p14="http://schemas.microsoft.com/office/powerpoint/2010/main" val="28858581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亦說煩惱為枷鎖</a:t>
            </a:r>
          </a:p>
        </p:txBody>
      </p:sp>
    </p:spTree>
    <p:extLst>
      <p:ext uri="{BB962C8B-B14F-4D97-AF65-F5344CB8AC3E}">
        <p14:creationId xmlns:p14="http://schemas.microsoft.com/office/powerpoint/2010/main" val="64605217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能繫眾生生死獄</a:t>
            </a:r>
          </a:p>
        </p:txBody>
      </p:sp>
    </p:spTree>
    <p:extLst>
      <p:ext uri="{BB962C8B-B14F-4D97-AF65-F5344CB8AC3E}">
        <p14:creationId xmlns:p14="http://schemas.microsoft.com/office/powerpoint/2010/main" val="1184186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三毒煩惱苦如斯</a:t>
            </a:r>
          </a:p>
        </p:txBody>
      </p:sp>
    </p:spTree>
    <p:extLst>
      <p:ext uri="{BB962C8B-B14F-4D97-AF65-F5344CB8AC3E}">
        <p14:creationId xmlns:p14="http://schemas.microsoft.com/office/powerpoint/2010/main" val="2339866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切勿養虎更貽患</a:t>
            </a:r>
          </a:p>
        </p:txBody>
      </p:sp>
    </p:spTree>
    <p:extLst>
      <p:ext uri="{BB962C8B-B14F-4D97-AF65-F5344CB8AC3E}">
        <p14:creationId xmlns:p14="http://schemas.microsoft.com/office/powerpoint/2010/main" val="253675750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我今當解常悉知</a:t>
            </a:r>
          </a:p>
        </p:txBody>
      </p:sp>
    </p:spTree>
    <p:extLst>
      <p:ext uri="{BB962C8B-B14F-4D97-AF65-F5344CB8AC3E}">
        <p14:creationId xmlns:p14="http://schemas.microsoft.com/office/powerpoint/2010/main" val="22486047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65218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何苦作繭自縛纏</a:t>
            </a:r>
          </a:p>
        </p:txBody>
      </p:sp>
    </p:spTree>
    <p:extLst>
      <p:ext uri="{BB962C8B-B14F-4D97-AF65-F5344CB8AC3E}">
        <p14:creationId xmlns:p14="http://schemas.microsoft.com/office/powerpoint/2010/main" val="3940671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第一懺悔煩惱障</a:t>
            </a:r>
          </a:p>
        </p:txBody>
      </p:sp>
    </p:spTree>
    <p:extLst>
      <p:ext uri="{BB962C8B-B14F-4D97-AF65-F5344CB8AC3E}">
        <p14:creationId xmlns:p14="http://schemas.microsoft.com/office/powerpoint/2010/main" val="1384002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煩惱能生諸不善</a:t>
            </a:r>
          </a:p>
        </p:txBody>
      </p:sp>
    </p:spTree>
    <p:extLst>
      <p:ext uri="{BB962C8B-B14F-4D97-AF65-F5344CB8AC3E}">
        <p14:creationId xmlns:p14="http://schemas.microsoft.com/office/powerpoint/2010/main" val="713026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煩惱皆從意念起</a:t>
            </a:r>
          </a:p>
        </p:txBody>
      </p:sp>
    </p:spTree>
    <p:extLst>
      <p:ext uri="{BB962C8B-B14F-4D97-AF65-F5344CB8AC3E}">
        <p14:creationId xmlns:p14="http://schemas.microsoft.com/office/powerpoint/2010/main" val="2970474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意業有三應知懺</a:t>
            </a:r>
          </a:p>
        </p:txBody>
      </p:sp>
    </p:spTree>
    <p:extLst>
      <p:ext uri="{BB962C8B-B14F-4D97-AF65-F5344CB8AC3E}">
        <p14:creationId xmlns:p14="http://schemas.microsoft.com/office/powerpoint/2010/main" val="4518255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一是慳貪吝施捨</a:t>
            </a:r>
          </a:p>
        </p:txBody>
      </p:sp>
    </p:spTree>
    <p:extLst>
      <p:ext uri="{BB962C8B-B14F-4D97-AF65-F5344CB8AC3E}">
        <p14:creationId xmlns:p14="http://schemas.microsoft.com/office/powerpoint/2010/main" val="16808526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169</Words>
  <Application>Microsoft Office PowerPoint</Application>
  <PresentationFormat>如螢幕大小 (16:9)</PresentationFormat>
  <Paragraphs>30</Paragraphs>
  <Slides>31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31</vt:i4>
      </vt:variant>
    </vt:vector>
  </HeadingPairs>
  <TitlesOfParts>
    <vt:vector size="32" baseType="lpstr">
      <vt:lpstr>Office 佈景主題</vt:lpstr>
      <vt:lpstr>國土危脆誠無常</vt:lpstr>
      <vt:lpstr>人生苦集又那堪</vt:lpstr>
      <vt:lpstr>切勿養虎更貽患</vt:lpstr>
      <vt:lpstr>何苦作繭自縛纏</vt:lpstr>
      <vt:lpstr>第一懺悔煩惱障</vt:lpstr>
      <vt:lpstr>煩惱能生諸不善</vt:lpstr>
      <vt:lpstr>煩惱皆從意念起</vt:lpstr>
      <vt:lpstr>意業有三應知懺</vt:lpstr>
      <vt:lpstr>一是慳貪吝施捨</vt:lpstr>
      <vt:lpstr>二是瞋恚易動怒</vt:lpstr>
      <vt:lpstr>三是癡闇誤迷途</vt:lpstr>
      <vt:lpstr>貪瞋癡闇稱三毒</vt:lpstr>
      <vt:lpstr>令諸眾生受苦處</vt:lpstr>
      <vt:lpstr>貪如鬼畜無厭足</vt:lpstr>
      <vt:lpstr>瞋似野火燒林木</vt:lpstr>
      <vt:lpstr>能把慧命盡燒枯</vt:lpstr>
      <vt:lpstr>癡是頑愚不覺悟</vt:lpstr>
      <vt:lpstr>惡趣輪迴不得出</vt:lpstr>
      <vt:lpstr>三毒是根萌煩惱</vt:lpstr>
      <vt:lpstr>煩惱繫縛苦難逃</vt:lpstr>
      <vt:lpstr>故說煩惱是怨家</vt:lpstr>
      <vt:lpstr>能斷眾生慧命故</vt:lpstr>
      <vt:lpstr>亦說煩惱是盜賊</vt:lpstr>
      <vt:lpstr>能劫眾生善法故</vt:lpstr>
      <vt:lpstr>亦說煩惱是瀑河</vt:lpstr>
      <vt:lpstr>能漂眾生苦海故</vt:lpstr>
      <vt:lpstr>亦說煩惱為枷鎖</vt:lpstr>
      <vt:lpstr>能繫眾生生死獄</vt:lpstr>
      <vt:lpstr>三毒煩惱苦如斯</vt:lpstr>
      <vt:lpstr>我今當解常悉知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國土危脆誠無常</dc:title>
  <dc:creator>James</dc:creator>
  <cp:lastModifiedBy>James</cp:lastModifiedBy>
  <cp:revision>2</cp:revision>
  <dcterms:created xsi:type="dcterms:W3CDTF">2017-11-10T07:29:28Z</dcterms:created>
  <dcterms:modified xsi:type="dcterms:W3CDTF">2017-11-10T07:31:27Z</dcterms:modified>
</cp:coreProperties>
</file>