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4873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71CCF-49B5-496C-982E-26CF3C2634F4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4FD0-902B-48EA-B41A-0A81E2538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5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國土危脆誠無常</a:t>
            </a:r>
          </a:p>
        </p:txBody>
      </p:sp>
    </p:spTree>
    <p:extLst>
      <p:ext uri="{BB962C8B-B14F-4D97-AF65-F5344CB8AC3E}">
        <p14:creationId xmlns:p14="http://schemas.microsoft.com/office/powerpoint/2010/main" val="199370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二是瞋恚易動怒</a:t>
            </a:r>
          </a:p>
        </p:txBody>
      </p:sp>
    </p:spTree>
    <p:extLst>
      <p:ext uri="{BB962C8B-B14F-4D97-AF65-F5344CB8AC3E}">
        <p14:creationId xmlns:p14="http://schemas.microsoft.com/office/powerpoint/2010/main" val="174365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三是癡闇誤迷途</a:t>
            </a:r>
          </a:p>
        </p:txBody>
      </p:sp>
    </p:spTree>
    <p:extLst>
      <p:ext uri="{BB962C8B-B14F-4D97-AF65-F5344CB8AC3E}">
        <p14:creationId xmlns:p14="http://schemas.microsoft.com/office/powerpoint/2010/main" val="322497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貪瞋癡闇稱三毒</a:t>
            </a:r>
          </a:p>
        </p:txBody>
      </p:sp>
    </p:spTree>
    <p:extLst>
      <p:ext uri="{BB962C8B-B14F-4D97-AF65-F5344CB8AC3E}">
        <p14:creationId xmlns:p14="http://schemas.microsoft.com/office/powerpoint/2010/main" val="312786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令諸眾生受苦處</a:t>
            </a:r>
          </a:p>
        </p:txBody>
      </p:sp>
    </p:spTree>
    <p:extLst>
      <p:ext uri="{BB962C8B-B14F-4D97-AF65-F5344CB8AC3E}">
        <p14:creationId xmlns:p14="http://schemas.microsoft.com/office/powerpoint/2010/main" val="225323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貪如鬼畜無厭足</a:t>
            </a:r>
          </a:p>
        </p:txBody>
      </p:sp>
    </p:spTree>
    <p:extLst>
      <p:ext uri="{BB962C8B-B14F-4D97-AF65-F5344CB8AC3E}">
        <p14:creationId xmlns:p14="http://schemas.microsoft.com/office/powerpoint/2010/main" val="2066348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瞋似野火燒林木</a:t>
            </a:r>
          </a:p>
        </p:txBody>
      </p:sp>
    </p:spTree>
    <p:extLst>
      <p:ext uri="{BB962C8B-B14F-4D97-AF65-F5344CB8AC3E}">
        <p14:creationId xmlns:p14="http://schemas.microsoft.com/office/powerpoint/2010/main" val="23053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能把慧命盡燒枯</a:t>
            </a:r>
          </a:p>
        </p:txBody>
      </p:sp>
    </p:spTree>
    <p:extLst>
      <p:ext uri="{BB962C8B-B14F-4D97-AF65-F5344CB8AC3E}">
        <p14:creationId xmlns:p14="http://schemas.microsoft.com/office/powerpoint/2010/main" val="3534481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癡是頑愚不覺悟</a:t>
            </a:r>
          </a:p>
        </p:txBody>
      </p:sp>
    </p:spTree>
    <p:extLst>
      <p:ext uri="{BB962C8B-B14F-4D97-AF65-F5344CB8AC3E}">
        <p14:creationId xmlns:p14="http://schemas.microsoft.com/office/powerpoint/2010/main" val="252245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惡趣輪迴不得出</a:t>
            </a:r>
          </a:p>
        </p:txBody>
      </p:sp>
    </p:spTree>
    <p:extLst>
      <p:ext uri="{BB962C8B-B14F-4D97-AF65-F5344CB8AC3E}">
        <p14:creationId xmlns:p14="http://schemas.microsoft.com/office/powerpoint/2010/main" val="210381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三毒是根萌煩惱</a:t>
            </a:r>
          </a:p>
        </p:txBody>
      </p:sp>
    </p:spTree>
    <p:extLst>
      <p:ext uri="{BB962C8B-B14F-4D97-AF65-F5344CB8AC3E}">
        <p14:creationId xmlns:p14="http://schemas.microsoft.com/office/powerpoint/2010/main" val="62853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人生苦集又那堪</a:t>
            </a:r>
          </a:p>
        </p:txBody>
      </p:sp>
    </p:spTree>
    <p:extLst>
      <p:ext uri="{BB962C8B-B14F-4D97-AF65-F5344CB8AC3E}">
        <p14:creationId xmlns:p14="http://schemas.microsoft.com/office/powerpoint/2010/main" val="4051012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煩惱繫縛苦難逃</a:t>
            </a:r>
          </a:p>
        </p:txBody>
      </p:sp>
    </p:spTree>
    <p:extLst>
      <p:ext uri="{BB962C8B-B14F-4D97-AF65-F5344CB8AC3E}">
        <p14:creationId xmlns:p14="http://schemas.microsoft.com/office/powerpoint/2010/main" val="2844790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故說煩惱是怨家</a:t>
            </a:r>
          </a:p>
        </p:txBody>
      </p:sp>
    </p:spTree>
    <p:extLst>
      <p:ext uri="{BB962C8B-B14F-4D97-AF65-F5344CB8AC3E}">
        <p14:creationId xmlns:p14="http://schemas.microsoft.com/office/powerpoint/2010/main" val="3778346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能斷眾生慧命故</a:t>
            </a:r>
          </a:p>
        </p:txBody>
      </p:sp>
    </p:spTree>
    <p:extLst>
      <p:ext uri="{BB962C8B-B14F-4D97-AF65-F5344CB8AC3E}">
        <p14:creationId xmlns:p14="http://schemas.microsoft.com/office/powerpoint/2010/main" val="203369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亦說煩惱是盜賊</a:t>
            </a:r>
          </a:p>
        </p:txBody>
      </p:sp>
    </p:spTree>
    <p:extLst>
      <p:ext uri="{BB962C8B-B14F-4D97-AF65-F5344CB8AC3E}">
        <p14:creationId xmlns:p14="http://schemas.microsoft.com/office/powerpoint/2010/main" val="1867095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能劫眾生善法故</a:t>
            </a:r>
          </a:p>
        </p:txBody>
      </p:sp>
    </p:spTree>
    <p:extLst>
      <p:ext uri="{BB962C8B-B14F-4D97-AF65-F5344CB8AC3E}">
        <p14:creationId xmlns:p14="http://schemas.microsoft.com/office/powerpoint/2010/main" val="3464072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亦說煩惱是瀑河</a:t>
            </a:r>
          </a:p>
        </p:txBody>
      </p:sp>
    </p:spTree>
    <p:extLst>
      <p:ext uri="{BB962C8B-B14F-4D97-AF65-F5344CB8AC3E}">
        <p14:creationId xmlns:p14="http://schemas.microsoft.com/office/powerpoint/2010/main" val="1872763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能漂眾生苦海故</a:t>
            </a:r>
          </a:p>
        </p:txBody>
      </p:sp>
    </p:spTree>
    <p:extLst>
      <p:ext uri="{BB962C8B-B14F-4D97-AF65-F5344CB8AC3E}">
        <p14:creationId xmlns:p14="http://schemas.microsoft.com/office/powerpoint/2010/main" val="2885858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亦說煩惱為枷鎖</a:t>
            </a:r>
          </a:p>
        </p:txBody>
      </p:sp>
    </p:spTree>
    <p:extLst>
      <p:ext uri="{BB962C8B-B14F-4D97-AF65-F5344CB8AC3E}">
        <p14:creationId xmlns:p14="http://schemas.microsoft.com/office/powerpoint/2010/main" val="646052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能繫眾生生死獄</a:t>
            </a:r>
          </a:p>
        </p:txBody>
      </p:sp>
    </p:spTree>
    <p:extLst>
      <p:ext uri="{BB962C8B-B14F-4D97-AF65-F5344CB8AC3E}">
        <p14:creationId xmlns:p14="http://schemas.microsoft.com/office/powerpoint/2010/main" val="118418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三毒煩惱苦如斯</a:t>
            </a:r>
          </a:p>
        </p:txBody>
      </p:sp>
    </p:spTree>
    <p:extLst>
      <p:ext uri="{BB962C8B-B14F-4D97-AF65-F5344CB8AC3E}">
        <p14:creationId xmlns:p14="http://schemas.microsoft.com/office/powerpoint/2010/main" val="233986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切勿養虎更貽患</a:t>
            </a:r>
          </a:p>
        </p:txBody>
      </p:sp>
    </p:spTree>
    <p:extLst>
      <p:ext uri="{BB962C8B-B14F-4D97-AF65-F5344CB8AC3E}">
        <p14:creationId xmlns:p14="http://schemas.microsoft.com/office/powerpoint/2010/main" val="2536757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我今當解常悉知</a:t>
            </a:r>
          </a:p>
        </p:txBody>
      </p:sp>
    </p:spTree>
    <p:extLst>
      <p:ext uri="{BB962C8B-B14F-4D97-AF65-F5344CB8AC3E}">
        <p14:creationId xmlns:p14="http://schemas.microsoft.com/office/powerpoint/2010/main" val="224860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52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何苦作繭自縛纏</a:t>
            </a:r>
          </a:p>
        </p:txBody>
      </p:sp>
    </p:spTree>
    <p:extLst>
      <p:ext uri="{BB962C8B-B14F-4D97-AF65-F5344CB8AC3E}">
        <p14:creationId xmlns:p14="http://schemas.microsoft.com/office/powerpoint/2010/main" val="394067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第一懺悔煩惱障</a:t>
            </a:r>
          </a:p>
        </p:txBody>
      </p:sp>
    </p:spTree>
    <p:extLst>
      <p:ext uri="{BB962C8B-B14F-4D97-AF65-F5344CB8AC3E}">
        <p14:creationId xmlns:p14="http://schemas.microsoft.com/office/powerpoint/2010/main" val="138400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煩惱能生諸不善</a:t>
            </a:r>
          </a:p>
        </p:txBody>
      </p:sp>
    </p:spTree>
    <p:extLst>
      <p:ext uri="{BB962C8B-B14F-4D97-AF65-F5344CB8AC3E}">
        <p14:creationId xmlns:p14="http://schemas.microsoft.com/office/powerpoint/2010/main" val="71302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煩惱皆從意念起</a:t>
            </a:r>
          </a:p>
        </p:txBody>
      </p:sp>
    </p:spTree>
    <p:extLst>
      <p:ext uri="{BB962C8B-B14F-4D97-AF65-F5344CB8AC3E}">
        <p14:creationId xmlns:p14="http://schemas.microsoft.com/office/powerpoint/2010/main" val="297047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意業有三應知懺</a:t>
            </a:r>
          </a:p>
        </p:txBody>
      </p:sp>
    </p:spTree>
    <p:extLst>
      <p:ext uri="{BB962C8B-B14F-4D97-AF65-F5344CB8AC3E}">
        <p14:creationId xmlns:p14="http://schemas.microsoft.com/office/powerpoint/2010/main" val="45182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一是慳貪吝施捨</a:t>
            </a:r>
          </a:p>
        </p:txBody>
      </p:sp>
    </p:spTree>
    <p:extLst>
      <p:ext uri="{BB962C8B-B14F-4D97-AF65-F5344CB8AC3E}">
        <p14:creationId xmlns:p14="http://schemas.microsoft.com/office/powerpoint/2010/main" val="168085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Office PowerPoint</Application>
  <PresentationFormat>如螢幕大小 (16:9)</PresentationFormat>
  <Paragraphs>30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國土危脆誠無常</vt:lpstr>
      <vt:lpstr>人生苦集又那堪</vt:lpstr>
      <vt:lpstr>切勿養虎更貽患</vt:lpstr>
      <vt:lpstr>何苦作繭自縛纏</vt:lpstr>
      <vt:lpstr>第一懺悔煩惱障</vt:lpstr>
      <vt:lpstr>煩惱能生諸不善</vt:lpstr>
      <vt:lpstr>煩惱皆從意念起</vt:lpstr>
      <vt:lpstr>意業有三應知懺</vt:lpstr>
      <vt:lpstr>一是慳貪吝施捨</vt:lpstr>
      <vt:lpstr>二是瞋恚易動怒</vt:lpstr>
      <vt:lpstr>三是癡闇誤迷途</vt:lpstr>
      <vt:lpstr>貪瞋癡闇稱三毒</vt:lpstr>
      <vt:lpstr>令諸眾生受苦處</vt:lpstr>
      <vt:lpstr>貪如鬼畜無厭足</vt:lpstr>
      <vt:lpstr>瞋似野火燒林木</vt:lpstr>
      <vt:lpstr>能把慧命盡燒枯</vt:lpstr>
      <vt:lpstr>癡是頑愚不覺悟</vt:lpstr>
      <vt:lpstr>惡趣輪迴不得出</vt:lpstr>
      <vt:lpstr>三毒是根萌煩惱</vt:lpstr>
      <vt:lpstr>煩惱繫縛苦難逃</vt:lpstr>
      <vt:lpstr>故說煩惱是怨家</vt:lpstr>
      <vt:lpstr>能斷眾生慧命故</vt:lpstr>
      <vt:lpstr>亦說煩惱是盜賊</vt:lpstr>
      <vt:lpstr>能劫眾生善法故</vt:lpstr>
      <vt:lpstr>亦說煩惱是瀑河</vt:lpstr>
      <vt:lpstr>能漂眾生苦海故</vt:lpstr>
      <vt:lpstr>亦說煩惱為枷鎖</vt:lpstr>
      <vt:lpstr>能繫眾生生死獄</vt:lpstr>
      <vt:lpstr>三毒煩惱苦如斯</vt:lpstr>
      <vt:lpstr>我今當解常悉知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國土危脆誠無常</dc:title>
  <dc:creator>James</dc:creator>
  <cp:lastModifiedBy>James</cp:lastModifiedBy>
  <cp:revision>1</cp:revision>
  <dcterms:created xsi:type="dcterms:W3CDTF">2017-11-10T07:29:28Z</dcterms:created>
  <dcterms:modified xsi:type="dcterms:W3CDTF">2017-11-10T07:31:02Z</dcterms:modified>
</cp:coreProperties>
</file>