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7A4A5-AC28-454C-B590-C3917380FA69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5E2FC-E16E-47FE-BFEC-E4B2A0C645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1505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6208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D991-05F4-4B9E-B128-942135AFA635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39409-691E-4EC0-8CAC-16B1F45FA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189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煩惱意業生</a:t>
            </a:r>
          </a:p>
        </p:txBody>
      </p:sp>
    </p:spTree>
    <p:extLst>
      <p:ext uri="{BB962C8B-B14F-4D97-AF65-F5344CB8AC3E}">
        <p14:creationId xmlns:p14="http://schemas.microsoft.com/office/powerpoint/2010/main" val="1843891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善惡本空因緣有</a:t>
            </a:r>
          </a:p>
        </p:txBody>
      </p:sp>
    </p:spTree>
    <p:extLst>
      <p:ext uri="{BB962C8B-B14F-4D97-AF65-F5344CB8AC3E}">
        <p14:creationId xmlns:p14="http://schemas.microsoft.com/office/powerpoint/2010/main" val="6958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善惡造作繫一念</a:t>
            </a:r>
          </a:p>
        </p:txBody>
      </p:sp>
    </p:spTree>
    <p:extLst>
      <p:ext uri="{BB962C8B-B14F-4D97-AF65-F5344CB8AC3E}">
        <p14:creationId xmlns:p14="http://schemas.microsoft.com/office/powerpoint/2010/main" val="2450125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無始以來人世間</a:t>
            </a:r>
          </a:p>
        </p:txBody>
      </p:sp>
    </p:spTree>
    <p:extLst>
      <p:ext uri="{BB962C8B-B14F-4D97-AF65-F5344CB8AC3E}">
        <p14:creationId xmlns:p14="http://schemas.microsoft.com/office/powerpoint/2010/main" val="4289754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罪相無邊亦無量</a:t>
            </a:r>
          </a:p>
        </p:txBody>
      </p:sp>
    </p:spTree>
    <p:extLst>
      <p:ext uri="{BB962C8B-B14F-4D97-AF65-F5344CB8AC3E}">
        <p14:creationId xmlns:p14="http://schemas.microsoft.com/office/powerpoint/2010/main" val="2655406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煩惱不分愚與賢</a:t>
            </a:r>
          </a:p>
        </p:txBody>
      </p:sp>
    </p:spTree>
    <p:extLst>
      <p:ext uri="{BB962C8B-B14F-4D97-AF65-F5344CB8AC3E}">
        <p14:creationId xmlns:p14="http://schemas.microsoft.com/office/powerpoint/2010/main" val="1439342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苦報不論貴與賤</a:t>
            </a:r>
          </a:p>
        </p:txBody>
      </p:sp>
    </p:spTree>
    <p:extLst>
      <p:ext uri="{BB962C8B-B14F-4D97-AF65-F5344CB8AC3E}">
        <p14:creationId xmlns:p14="http://schemas.microsoft.com/office/powerpoint/2010/main" val="3349696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或因三業獲眾罪</a:t>
            </a:r>
          </a:p>
        </p:txBody>
      </p:sp>
    </p:spTree>
    <p:extLst>
      <p:ext uri="{BB962C8B-B14F-4D97-AF65-F5344CB8AC3E}">
        <p14:creationId xmlns:p14="http://schemas.microsoft.com/office/powerpoint/2010/main" val="665077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或因六根起過非</a:t>
            </a:r>
          </a:p>
        </p:txBody>
      </p:sp>
    </p:spTree>
    <p:extLst>
      <p:ext uri="{BB962C8B-B14F-4D97-AF65-F5344CB8AC3E}">
        <p14:creationId xmlns:p14="http://schemas.microsoft.com/office/powerpoint/2010/main" val="3239858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或以妄心生邪思</a:t>
            </a:r>
          </a:p>
        </p:txBody>
      </p:sp>
    </p:spTree>
    <p:extLst>
      <p:ext uri="{BB962C8B-B14F-4D97-AF65-F5344CB8AC3E}">
        <p14:creationId xmlns:p14="http://schemas.microsoft.com/office/powerpoint/2010/main" val="4098542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或因外境染諸著</a:t>
            </a:r>
          </a:p>
        </p:txBody>
      </p:sp>
    </p:spTree>
    <p:extLst>
      <p:ext uri="{BB962C8B-B14F-4D97-AF65-F5344CB8AC3E}">
        <p14:creationId xmlns:p14="http://schemas.microsoft.com/office/powerpoint/2010/main" val="324126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心如工筆繪畫師</a:t>
            </a:r>
          </a:p>
        </p:txBody>
      </p:sp>
    </p:spTree>
    <p:extLst>
      <p:ext uri="{BB962C8B-B14F-4D97-AF65-F5344CB8AC3E}">
        <p14:creationId xmlns:p14="http://schemas.microsoft.com/office/powerpoint/2010/main" val="3436665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如是輾轉十惡生</a:t>
            </a:r>
          </a:p>
        </p:txBody>
      </p:sp>
    </p:spTree>
    <p:extLst>
      <p:ext uri="{BB962C8B-B14F-4D97-AF65-F5344CB8AC3E}">
        <p14:creationId xmlns:p14="http://schemas.microsoft.com/office/powerpoint/2010/main" val="206241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增長萬千諸勞塵</a:t>
            </a:r>
          </a:p>
        </p:txBody>
      </p:sp>
    </p:spTree>
    <p:extLst>
      <p:ext uri="{BB962C8B-B14F-4D97-AF65-F5344CB8AC3E}">
        <p14:creationId xmlns:p14="http://schemas.microsoft.com/office/powerpoint/2010/main" val="3172832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所作罪相雖無量</a:t>
            </a:r>
          </a:p>
        </p:txBody>
      </p:sp>
    </p:spTree>
    <p:extLst>
      <p:ext uri="{BB962C8B-B14F-4D97-AF65-F5344CB8AC3E}">
        <p14:creationId xmlns:p14="http://schemas.microsoft.com/office/powerpoint/2010/main" val="3060067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罪苦根源計有三</a:t>
            </a:r>
          </a:p>
        </p:txBody>
      </p:sp>
    </p:spTree>
    <p:extLst>
      <p:ext uri="{BB962C8B-B14F-4D97-AF65-F5344CB8AC3E}">
        <p14:creationId xmlns:p14="http://schemas.microsoft.com/office/powerpoint/2010/main" val="827939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一是煩惱二是業</a:t>
            </a:r>
          </a:p>
        </p:txBody>
      </p:sp>
    </p:spTree>
    <p:extLst>
      <p:ext uri="{BB962C8B-B14F-4D97-AF65-F5344CB8AC3E}">
        <p14:creationId xmlns:p14="http://schemas.microsoft.com/office/powerpoint/2010/main" val="178580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三是果報受輪迴</a:t>
            </a:r>
          </a:p>
        </p:txBody>
      </p:sp>
    </p:spTree>
    <p:extLst>
      <p:ext uri="{BB962C8B-B14F-4D97-AF65-F5344CB8AC3E}">
        <p14:creationId xmlns:p14="http://schemas.microsoft.com/office/powerpoint/2010/main" val="4032153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三者均能障聖道</a:t>
            </a:r>
          </a:p>
        </p:txBody>
      </p:sp>
    </p:spTree>
    <p:extLst>
      <p:ext uri="{BB962C8B-B14F-4D97-AF65-F5344CB8AC3E}">
        <p14:creationId xmlns:p14="http://schemas.microsoft.com/office/powerpoint/2010/main" val="1405976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又障人天諸勝妙</a:t>
            </a:r>
          </a:p>
        </p:txBody>
      </p:sp>
    </p:spTree>
    <p:extLst>
      <p:ext uri="{BB962C8B-B14F-4D97-AF65-F5344CB8AC3E}">
        <p14:creationId xmlns:p14="http://schemas.microsoft.com/office/powerpoint/2010/main" val="25997908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佛陀視此為三障</a:t>
            </a:r>
          </a:p>
        </p:txBody>
      </p:sp>
    </p:spTree>
    <p:extLst>
      <p:ext uri="{BB962C8B-B14F-4D97-AF65-F5344CB8AC3E}">
        <p14:creationId xmlns:p14="http://schemas.microsoft.com/office/powerpoint/2010/main" val="1022423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三障不除苦難了</a:t>
            </a:r>
          </a:p>
        </p:txBody>
      </p:sp>
    </p:spTree>
    <p:extLst>
      <p:ext uri="{BB962C8B-B14F-4D97-AF65-F5344CB8AC3E}">
        <p14:creationId xmlns:p14="http://schemas.microsoft.com/office/powerpoint/2010/main" val="85487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能畫各種諸顏色</a:t>
            </a:r>
          </a:p>
        </p:txBody>
      </p:sp>
    </p:spTree>
    <p:extLst>
      <p:ext uri="{BB962C8B-B14F-4D97-AF65-F5344CB8AC3E}">
        <p14:creationId xmlns:p14="http://schemas.microsoft.com/office/powerpoint/2010/main" val="4892967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消除三障有妙方</a:t>
            </a:r>
          </a:p>
        </p:txBody>
      </p:sp>
    </p:spTree>
    <p:extLst>
      <p:ext uri="{BB962C8B-B14F-4D97-AF65-F5344CB8AC3E}">
        <p14:creationId xmlns:p14="http://schemas.microsoft.com/office/powerpoint/2010/main" val="28304388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慚愧知罪與懺悔</a:t>
            </a:r>
          </a:p>
        </p:txBody>
      </p:sp>
    </p:spTree>
    <p:extLst>
      <p:ext uri="{BB962C8B-B14F-4D97-AF65-F5344CB8AC3E}">
        <p14:creationId xmlns:p14="http://schemas.microsoft.com/office/powerpoint/2010/main" val="1651883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懺悔法門如淨水</a:t>
            </a:r>
          </a:p>
        </p:txBody>
      </p:sp>
    </p:spTree>
    <p:extLst>
      <p:ext uri="{BB962C8B-B14F-4D97-AF65-F5344CB8AC3E}">
        <p14:creationId xmlns:p14="http://schemas.microsoft.com/office/powerpoint/2010/main" val="8761285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能洗一切眾生罪</a:t>
            </a:r>
          </a:p>
        </p:txBody>
      </p:sp>
    </p:spTree>
    <p:extLst>
      <p:ext uri="{BB962C8B-B14F-4D97-AF65-F5344CB8AC3E}">
        <p14:creationId xmlns:p14="http://schemas.microsoft.com/office/powerpoint/2010/main" val="32657638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今以誠懇懺悔心</a:t>
            </a:r>
          </a:p>
        </p:txBody>
      </p:sp>
    </p:spTree>
    <p:extLst>
      <p:ext uri="{BB962C8B-B14F-4D97-AF65-F5344CB8AC3E}">
        <p14:creationId xmlns:p14="http://schemas.microsoft.com/office/powerpoint/2010/main" val="1148508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運此慈悲三昧水</a:t>
            </a:r>
          </a:p>
        </p:txBody>
      </p:sp>
    </p:spTree>
    <p:extLst>
      <p:ext uri="{BB962C8B-B14F-4D97-AF65-F5344CB8AC3E}">
        <p14:creationId xmlns:p14="http://schemas.microsoft.com/office/powerpoint/2010/main" val="4732405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洗淨諸惡眾垢穢</a:t>
            </a:r>
          </a:p>
        </p:txBody>
      </p:sp>
    </p:spTree>
    <p:extLst>
      <p:ext uri="{BB962C8B-B14F-4D97-AF65-F5344CB8AC3E}">
        <p14:creationId xmlns:p14="http://schemas.microsoft.com/office/powerpoint/2010/main" val="5448796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發露過愆懺前非</a:t>
            </a:r>
          </a:p>
        </p:txBody>
      </p:sp>
    </p:spTree>
    <p:extLst>
      <p:ext uri="{BB962C8B-B14F-4D97-AF65-F5344CB8AC3E}">
        <p14:creationId xmlns:p14="http://schemas.microsoft.com/office/powerpoint/2010/main" val="9137764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447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一切境界心所現</a:t>
            </a:r>
          </a:p>
        </p:txBody>
      </p:sp>
    </p:spTree>
    <p:extLst>
      <p:ext uri="{BB962C8B-B14F-4D97-AF65-F5344CB8AC3E}">
        <p14:creationId xmlns:p14="http://schemas.microsoft.com/office/powerpoint/2010/main" val="245691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心境又隨意念轉</a:t>
            </a:r>
          </a:p>
        </p:txBody>
      </p:sp>
    </p:spTree>
    <p:extLst>
      <p:ext uri="{BB962C8B-B14F-4D97-AF65-F5344CB8AC3E}">
        <p14:creationId xmlns:p14="http://schemas.microsoft.com/office/powerpoint/2010/main" val="26687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一心能現十法界</a:t>
            </a:r>
          </a:p>
        </p:txBody>
      </p:sp>
    </p:spTree>
    <p:extLst>
      <p:ext uri="{BB962C8B-B14F-4D97-AF65-F5344CB8AC3E}">
        <p14:creationId xmlns:p14="http://schemas.microsoft.com/office/powerpoint/2010/main" val="294901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十法界由一心顯</a:t>
            </a:r>
          </a:p>
        </p:txBody>
      </p:sp>
    </p:spTree>
    <p:extLst>
      <p:ext uri="{BB962C8B-B14F-4D97-AF65-F5344CB8AC3E}">
        <p14:creationId xmlns:p14="http://schemas.microsoft.com/office/powerpoint/2010/main" val="84372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心存善念境是善</a:t>
            </a:r>
          </a:p>
        </p:txBody>
      </p:sp>
    </p:spTree>
    <p:extLst>
      <p:ext uri="{BB962C8B-B14F-4D97-AF65-F5344CB8AC3E}">
        <p14:creationId xmlns:p14="http://schemas.microsoft.com/office/powerpoint/2010/main" val="56718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惡念存心惡無邊</a:t>
            </a:r>
          </a:p>
        </p:txBody>
      </p:sp>
    </p:spTree>
    <p:extLst>
      <p:ext uri="{BB962C8B-B14F-4D97-AF65-F5344CB8AC3E}">
        <p14:creationId xmlns:p14="http://schemas.microsoft.com/office/powerpoint/2010/main" val="4032041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208</Words>
  <Application>Microsoft Office PowerPoint</Application>
  <PresentationFormat>如螢幕大小 (16:9)</PresentationFormat>
  <Paragraphs>37</Paragraphs>
  <Slides>38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39" baseType="lpstr">
      <vt:lpstr>Office 佈景主題</vt:lpstr>
      <vt:lpstr>煩惱意業生</vt:lpstr>
      <vt:lpstr>心如工筆繪畫師</vt:lpstr>
      <vt:lpstr>能畫各種諸顏色</vt:lpstr>
      <vt:lpstr>一切境界心所現</vt:lpstr>
      <vt:lpstr>心境又隨意念轉</vt:lpstr>
      <vt:lpstr>一心能現十法界</vt:lpstr>
      <vt:lpstr>十法界由一心顯</vt:lpstr>
      <vt:lpstr>心存善念境是善</vt:lpstr>
      <vt:lpstr>惡念存心惡無邊</vt:lpstr>
      <vt:lpstr>善惡本空因緣有</vt:lpstr>
      <vt:lpstr>善惡造作繫一念</vt:lpstr>
      <vt:lpstr>無始以來人世間</vt:lpstr>
      <vt:lpstr>罪相無邊亦無量</vt:lpstr>
      <vt:lpstr>煩惱不分愚與賢</vt:lpstr>
      <vt:lpstr>苦報不論貴與賤</vt:lpstr>
      <vt:lpstr>或因三業獲眾罪</vt:lpstr>
      <vt:lpstr>或因六根起過非</vt:lpstr>
      <vt:lpstr>或以妄心生邪思</vt:lpstr>
      <vt:lpstr>或因外境染諸著</vt:lpstr>
      <vt:lpstr>如是輾轉十惡生</vt:lpstr>
      <vt:lpstr>增長萬千諸勞塵</vt:lpstr>
      <vt:lpstr>所作罪相雖無量</vt:lpstr>
      <vt:lpstr>罪苦根源計有三</vt:lpstr>
      <vt:lpstr>一是煩惱二是業</vt:lpstr>
      <vt:lpstr>三是果報受輪迴</vt:lpstr>
      <vt:lpstr>三者均能障聖道</vt:lpstr>
      <vt:lpstr>又障人天諸勝妙</vt:lpstr>
      <vt:lpstr>佛陀視此為三障</vt:lpstr>
      <vt:lpstr>三障不除苦難了</vt:lpstr>
      <vt:lpstr>消除三障有妙方</vt:lpstr>
      <vt:lpstr>慚愧知罪與懺悔</vt:lpstr>
      <vt:lpstr>懺悔法門如淨水</vt:lpstr>
      <vt:lpstr>能洗一切眾生罪</vt:lpstr>
      <vt:lpstr>今以誠懇懺悔心</vt:lpstr>
      <vt:lpstr>運此慈悲三昧水</vt:lpstr>
      <vt:lpstr>洗淨諸惡眾垢穢</vt:lpstr>
      <vt:lpstr>發露過愆懺前非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煩惱意業生</dc:title>
  <dc:creator>James</dc:creator>
  <cp:lastModifiedBy>James</cp:lastModifiedBy>
  <cp:revision>1</cp:revision>
  <dcterms:created xsi:type="dcterms:W3CDTF">2017-11-10T07:25:20Z</dcterms:created>
  <dcterms:modified xsi:type="dcterms:W3CDTF">2017-11-10T07:27:44Z</dcterms:modified>
</cp:coreProperties>
</file>