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77" r:id="rId2"/>
    <p:sldId id="279" r:id="rId3"/>
    <p:sldId id="280" r:id="rId4"/>
    <p:sldId id="281" r:id="rId5"/>
    <p:sldId id="282" r:id="rId6"/>
    <p:sldId id="316" r:id="rId7"/>
    <p:sldId id="283" r:id="rId8"/>
    <p:sldId id="284" r:id="rId9"/>
    <p:sldId id="317" r:id="rId10"/>
    <p:sldId id="285" r:id="rId11"/>
    <p:sldId id="286" r:id="rId12"/>
    <p:sldId id="287" r:id="rId13"/>
    <p:sldId id="288" r:id="rId14"/>
    <p:sldId id="318" r:id="rId15"/>
    <p:sldId id="289" r:id="rId16"/>
    <p:sldId id="290" r:id="rId17"/>
    <p:sldId id="291" r:id="rId18"/>
    <p:sldId id="292" r:id="rId19"/>
    <p:sldId id="293" r:id="rId20"/>
    <p:sldId id="320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1" autoAdjust="0"/>
    <p:restoredTop sz="86463" autoAdjust="0"/>
  </p:normalViewPr>
  <p:slideViewPr>
    <p:cSldViewPr>
      <p:cViewPr>
        <p:scale>
          <a:sx n="80" d="100"/>
          <a:sy n="80" d="100"/>
        </p:scale>
        <p:origin x="-1074" y="-1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D9F6A-485F-422A-931C-65472BE956DB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CD12B-1BBD-4C63-994F-C12B405E1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867894"/>
            <a:ext cx="9144000" cy="857250"/>
          </a:xfrm>
        </p:spPr>
        <p:txBody>
          <a:bodyPr/>
          <a:lstStyle>
            <a:lvl1pPr>
              <a:defRPr sz="580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968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4018756"/>
            <a:ext cx="8229600" cy="85725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680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marL="0" indent="0" algn="ctr" defTabSz="293459" rtl="0" eaLnBrk="0" fontAlgn="base" latinLnBrk="0" hangingPunct="0">
        <a:lnSpc>
          <a:spcPct val="84000"/>
        </a:lnSpc>
        <a:spcBef>
          <a:spcPct val="0"/>
        </a:spcBef>
        <a:spcAft>
          <a:spcPct val="0"/>
        </a:spcAft>
        <a:buClr>
          <a:srgbClr val="95EFA2"/>
        </a:buClr>
        <a:buSzPct val="100000"/>
        <a:buFont typeface="Times New Roman" panose="02020603050405020304" pitchFamily="18" charset="0"/>
        <a:buNone/>
        <a:defRPr kumimoji="1" lang="zh-TW" altLang="en-US" sz="6000" b="1" kern="1200" cap="none" spc="0" dirty="0">
          <a:ln w="18000">
            <a:solidFill>
              <a:schemeClr val="bg1"/>
            </a:solidFill>
            <a:prstDash val="solid"/>
            <a:miter lim="800000"/>
          </a:ln>
          <a:solidFill>
            <a:schemeClr val="bg1"/>
          </a:solidFill>
          <a:effectLst>
            <a:glow rad="190500">
              <a:srgbClr val="0000FF">
                <a:alpha val="58000"/>
              </a:srgbClr>
            </a:glow>
            <a:outerShdw blurRad="25500" dist="23000" dir="7020000" algn="tl">
              <a:srgbClr val="000000">
                <a:alpha val="50000"/>
              </a:srgbClr>
            </a:outerShdw>
          </a:effectLst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終曲</a:t>
            </a:r>
            <a:r>
              <a:rPr lang="en-US" altLang="zh-TW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0" dirty="0">
              <a:effectLst>
                <a:glow rad="190500">
                  <a:srgbClr val="0000FF">
                    <a:alpha val="58000"/>
                  </a:srgb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350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東方佛土淨琉璃的光</a:t>
            </a:r>
          </a:p>
        </p:txBody>
      </p:sp>
    </p:spTree>
    <p:extLst>
      <p:ext uri="{BB962C8B-B14F-4D97-AF65-F5344CB8AC3E}">
        <p14:creationId xmlns:p14="http://schemas.microsoft.com/office/powerpoint/2010/main" val="230836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藥師如來大醫王的願</a:t>
            </a:r>
          </a:p>
        </p:txBody>
      </p:sp>
    </p:spTree>
    <p:extLst>
      <p:ext uri="{BB962C8B-B14F-4D97-AF65-F5344CB8AC3E}">
        <p14:creationId xmlns:p14="http://schemas.microsoft.com/office/powerpoint/2010/main" val="335499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聞名憶念善巧的方便</a:t>
            </a:r>
          </a:p>
        </p:txBody>
      </p:sp>
    </p:spTree>
    <p:extLst>
      <p:ext uri="{BB962C8B-B14F-4D97-AF65-F5344CB8AC3E}">
        <p14:creationId xmlns:p14="http://schemas.microsoft.com/office/powerpoint/2010/main" val="9399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令諸有情遠離嫉妒與誹謗</a:t>
            </a:r>
          </a:p>
        </p:txBody>
      </p:sp>
    </p:spTree>
    <p:extLst>
      <p:ext uri="{BB962C8B-B14F-4D97-AF65-F5344CB8AC3E}">
        <p14:creationId xmlns:p14="http://schemas.microsoft.com/office/powerpoint/2010/main" val="104434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0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止息鬥訟與惡言</a:t>
            </a:r>
          </a:p>
        </p:txBody>
      </p:sp>
    </p:spTree>
    <p:extLst>
      <p:ext uri="{BB962C8B-B14F-4D97-AF65-F5344CB8AC3E}">
        <p14:creationId xmlns:p14="http://schemas.microsoft.com/office/powerpoint/2010/main" val="70660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悉令百怪不生苦厄不再現</a:t>
            </a:r>
          </a:p>
        </p:txBody>
      </p:sp>
    </p:spTree>
    <p:extLst>
      <p:ext uri="{BB962C8B-B14F-4D97-AF65-F5344CB8AC3E}">
        <p14:creationId xmlns:p14="http://schemas.microsoft.com/office/powerpoint/2010/main" val="116320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一切內亂與外患</a:t>
            </a:r>
          </a:p>
        </p:txBody>
      </p:sp>
    </p:spTree>
    <p:extLst>
      <p:ext uri="{BB962C8B-B14F-4D97-AF65-F5344CB8AC3E}">
        <p14:creationId xmlns:p14="http://schemas.microsoft.com/office/powerpoint/2010/main" val="98038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顛倒與畏怖</a:t>
            </a:r>
          </a:p>
        </p:txBody>
      </p:sp>
    </p:spTree>
    <p:extLst>
      <p:ext uri="{BB962C8B-B14F-4D97-AF65-F5344CB8AC3E}">
        <p14:creationId xmlns:p14="http://schemas.microsoft.com/office/powerpoint/2010/main" val="74733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悉令消除不沾戀</a:t>
            </a:r>
          </a:p>
        </p:txBody>
      </p:sp>
    </p:spTree>
    <p:extLst>
      <p:ext uri="{BB962C8B-B14F-4D97-AF65-F5344CB8AC3E}">
        <p14:creationId xmlns:p14="http://schemas.microsoft.com/office/powerpoint/2010/main" val="370681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歲月悠悠人生苦短</a:t>
            </a:r>
          </a:p>
        </p:txBody>
      </p:sp>
    </p:spTree>
    <p:extLst>
      <p:ext uri="{BB962C8B-B14F-4D97-AF65-F5344CB8AC3E}">
        <p14:creationId xmlns:p14="http://schemas.microsoft.com/office/powerpoint/2010/main" val="22854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5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啊！藥師如來的願</a:t>
            </a:r>
          </a:p>
        </p:txBody>
      </p:sp>
    </p:spTree>
    <p:extLst>
      <p:ext uri="{BB962C8B-B14F-4D97-AF65-F5344CB8AC3E}">
        <p14:creationId xmlns:p14="http://schemas.microsoft.com/office/powerpoint/2010/main" val="36914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清淨琉璃的光</a:t>
            </a:r>
          </a:p>
        </p:txBody>
      </p:sp>
    </p:spTree>
    <p:extLst>
      <p:ext uri="{BB962C8B-B14F-4D97-AF65-F5344CB8AC3E}">
        <p14:creationId xmlns:p14="http://schemas.microsoft.com/office/powerpoint/2010/main" val="85553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芬芳生命的春天</a:t>
            </a:r>
          </a:p>
        </p:txBody>
      </p:sp>
    </p:spTree>
    <p:extLst>
      <p:ext uri="{BB962C8B-B14F-4D97-AF65-F5344CB8AC3E}">
        <p14:creationId xmlns:p14="http://schemas.microsoft.com/office/powerpoint/2010/main" val="5788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光照人間的希望</a:t>
            </a:r>
          </a:p>
        </p:txBody>
      </p:sp>
    </p:spTree>
    <p:extLst>
      <p:ext uri="{BB962C8B-B14F-4D97-AF65-F5344CB8AC3E}">
        <p14:creationId xmlns:p14="http://schemas.microsoft.com/office/powerpoint/2010/main" val="185275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普濟蒼生的良方</a:t>
            </a:r>
          </a:p>
        </p:txBody>
      </p:sp>
    </p:spTree>
    <p:extLst>
      <p:ext uri="{BB962C8B-B14F-4D97-AF65-F5344CB8AC3E}">
        <p14:creationId xmlns:p14="http://schemas.microsoft.com/office/powerpoint/2010/main" val="16002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成就慧命的資糧</a:t>
            </a:r>
          </a:p>
        </p:txBody>
      </p:sp>
    </p:spTree>
    <p:extLst>
      <p:ext uri="{BB962C8B-B14F-4D97-AF65-F5344CB8AC3E}">
        <p14:creationId xmlns:p14="http://schemas.microsoft.com/office/powerpoint/2010/main" val="31535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成就慧命的資糧</a:t>
            </a:r>
          </a:p>
        </p:txBody>
      </p:sp>
    </p:spTree>
    <p:extLst>
      <p:ext uri="{BB962C8B-B14F-4D97-AF65-F5344CB8AC3E}">
        <p14:creationId xmlns:p14="http://schemas.microsoft.com/office/powerpoint/2010/main" val="13341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7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世上沒有長生不老的仙丹</a:t>
            </a:r>
          </a:p>
        </p:txBody>
      </p:sp>
    </p:spTree>
    <p:extLst>
      <p:ext uri="{BB962C8B-B14F-4D97-AF65-F5344CB8AC3E}">
        <p14:creationId xmlns:p14="http://schemas.microsoft.com/office/powerpoint/2010/main" val="338737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生命旅程猶如一道拋物線</a:t>
            </a:r>
          </a:p>
        </p:txBody>
      </p:sp>
    </p:spTree>
    <p:extLst>
      <p:ext uri="{BB962C8B-B14F-4D97-AF65-F5344CB8AC3E}">
        <p14:creationId xmlns:p14="http://schemas.microsoft.com/office/powerpoint/2010/main" val="20247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再美的彩虹</a:t>
            </a:r>
          </a:p>
        </p:txBody>
      </p:sp>
    </p:spTree>
    <p:extLst>
      <p:ext uri="{BB962C8B-B14F-4D97-AF65-F5344CB8AC3E}">
        <p14:creationId xmlns:p14="http://schemas.microsoft.com/office/powerpoint/2010/main" val="9564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也會消失在天邊</a:t>
            </a:r>
          </a:p>
        </p:txBody>
      </p:sp>
    </p:spTree>
    <p:extLst>
      <p:ext uri="{BB962C8B-B14F-4D97-AF65-F5344CB8AC3E}">
        <p14:creationId xmlns:p14="http://schemas.microsoft.com/office/powerpoint/2010/main" val="9803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用慈悲與智慧鑄成的脊樑</a:t>
            </a:r>
          </a:p>
        </p:txBody>
      </p:sp>
    </p:spTree>
    <p:extLst>
      <p:ext uri="{BB962C8B-B14F-4D97-AF65-F5344CB8AC3E}">
        <p14:creationId xmlns:p14="http://schemas.microsoft.com/office/powerpoint/2010/main" val="12894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TW" altLang="en-US" b="0" i="0" u="none" strike="noStrike" kern="2600" baseline="0" dirty="0" smtClean="0">
                <a:effectLst>
                  <a:glow rad="190500">
                    <a:srgbClr val="0000FF">
                      <a:alpha val="58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撐起蒼生的傷痛與苦難</a:t>
            </a:r>
          </a:p>
        </p:txBody>
      </p:sp>
    </p:spTree>
    <p:extLst>
      <p:ext uri="{BB962C8B-B14F-4D97-AF65-F5344CB8AC3E}">
        <p14:creationId xmlns:p14="http://schemas.microsoft.com/office/powerpoint/2010/main" val="19383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68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134</Words>
  <Application>Microsoft Office PowerPoint</Application>
  <PresentationFormat>如螢幕大小 (16:9)</PresentationFormat>
  <Paragraphs>24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Office 佈景主題</vt:lpstr>
      <vt:lpstr>【終曲】</vt:lpstr>
      <vt:lpstr>歲月悠悠人生苦短</vt:lpstr>
      <vt:lpstr>世上沒有長生不老的仙丹</vt:lpstr>
      <vt:lpstr>生命旅程猶如一道拋物線</vt:lpstr>
      <vt:lpstr>再美的彩虹</vt:lpstr>
      <vt:lpstr>也會消失在天邊</vt:lpstr>
      <vt:lpstr>用慈悲與智慧鑄成的脊樑</vt:lpstr>
      <vt:lpstr>撐起蒼生的傷痛與苦難</vt:lpstr>
      <vt:lpstr>PowerPoint 簡報</vt:lpstr>
      <vt:lpstr>東方佛土淨琉璃的光</vt:lpstr>
      <vt:lpstr>藥師如來大醫王的願</vt:lpstr>
      <vt:lpstr>聞名憶念善巧的方便</vt:lpstr>
      <vt:lpstr>令諸有情遠離嫉妒與誹謗</vt:lpstr>
      <vt:lpstr>PowerPoint 簡報</vt:lpstr>
      <vt:lpstr>止息鬥訟與惡言</vt:lpstr>
      <vt:lpstr>悉令百怪不生苦厄不再現</vt:lpstr>
      <vt:lpstr>一切內亂與外患</vt:lpstr>
      <vt:lpstr>顛倒與畏怖</vt:lpstr>
      <vt:lpstr>悉令消除不沾戀</vt:lpstr>
      <vt:lpstr>PowerPoint 簡報</vt:lpstr>
      <vt:lpstr>啊！藥師如來的願</vt:lpstr>
      <vt:lpstr>清淨琉璃的光</vt:lpstr>
      <vt:lpstr>芬芳生命的春天</vt:lpstr>
      <vt:lpstr>光照人間的希望</vt:lpstr>
      <vt:lpstr>普濟蒼生的良方</vt:lpstr>
      <vt:lpstr>成就慧命的資糧</vt:lpstr>
      <vt:lpstr>成就慧命的資糧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weijunglee</dc:creator>
  <cp:lastModifiedBy>James</cp:lastModifiedBy>
  <cp:revision>28</cp:revision>
  <dcterms:created xsi:type="dcterms:W3CDTF">2016-09-02T11:51:00Z</dcterms:created>
  <dcterms:modified xsi:type="dcterms:W3CDTF">2017-11-10T03:56:39Z</dcterms:modified>
</cp:coreProperties>
</file>