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33"/>
  </p:notesMasterIdLst>
  <p:sldIdLst>
    <p:sldId id="785" r:id="rId2"/>
    <p:sldId id="784" r:id="rId3"/>
    <p:sldId id="780" r:id="rId4"/>
    <p:sldId id="727" r:id="rId5"/>
    <p:sldId id="723" r:id="rId6"/>
    <p:sldId id="724" r:id="rId7"/>
    <p:sldId id="766" r:id="rId8"/>
    <p:sldId id="768" r:id="rId9"/>
    <p:sldId id="781" r:id="rId10"/>
    <p:sldId id="770" r:id="rId11"/>
    <p:sldId id="760" r:id="rId12"/>
    <p:sldId id="761" r:id="rId13"/>
    <p:sldId id="762" r:id="rId14"/>
    <p:sldId id="763" r:id="rId15"/>
    <p:sldId id="765" r:id="rId16"/>
    <p:sldId id="755" r:id="rId17"/>
    <p:sldId id="756" r:id="rId18"/>
    <p:sldId id="757" r:id="rId19"/>
    <p:sldId id="758" r:id="rId20"/>
    <p:sldId id="759" r:id="rId21"/>
    <p:sldId id="749" r:id="rId22"/>
    <p:sldId id="750" r:id="rId23"/>
    <p:sldId id="751" r:id="rId24"/>
    <p:sldId id="752" r:id="rId25"/>
    <p:sldId id="782" r:id="rId26"/>
    <p:sldId id="772" r:id="rId27"/>
    <p:sldId id="774" r:id="rId28"/>
    <p:sldId id="775" r:id="rId29"/>
    <p:sldId id="776" r:id="rId30"/>
    <p:sldId id="777" r:id="rId31"/>
    <p:sldId id="709" r:id="rId32"/>
  </p:sldIdLst>
  <p:sldSz cx="9144000" cy="5143500" type="screen16x9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290" autoAdjust="0"/>
    <p:restoredTop sz="90845" autoAdjust="0"/>
  </p:normalViewPr>
  <p:slideViewPr>
    <p:cSldViewPr>
      <p:cViewPr varScale="1">
        <p:scale>
          <a:sx n="89" d="100"/>
          <a:sy n="89" d="100"/>
        </p:scale>
        <p:origin x="-846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7DEF07-1031-4705-B604-6319A933DC1E}" type="datetimeFigureOut">
              <a:rPr lang="zh-TW" altLang="en-US" smtClean="0"/>
              <a:t>2017/11/20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3E8E8-D92C-4D9D-A7E9-2A7E1A95FF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7308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8E8-D92C-4D9D-A7E9-2A7E1A95FF7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7642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英_上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275606"/>
          </a:xfrm>
        </p:spPr>
        <p:txBody>
          <a:bodyPr anchor="ctr">
            <a:noAutofit/>
          </a:bodyPr>
          <a:lstStyle>
            <a:lvl1pPr>
              <a:lnSpc>
                <a:spcPts val="4500"/>
              </a:lnSpc>
              <a:defRPr sz="66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00221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英_中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2143122"/>
            <a:ext cx="9144000" cy="696503"/>
          </a:xfrm>
        </p:spPr>
        <p:txBody>
          <a:bodyPr>
            <a:noAutofit/>
          </a:bodyPr>
          <a:lstStyle>
            <a:lvl1pPr>
              <a:defRPr sz="66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8284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英_下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3867894"/>
            <a:ext cx="9144000" cy="1113588"/>
          </a:xfrm>
        </p:spPr>
        <p:txBody>
          <a:bodyPr anchor="b">
            <a:noAutofit/>
          </a:bodyPr>
          <a:lstStyle>
            <a:lvl1pPr>
              <a:lnSpc>
                <a:spcPts val="4500"/>
              </a:lnSpc>
              <a:defRPr sz="66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2967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上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339502"/>
            <a:ext cx="9144000" cy="69650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42807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2143122"/>
            <a:ext cx="9144000" cy="69650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47325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下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4446997"/>
            <a:ext cx="9144000" cy="69650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3879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>
              <a:solidFill>
                <a:srgbClr val="000000"/>
              </a:solidFill>
              <a:latin typeface="Times New Roman"/>
              <a:ea typeface="新細明體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>
              <a:solidFill>
                <a:srgbClr val="000000"/>
              </a:solidFill>
              <a:latin typeface="Times New Roman"/>
              <a:ea typeface="新細明體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F881DEF-6B70-4EB6-AE20-17D5808DC695}" type="slidenum">
              <a:rPr lang="en-US" altLang="zh-TW">
                <a:solidFill>
                  <a:srgbClr val="000000"/>
                </a:solidFill>
                <a:latin typeface="Times New Roman"/>
                <a:ea typeface="新細明體"/>
              </a:rPr>
              <a:pPr/>
              <a:t>‹#›</a:t>
            </a:fld>
            <a:endParaRPr lang="en-US" altLang="zh-TW">
              <a:solidFill>
                <a:srgbClr val="000000"/>
              </a:solidFill>
              <a:latin typeface="Times New Roman"/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4092929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3079"/>
            <a:ext cx="9144000" cy="696503"/>
          </a:xfrm>
        </p:spPr>
        <p:txBody>
          <a:bodyPr/>
          <a:lstStyle/>
          <a:p>
            <a:pPr>
              <a:lnSpc>
                <a:spcPts val="4320"/>
              </a:lnSpc>
            </a:pP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祈禱</a:t>
            </a:r>
            <a:endParaRPr lang="zh-TW" altLang="en-US" sz="4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997955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靜思中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感恩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我的心念上</a:t>
            </a:r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達諸佛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聽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大家心口一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念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化解惡念結善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緣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祈求天下無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災歲歲年年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用心 祈禱</a:t>
            </a:r>
            <a:endParaRPr lang="en-US" altLang="zh-TW" sz="4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我願人人傳承</a:t>
            </a:r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智慧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燈</a:t>
            </a:r>
            <a:endParaRPr lang="zh-TW" alt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清淨溫暖又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光明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點燃無窮清淨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愛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提燈照亮人間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路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3417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用心 祈禱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但願人人牽手</a:t>
            </a:r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心連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心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開啟光明大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愛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長養智慧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福德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娑婆世界現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光明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我的心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靜思中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感恩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我的心念上</a:t>
            </a:r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達諸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佛心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大家心口一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念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化解惡念結善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緣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我的心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祈求天下無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災歲歲年年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在靜</a:t>
            </a:r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思中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感恩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我的心念充滿虔誠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大家一起來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祈禱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從不同角落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地點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祈求平安吉祥</a:t>
            </a:r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滿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人間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我的心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133</Words>
  <Application>Microsoft Office PowerPoint</Application>
  <PresentationFormat>如螢幕大小 (16:9)</PresentationFormat>
  <Paragraphs>31</Paragraphs>
  <Slides>31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2" baseType="lpstr">
      <vt:lpstr>3_預設簡報設計</vt:lpstr>
      <vt:lpstr>祈禱</vt:lpstr>
      <vt:lpstr>PowerPoint 簡報</vt:lpstr>
      <vt:lpstr>我的心</vt:lpstr>
      <vt:lpstr>在靜思中感恩</vt:lpstr>
      <vt:lpstr>我的心念充滿虔誠</vt:lpstr>
      <vt:lpstr>大家一起來祈禱</vt:lpstr>
      <vt:lpstr>從不同角落地點</vt:lpstr>
      <vt:lpstr>祈求平安吉祥滿人間</vt:lpstr>
      <vt:lpstr>我的心</vt:lpstr>
      <vt:lpstr>在靜思中感恩</vt:lpstr>
      <vt:lpstr>我的心念上達諸佛聽</vt:lpstr>
      <vt:lpstr>大家心口一念</vt:lpstr>
      <vt:lpstr>化解惡念結善緣</vt:lpstr>
      <vt:lpstr>祈求天下無災歲歲年年</vt:lpstr>
      <vt:lpstr>用心 祈禱</vt:lpstr>
      <vt:lpstr>我願人人傳承智慧燈</vt:lpstr>
      <vt:lpstr>清淨溫暖又光明</vt:lpstr>
      <vt:lpstr>點燃無窮清淨愛</vt:lpstr>
      <vt:lpstr>提燈照亮人間路</vt:lpstr>
      <vt:lpstr>用心 祈禱</vt:lpstr>
      <vt:lpstr>但願人人牽手心連心</vt:lpstr>
      <vt:lpstr>開啟光明大愛</vt:lpstr>
      <vt:lpstr>長養智慧福德</vt:lpstr>
      <vt:lpstr>娑婆世界現光明</vt:lpstr>
      <vt:lpstr>我的心</vt:lpstr>
      <vt:lpstr>在靜思中感恩</vt:lpstr>
      <vt:lpstr>我的心念上達諸佛心</vt:lpstr>
      <vt:lpstr>大家心口一念</vt:lpstr>
      <vt:lpstr>化解惡念結善緣</vt:lpstr>
      <vt:lpstr>祈求天下無災歲歲年年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一家人</dc:title>
  <dc:creator>user</dc:creator>
  <cp:lastModifiedBy>James</cp:lastModifiedBy>
  <cp:revision>43</cp:revision>
  <dcterms:created xsi:type="dcterms:W3CDTF">2002-08-05T09:49:54Z</dcterms:created>
  <dcterms:modified xsi:type="dcterms:W3CDTF">2017-11-20T07:14:20Z</dcterms:modified>
</cp:coreProperties>
</file>