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92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02791"/>
            <a:ext cx="7772400" cy="1470025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2015/11/25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02791"/>
            <a:ext cx="9144000" cy="1470025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zh-TW" dirty="0" smtClean="0">
                <a:effectLst/>
              </a:rPr>
              <a:t>靜</a:t>
            </a:r>
            <a:r>
              <a:rPr lang="zh-TW" altLang="zh-TW" dirty="0">
                <a:effectLst/>
              </a:rPr>
              <a:t>思‧淨斯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慈悲智慧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 smtClean="0">
                <a:effectLst/>
              </a:rPr>
              <a:t>自</a:t>
            </a:r>
            <a:r>
              <a:rPr lang="zh-TW" altLang="en-US" dirty="0" smtClean="0">
                <a:effectLst/>
              </a:rPr>
              <a:t>度度</a:t>
            </a:r>
            <a:r>
              <a:rPr lang="zh-TW" altLang="zh-TW" dirty="0" smtClean="0">
                <a:effectLst/>
              </a:rPr>
              <a:t>人</a:t>
            </a:r>
            <a:endParaRPr lang="zh-TW" altLang="zh-TW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萬法萬物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靜思淨斯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傳承法脈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覺行圓滿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大愛行於斯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靜思靜</a:t>
            </a:r>
            <a:r>
              <a:rPr lang="zh-TW" altLang="zh-TW" dirty="0" smtClean="0">
                <a:effectLst/>
              </a:rPr>
              <a:t>思</a:t>
            </a:r>
            <a:r>
              <a:rPr lang="zh-TW" altLang="en-US" dirty="0" smtClean="0">
                <a:effectLst/>
              </a:rPr>
              <a:t>  </a:t>
            </a:r>
            <a:r>
              <a:rPr lang="zh-TW" altLang="zh-TW" dirty="0" smtClean="0">
                <a:effectLst/>
              </a:rPr>
              <a:t>萬</a:t>
            </a:r>
            <a:r>
              <a:rPr lang="zh-TW" altLang="zh-TW" dirty="0">
                <a:effectLst/>
              </a:rPr>
              <a:t>法靜思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60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洗淨塵垢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清淨無染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58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菩提的心思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455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淨斯淨斯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萬物淨斯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818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淨斯人間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惜緣惜福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7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0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無私的付出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8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法髓入心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法中行施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22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慈悲智慧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 smtClean="0">
                <a:effectLst/>
              </a:rPr>
              <a:t>自</a:t>
            </a:r>
            <a:r>
              <a:rPr lang="zh-TW" altLang="en-US" dirty="0">
                <a:effectLst/>
              </a:rPr>
              <a:t>度度</a:t>
            </a:r>
            <a:r>
              <a:rPr lang="zh-TW" altLang="zh-TW" dirty="0" smtClean="0">
                <a:effectLst/>
              </a:rPr>
              <a:t>人</a:t>
            </a:r>
            <a:endParaRPr lang="zh-TW" altLang="zh-TW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萬法萬物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靜思淨斯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95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傳承法脈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覺行圓滿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945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大愛行於斯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46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760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靜思靜</a:t>
            </a:r>
            <a:r>
              <a:rPr lang="zh-TW" altLang="zh-TW" dirty="0" smtClean="0">
                <a:effectLst/>
              </a:rPr>
              <a:t>思</a:t>
            </a:r>
            <a:r>
              <a:rPr lang="zh-TW" altLang="en-US" dirty="0" smtClean="0">
                <a:effectLst/>
              </a:rPr>
              <a:t>  </a:t>
            </a:r>
            <a:r>
              <a:rPr lang="zh-TW" altLang="zh-TW" dirty="0" smtClean="0">
                <a:effectLst/>
              </a:rPr>
              <a:t>萬</a:t>
            </a:r>
            <a:r>
              <a:rPr lang="zh-TW" altLang="zh-TW" dirty="0">
                <a:effectLst/>
              </a:rPr>
              <a:t>法靜思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洗淨塵垢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清淨無染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菩提的心思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淨斯淨斯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萬物淨斯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淨斯人間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惜緣惜福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無私的付出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法髓入心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法中行施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137</Words>
  <Application>Microsoft Office PowerPoint</Application>
  <PresentationFormat>如螢幕大小 (4:3)</PresentationFormat>
  <Paragraphs>23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《靜思‧淨斯》</vt:lpstr>
      <vt:lpstr>PowerPoint 簡報</vt:lpstr>
      <vt:lpstr>靜思靜思  萬法靜思</vt:lpstr>
      <vt:lpstr>洗淨塵垢  清淨無染</vt:lpstr>
      <vt:lpstr>菩提的心思</vt:lpstr>
      <vt:lpstr>淨斯淨斯  萬物淨斯</vt:lpstr>
      <vt:lpstr>淨斯人間  惜緣惜福</vt:lpstr>
      <vt:lpstr>無私的付出</vt:lpstr>
      <vt:lpstr>法髓入心  法中行施</vt:lpstr>
      <vt:lpstr>慈悲智慧  自度度人</vt:lpstr>
      <vt:lpstr>萬法萬物  靜思淨斯</vt:lpstr>
      <vt:lpstr>傳承法脈  覺行圓滿</vt:lpstr>
      <vt:lpstr>大愛行於斯</vt:lpstr>
      <vt:lpstr>PowerPoint 簡報</vt:lpstr>
      <vt:lpstr>靜思靜思  萬法靜思</vt:lpstr>
      <vt:lpstr>洗淨塵垢  清淨無染</vt:lpstr>
      <vt:lpstr>菩提的心思</vt:lpstr>
      <vt:lpstr>淨斯淨斯  萬物淨斯</vt:lpstr>
      <vt:lpstr>淨斯人間  惜緣惜福</vt:lpstr>
      <vt:lpstr>無私的付出</vt:lpstr>
      <vt:lpstr>法髓入心  法中行施</vt:lpstr>
      <vt:lpstr>慈悲智慧  自度度人</vt:lpstr>
      <vt:lpstr>萬法萬物  靜思淨斯</vt:lpstr>
      <vt:lpstr>傳承法脈  覺行圓滿</vt:lpstr>
      <vt:lpstr>大愛行於斯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panpan</cp:lastModifiedBy>
  <cp:revision>6</cp:revision>
  <dcterms:created xsi:type="dcterms:W3CDTF">2014-10-15T08:47:11Z</dcterms:created>
  <dcterms:modified xsi:type="dcterms:W3CDTF">2015-11-25T12:40:05Z</dcterms:modified>
</cp:coreProperties>
</file>