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257" r:id="rId2"/>
    <p:sldId id="335" r:id="rId3"/>
    <p:sldId id="258" r:id="rId4"/>
    <p:sldId id="259" r:id="rId5"/>
    <p:sldId id="260" r:id="rId6"/>
    <p:sldId id="343" r:id="rId7"/>
    <p:sldId id="261" r:id="rId8"/>
    <p:sldId id="262" r:id="rId9"/>
    <p:sldId id="263" r:id="rId10"/>
    <p:sldId id="264" r:id="rId11"/>
    <p:sldId id="33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37" r:id="rId21"/>
    <p:sldId id="275" r:id="rId22"/>
    <p:sldId id="276" r:id="rId23"/>
    <p:sldId id="277" r:id="rId24"/>
    <p:sldId id="278" r:id="rId25"/>
    <p:sldId id="279" r:id="rId26"/>
    <p:sldId id="280" r:id="rId27"/>
    <p:sldId id="344" r:id="rId28"/>
    <p:sldId id="281" r:id="rId29"/>
    <p:sldId id="282" r:id="rId30"/>
    <p:sldId id="338" r:id="rId31"/>
    <p:sldId id="284" r:id="rId32"/>
    <p:sldId id="285" r:id="rId33"/>
    <p:sldId id="286" r:id="rId34"/>
    <p:sldId id="287" r:id="rId35"/>
    <p:sldId id="288" r:id="rId36"/>
    <p:sldId id="345" r:id="rId37"/>
    <p:sldId id="289" r:id="rId38"/>
    <p:sldId id="290" r:id="rId39"/>
    <p:sldId id="291" r:id="rId40"/>
    <p:sldId id="339" r:id="rId41"/>
    <p:sldId id="294" r:id="rId42"/>
    <p:sldId id="295" r:id="rId43"/>
    <p:sldId id="296" r:id="rId44"/>
    <p:sldId id="297" r:id="rId45"/>
    <p:sldId id="346" r:id="rId46"/>
    <p:sldId id="298" r:id="rId47"/>
    <p:sldId id="299" r:id="rId48"/>
    <p:sldId id="300" r:id="rId49"/>
    <p:sldId id="301" r:id="rId50"/>
    <p:sldId id="340" r:id="rId51"/>
    <p:sldId id="303" r:id="rId52"/>
    <p:sldId id="304" r:id="rId53"/>
    <p:sldId id="305" r:id="rId54"/>
    <p:sldId id="347" r:id="rId55"/>
    <p:sldId id="306" r:id="rId56"/>
    <p:sldId id="307" r:id="rId57"/>
    <p:sldId id="308" r:id="rId58"/>
    <p:sldId id="309" r:id="rId59"/>
    <p:sldId id="310" r:id="rId60"/>
    <p:sldId id="341" r:id="rId61"/>
    <p:sldId id="312" r:id="rId62"/>
    <p:sldId id="313" r:id="rId63"/>
    <p:sldId id="348" r:id="rId64"/>
    <p:sldId id="314" r:id="rId65"/>
    <p:sldId id="315" r:id="rId66"/>
    <p:sldId id="316" r:id="rId67"/>
    <p:sldId id="317" r:id="rId68"/>
    <p:sldId id="318" r:id="rId69"/>
    <p:sldId id="319" r:id="rId70"/>
    <p:sldId id="342" r:id="rId71"/>
    <p:sldId id="321" r:id="rId72"/>
    <p:sldId id="349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292" r:id="rId81"/>
    <p:sldId id="350" r:id="rId82"/>
    <p:sldId id="329" r:id="rId83"/>
    <p:sldId id="330" r:id="rId84"/>
    <p:sldId id="331" r:id="rId85"/>
    <p:sldId id="332" r:id="rId86"/>
    <p:sldId id="333" r:id="rId87"/>
    <p:sldId id="334" r:id="rId88"/>
    <p:sldId id="351" r:id="rId89"/>
    <p:sldId id="352" r:id="rId90"/>
    <p:sldId id="353" r:id="rId91"/>
    <p:sldId id="354" r:id="rId92"/>
    <p:sldId id="355" r:id="rId93"/>
    <p:sldId id="356" r:id="rId94"/>
    <p:sldId id="357" r:id="rId95"/>
    <p:sldId id="358" r:id="rId96"/>
    <p:sldId id="359" r:id="rId97"/>
    <p:sldId id="360" r:id="rId98"/>
    <p:sldId id="361" r:id="rId99"/>
    <p:sldId id="362" r:id="rId100"/>
    <p:sldId id="363" r:id="rId101"/>
    <p:sldId id="364" r:id="rId102"/>
    <p:sldId id="365" r:id="rId103"/>
    <p:sldId id="366" r:id="rId104"/>
    <p:sldId id="367" r:id="rId105"/>
    <p:sldId id="368" r:id="rId106"/>
    <p:sldId id="369" r:id="rId107"/>
    <p:sldId id="370" r:id="rId108"/>
    <p:sldId id="372" r:id="rId109"/>
    <p:sldId id="371" r:id="rId11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FE421-4EAF-4C2C-A4A3-7043301457B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56F5B-F180-48F2-BAB2-8DFD652E98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56F5B-F180-48F2-BAB2-8DFD652E9871}" type="slidenum">
              <a:rPr lang="zh-TW" altLang="en-US" smtClean="0"/>
              <a:t>80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18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73088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173088"/>
            <a:ext cx="8784976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無量義經</a:t>
            </a:r>
            <a:r>
              <a:rPr lang="en-US" altLang="zh-TW" dirty="0" smtClean="0"/>
              <a:t>-</a:t>
            </a:r>
            <a:r>
              <a:rPr lang="zh-TW" altLang="en-US" dirty="0" smtClean="0"/>
              <a:t>十功德品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未發心者能發心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如法修行得道果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第十功德難思議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凡夫地時弘誓願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厚集善根益一切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洪潤枯涸演法義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眾生有病法藥醫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慈被眾生恩澤潤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道跡漸登法雲地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道跡漸登法雲地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519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無有慈心起慈心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3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好殺戮者起悲心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嫉妒重者起喜心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愛染深者起捨心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慳貪者起布施心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憍慢者起持戒心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瞋盛者起忍辱心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懈怠者起精進心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散亂者起禪定心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無量義經佛宅來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534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愚癡者起智慧心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未能度者起度心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十惡者起十善心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造作者起無為心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退轉者轉不退心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有漏者起無漏心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煩惱者起除滅心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6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第二功德難思議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一法能生百千義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去到一切眾生心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百千義中復又生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如是輾轉無量義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一理能徹萬里徹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一法能攝萬法攝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一言半句勤誦習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通達無量微妙理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5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第三功德難思議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自在度人顯願力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雖有煩憂無煩惱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住諸菩薩所行處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雖有生死無畏懼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百八重病常相纏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悲憫眾生不顧己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譬如船師身有病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若有堅舟猶度人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6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第四功德不思議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諸佛護念於一身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雖未自度能度他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與諸菩薩為道侶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十大功德潤蒼生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譬如國王新王子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稚小國事難領理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但為臣民所崇敬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王后愛重常共語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5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0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第五功德難思議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2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持誦書寫刻不離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6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剎那恆持長相應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眾生信服得歡喜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雖未遠離凡夫事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8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4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猶能示現大菩提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譬如龍子生七日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6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即能興雲與降雨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9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第六功德不思議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生死煩惱盡遠離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0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能斷一切苦與厄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與佛如來無差異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雖未得住不動地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3671754" y="2433251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/>
              <a:t>雖未得住不動地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慧能斷惑能攝理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第一功德難思議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譬如王子雖稚小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21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能理國事號羣僚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40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4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第七功德不思議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6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六波羅蜜顯神奇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592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愛灑人間大悲意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9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令諸眾苦皆得離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3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無生法忍斷煩惱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77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隨緣度化登七地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93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譬如猛將除王怨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30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道源功德由信起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怨既滅已王歡喜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3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第八功德不思議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種種方便令發心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信心既發令勇猛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守之不動令堅定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若人不信有罪福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依經奉行令信服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堅固戒忍行檀度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06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無上菩提淨國土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13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是經能令諸菩薩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6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第九功德難思議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455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願力得登善慧地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辨才無礙得清淨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宿業重障一時滅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次第莊嚴波羅蜜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入大總持精進力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34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極苦眾生令解脫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3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善滿十方遍各地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6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27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558</Words>
  <Application>Microsoft Office PowerPoint</Application>
  <PresentationFormat>如螢幕大小 (16:9)</PresentationFormat>
  <Paragraphs>100</Paragraphs>
  <Slides>109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109</vt:i4>
      </vt:variant>
    </vt:vector>
  </HeadingPairs>
  <TitlesOfParts>
    <vt:vector size="110" baseType="lpstr">
      <vt:lpstr>Office 佈景主題</vt:lpstr>
      <vt:lpstr>《無量義經-十功德品》</vt:lpstr>
      <vt:lpstr>無量義經佛宅來</vt:lpstr>
      <vt:lpstr>去到一切眾生心</vt:lpstr>
      <vt:lpstr>住諸菩薩所行處</vt:lpstr>
      <vt:lpstr>十大功德潤蒼生</vt:lpstr>
      <vt:lpstr>PowerPoint 簡報</vt:lpstr>
      <vt:lpstr>第一功德難思議</vt:lpstr>
      <vt:lpstr>道源功德由信起</vt:lpstr>
      <vt:lpstr>是經能令諸菩薩</vt:lpstr>
      <vt:lpstr>未發心者能發心</vt:lpstr>
      <vt:lpstr>無有慈心起慈心</vt:lpstr>
      <vt:lpstr>好殺戮者起悲心</vt:lpstr>
      <vt:lpstr>嫉妒重者起喜心</vt:lpstr>
      <vt:lpstr>愛染深者起捨心</vt:lpstr>
      <vt:lpstr>慳貪者起布施心</vt:lpstr>
      <vt:lpstr>憍慢者起持戒心</vt:lpstr>
      <vt:lpstr>瞋盛者起忍辱心</vt:lpstr>
      <vt:lpstr>懈怠者起精進心</vt:lpstr>
      <vt:lpstr>散亂者起禪定心</vt:lpstr>
      <vt:lpstr>愚癡者起智慧心</vt:lpstr>
      <vt:lpstr>未能度者起度心</vt:lpstr>
      <vt:lpstr>十惡者起十善心</vt:lpstr>
      <vt:lpstr>造作者起無為心</vt:lpstr>
      <vt:lpstr>退轉者轉不退心</vt:lpstr>
      <vt:lpstr>有漏者起無漏心</vt:lpstr>
      <vt:lpstr>煩惱者起除滅心</vt:lpstr>
      <vt:lpstr>PowerPoint 簡報</vt:lpstr>
      <vt:lpstr>第二功德難思議</vt:lpstr>
      <vt:lpstr>一法能生百千義</vt:lpstr>
      <vt:lpstr>百千義中復又生</vt:lpstr>
      <vt:lpstr>如是輾轉無量義</vt:lpstr>
      <vt:lpstr>一理能徹萬里徹</vt:lpstr>
      <vt:lpstr>一法能攝萬法攝</vt:lpstr>
      <vt:lpstr>一言半句勤誦習</vt:lpstr>
      <vt:lpstr>通達無量微妙理</vt:lpstr>
      <vt:lpstr>PowerPoint 簡報</vt:lpstr>
      <vt:lpstr>第三功德難思議</vt:lpstr>
      <vt:lpstr>自在度人顯願力</vt:lpstr>
      <vt:lpstr>雖有煩憂無煩惱</vt:lpstr>
      <vt:lpstr>雖有生死無畏懼</vt:lpstr>
      <vt:lpstr>百八重病常相纏</vt:lpstr>
      <vt:lpstr>悲憫眾生不顧己</vt:lpstr>
      <vt:lpstr>譬如船師身有病</vt:lpstr>
      <vt:lpstr>若有堅舟猶度人</vt:lpstr>
      <vt:lpstr>PowerPoint 簡報</vt:lpstr>
      <vt:lpstr>第四功德不思議</vt:lpstr>
      <vt:lpstr>諸佛護念於一身</vt:lpstr>
      <vt:lpstr>雖未自度能度他</vt:lpstr>
      <vt:lpstr>與諸菩薩為道侶</vt:lpstr>
      <vt:lpstr>譬如國王新王子</vt:lpstr>
      <vt:lpstr>稚小國事難領理</vt:lpstr>
      <vt:lpstr>但為臣民所崇敬</vt:lpstr>
      <vt:lpstr>王后愛重常共語</vt:lpstr>
      <vt:lpstr>PowerPoint 簡報</vt:lpstr>
      <vt:lpstr>第五功德難思議</vt:lpstr>
      <vt:lpstr>持誦書寫刻不離</vt:lpstr>
      <vt:lpstr>剎那恆持長相應</vt:lpstr>
      <vt:lpstr>眾生信服得歡喜</vt:lpstr>
      <vt:lpstr>雖未遠離凡夫事</vt:lpstr>
      <vt:lpstr>猶能示現大菩提</vt:lpstr>
      <vt:lpstr>譬如龍子生七日</vt:lpstr>
      <vt:lpstr>即能興雲與降雨</vt:lpstr>
      <vt:lpstr>PowerPoint 簡報</vt:lpstr>
      <vt:lpstr>第六功德不思議</vt:lpstr>
      <vt:lpstr>生死煩惱盡遠離</vt:lpstr>
      <vt:lpstr>能斷一切苦與厄</vt:lpstr>
      <vt:lpstr>與佛如來無差異</vt:lpstr>
      <vt:lpstr>雖未得住不動地</vt:lpstr>
      <vt:lpstr>慧能斷惑能攝理</vt:lpstr>
      <vt:lpstr>譬如王子雖稚小</vt:lpstr>
      <vt:lpstr>能理國事號羣僚</vt:lpstr>
      <vt:lpstr>PowerPoint 簡報</vt:lpstr>
      <vt:lpstr>第七功德不思議</vt:lpstr>
      <vt:lpstr>六波羅蜜顯神奇</vt:lpstr>
      <vt:lpstr>愛灑人間大悲意</vt:lpstr>
      <vt:lpstr>令諸眾苦皆得離</vt:lpstr>
      <vt:lpstr>無生法忍斷煩惱</vt:lpstr>
      <vt:lpstr>隨緣度化登七地</vt:lpstr>
      <vt:lpstr>譬如猛將除王怨</vt:lpstr>
      <vt:lpstr>怨既滅已王歡喜</vt:lpstr>
      <vt:lpstr>PowerPoint 簡報</vt:lpstr>
      <vt:lpstr>第八功德不思議</vt:lpstr>
      <vt:lpstr>種種方便令發心</vt:lpstr>
      <vt:lpstr>信心既發令勇猛</vt:lpstr>
      <vt:lpstr>守之不動令堅定</vt:lpstr>
      <vt:lpstr>若人不信有罪福</vt:lpstr>
      <vt:lpstr>依經奉行令信服</vt:lpstr>
      <vt:lpstr>堅固戒忍行檀度</vt:lpstr>
      <vt:lpstr>無上菩提淨國土</vt:lpstr>
      <vt:lpstr>PowerPoint 簡報</vt:lpstr>
      <vt:lpstr>第九功德難思議</vt:lpstr>
      <vt:lpstr>願力得登善慧地</vt:lpstr>
      <vt:lpstr>辨才無礙得清淨</vt:lpstr>
      <vt:lpstr>宿業重障一時滅</vt:lpstr>
      <vt:lpstr>次第莊嚴波羅蜜</vt:lpstr>
      <vt:lpstr>入大總持精進力</vt:lpstr>
      <vt:lpstr>極苦眾生令解脫</vt:lpstr>
      <vt:lpstr>善滿十方遍各地</vt:lpstr>
      <vt:lpstr>PowerPoint 簡報</vt:lpstr>
      <vt:lpstr>如法修行得道果</vt:lpstr>
      <vt:lpstr>第十功德難思議</vt:lpstr>
      <vt:lpstr>凡夫地時弘誓願</vt:lpstr>
      <vt:lpstr>厚集善根益一切</vt:lpstr>
      <vt:lpstr>洪潤枯涸演法義</vt:lpstr>
      <vt:lpstr>眾生有病法藥醫</vt:lpstr>
      <vt:lpstr>慈被眾生恩澤潤</vt:lpstr>
      <vt:lpstr>道跡漸登法雲地</vt:lpstr>
      <vt:lpstr>道跡漸登法雲地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12</cp:revision>
  <dcterms:created xsi:type="dcterms:W3CDTF">2014-10-15T08:47:11Z</dcterms:created>
  <dcterms:modified xsi:type="dcterms:W3CDTF">2017-11-10T03:29:42Z</dcterms:modified>
</cp:coreProperties>
</file>