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4634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811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EF03-A34E-4AB3-9763-0B201042EFD8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985FD-064D-40E0-99C5-5CCDEDE792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78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宇宙長空</a:t>
            </a:r>
          </a:p>
        </p:txBody>
      </p:sp>
    </p:spTree>
    <p:extLst>
      <p:ext uri="{BB962C8B-B14F-4D97-AF65-F5344CB8AC3E}">
        <p14:creationId xmlns:p14="http://schemas.microsoft.com/office/powerpoint/2010/main" val="84704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若影隨形</a:t>
            </a:r>
          </a:p>
        </p:txBody>
      </p:sp>
    </p:spTree>
    <p:extLst>
      <p:ext uri="{BB962C8B-B14F-4D97-AF65-F5344CB8AC3E}">
        <p14:creationId xmlns:p14="http://schemas.microsoft.com/office/powerpoint/2010/main" val="2466544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何人無罪</a:t>
            </a:r>
          </a:p>
        </p:txBody>
      </p:sp>
    </p:spTree>
    <p:extLst>
      <p:ext uri="{BB962C8B-B14F-4D97-AF65-F5344CB8AC3E}">
        <p14:creationId xmlns:p14="http://schemas.microsoft.com/office/powerpoint/2010/main" val="774053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何人無愆</a:t>
            </a:r>
          </a:p>
        </p:txBody>
      </p:sp>
    </p:spTree>
    <p:extLst>
      <p:ext uri="{BB962C8B-B14F-4D97-AF65-F5344CB8AC3E}">
        <p14:creationId xmlns:p14="http://schemas.microsoft.com/office/powerpoint/2010/main" val="835807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慧根常隱</a:t>
            </a:r>
          </a:p>
        </p:txBody>
      </p:sp>
    </p:spTree>
    <p:extLst>
      <p:ext uri="{BB962C8B-B14F-4D97-AF65-F5344CB8AC3E}">
        <p14:creationId xmlns:p14="http://schemas.microsoft.com/office/powerpoint/2010/main" val="3394938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苦海常現</a:t>
            </a:r>
          </a:p>
        </p:txBody>
      </p:sp>
    </p:spTree>
    <p:extLst>
      <p:ext uri="{BB962C8B-B14F-4D97-AF65-F5344CB8AC3E}">
        <p14:creationId xmlns:p14="http://schemas.microsoft.com/office/powerpoint/2010/main" val="150545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慈悲水懺</a:t>
            </a:r>
          </a:p>
        </p:txBody>
      </p:sp>
    </p:spTree>
    <p:extLst>
      <p:ext uri="{BB962C8B-B14F-4D97-AF65-F5344CB8AC3E}">
        <p14:creationId xmlns:p14="http://schemas.microsoft.com/office/powerpoint/2010/main" val="241214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細說因緣</a:t>
            </a:r>
          </a:p>
        </p:txBody>
      </p:sp>
    </p:spTree>
    <p:extLst>
      <p:ext uri="{BB962C8B-B14F-4D97-AF65-F5344CB8AC3E}">
        <p14:creationId xmlns:p14="http://schemas.microsoft.com/office/powerpoint/2010/main" val="231044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悟達年輕曾遊學</a:t>
            </a:r>
          </a:p>
        </p:txBody>
      </p:sp>
    </p:spTree>
    <p:extLst>
      <p:ext uri="{BB962C8B-B14F-4D97-AF65-F5344CB8AC3E}">
        <p14:creationId xmlns:p14="http://schemas.microsoft.com/office/powerpoint/2010/main" val="293894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未顯達時遇病僧</a:t>
            </a:r>
          </a:p>
        </p:txBody>
      </p:sp>
    </p:spTree>
    <p:extLst>
      <p:ext uri="{BB962C8B-B14F-4D97-AF65-F5344CB8AC3E}">
        <p14:creationId xmlns:p14="http://schemas.microsoft.com/office/powerpoint/2010/main" val="183680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病僧疾患甚臭穢</a:t>
            </a:r>
          </a:p>
        </p:txBody>
      </p:sp>
    </p:spTree>
    <p:extLst>
      <p:ext uri="{BB962C8B-B14F-4D97-AF65-F5344CB8AC3E}">
        <p14:creationId xmlns:p14="http://schemas.microsoft.com/office/powerpoint/2010/main" val="84410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生滅變異</a:t>
            </a:r>
          </a:p>
        </p:txBody>
      </p:sp>
    </p:spTree>
    <p:extLst>
      <p:ext uri="{BB962C8B-B14F-4D97-AF65-F5344CB8AC3E}">
        <p14:creationId xmlns:p14="http://schemas.microsoft.com/office/powerpoint/2010/main" val="110351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眾皆惡之避不理</a:t>
            </a:r>
          </a:p>
        </p:txBody>
      </p:sp>
    </p:spTree>
    <p:extLst>
      <p:ext uri="{BB962C8B-B14F-4D97-AF65-F5344CB8AC3E}">
        <p14:creationId xmlns:p14="http://schemas.microsoft.com/office/powerpoint/2010/main" val="1908830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悟達不忍頻膚慰</a:t>
            </a:r>
          </a:p>
        </p:txBody>
      </p:sp>
    </p:spTree>
    <p:extLst>
      <p:ext uri="{BB962C8B-B14F-4D97-AF65-F5344CB8AC3E}">
        <p14:creationId xmlns:p14="http://schemas.microsoft.com/office/powerpoint/2010/main" val="118613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親侍湯藥無厭離</a:t>
            </a:r>
          </a:p>
        </p:txBody>
      </p:sp>
    </p:spTree>
    <p:extLst>
      <p:ext uri="{BB962C8B-B14F-4D97-AF65-F5344CB8AC3E}">
        <p14:creationId xmlns:p14="http://schemas.microsoft.com/office/powerpoint/2010/main" val="723763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病僧感念其風義</a:t>
            </a:r>
          </a:p>
        </p:txBody>
      </p:sp>
    </p:spTree>
    <p:extLst>
      <p:ext uri="{BB962C8B-B14F-4D97-AF65-F5344CB8AC3E}">
        <p14:creationId xmlns:p14="http://schemas.microsoft.com/office/powerpoint/2010/main" val="1020804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祝曰有難可相尋</a:t>
            </a:r>
          </a:p>
        </p:txBody>
      </p:sp>
    </p:spTree>
    <p:extLst>
      <p:ext uri="{BB962C8B-B14F-4D97-AF65-F5344CB8AC3E}">
        <p14:creationId xmlns:p14="http://schemas.microsoft.com/office/powerpoint/2010/main" val="399069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悟達修行勤精進</a:t>
            </a:r>
          </a:p>
        </p:txBody>
      </p:sp>
    </p:spTree>
    <p:extLst>
      <p:ext uri="{BB962C8B-B14F-4D97-AF65-F5344CB8AC3E}">
        <p14:creationId xmlns:p14="http://schemas.microsoft.com/office/powerpoint/2010/main" val="20669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道德顯著戒律嚴</a:t>
            </a:r>
          </a:p>
        </p:txBody>
      </p:sp>
    </p:spTree>
    <p:extLst>
      <p:ext uri="{BB962C8B-B14F-4D97-AF65-F5344CB8AC3E}">
        <p14:creationId xmlns:p14="http://schemas.microsoft.com/office/powerpoint/2010/main" val="542869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人主奉為大國師</a:t>
            </a:r>
          </a:p>
        </p:txBody>
      </p:sp>
    </p:spTree>
    <p:extLst>
      <p:ext uri="{BB962C8B-B14F-4D97-AF65-F5344CB8AC3E}">
        <p14:creationId xmlns:p14="http://schemas.microsoft.com/office/powerpoint/2010/main" val="144165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尊崇親臨說法席</a:t>
            </a:r>
          </a:p>
        </p:txBody>
      </p:sp>
    </p:spTree>
    <p:extLst>
      <p:ext uri="{BB962C8B-B14F-4D97-AF65-F5344CB8AC3E}">
        <p14:creationId xmlns:p14="http://schemas.microsoft.com/office/powerpoint/2010/main" val="2898860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御賜沈香為法座</a:t>
            </a:r>
          </a:p>
        </p:txBody>
      </p:sp>
    </p:spTree>
    <p:extLst>
      <p:ext uri="{BB962C8B-B14F-4D97-AF65-F5344CB8AC3E}">
        <p14:creationId xmlns:p14="http://schemas.microsoft.com/office/powerpoint/2010/main" val="397854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六道輪迴</a:t>
            </a:r>
          </a:p>
        </p:txBody>
      </p:sp>
    </p:spTree>
    <p:extLst>
      <p:ext uri="{BB962C8B-B14F-4D97-AF65-F5344CB8AC3E}">
        <p14:creationId xmlns:p14="http://schemas.microsoft.com/office/powerpoint/2010/main" val="40883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驕慢心起業門開</a:t>
            </a:r>
          </a:p>
        </p:txBody>
      </p:sp>
    </p:spTree>
    <p:extLst>
      <p:ext uri="{BB962C8B-B14F-4D97-AF65-F5344CB8AC3E}">
        <p14:creationId xmlns:p14="http://schemas.microsoft.com/office/powerpoint/2010/main" val="15368325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不意碰撞沈香椅</a:t>
            </a:r>
          </a:p>
        </p:txBody>
      </p:sp>
    </p:spTree>
    <p:extLst>
      <p:ext uri="{BB962C8B-B14F-4D97-AF65-F5344CB8AC3E}">
        <p14:creationId xmlns:p14="http://schemas.microsoft.com/office/powerpoint/2010/main" val="1610751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忽爾膝生人面瘡</a:t>
            </a:r>
          </a:p>
        </p:txBody>
      </p:sp>
    </p:spTree>
    <p:extLst>
      <p:ext uri="{BB962C8B-B14F-4D97-AF65-F5344CB8AC3E}">
        <p14:creationId xmlns:p14="http://schemas.microsoft.com/office/powerpoint/2010/main" val="3612303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眉目口齒具備齊</a:t>
            </a:r>
          </a:p>
        </p:txBody>
      </p:sp>
    </p:spTree>
    <p:extLst>
      <p:ext uri="{BB962C8B-B14F-4D97-AF65-F5344CB8AC3E}">
        <p14:creationId xmlns:p14="http://schemas.microsoft.com/office/powerpoint/2010/main" val="9240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開口吞飲與人同</a:t>
            </a:r>
          </a:p>
        </p:txBody>
      </p:sp>
    </p:spTree>
    <p:extLst>
      <p:ext uri="{BB962C8B-B14F-4D97-AF65-F5344CB8AC3E}">
        <p14:creationId xmlns:p14="http://schemas.microsoft.com/office/powerpoint/2010/main" val="2141650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群醫束手均無策</a:t>
            </a:r>
          </a:p>
        </p:txBody>
      </p:sp>
    </p:spTree>
    <p:extLst>
      <p:ext uri="{BB962C8B-B14F-4D97-AF65-F5344CB8AC3E}">
        <p14:creationId xmlns:p14="http://schemas.microsoft.com/office/powerpoint/2010/main" val="19866694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憶昔病僧有約定</a:t>
            </a:r>
          </a:p>
        </p:txBody>
      </p:sp>
    </p:spTree>
    <p:extLst>
      <p:ext uri="{BB962C8B-B14F-4D97-AF65-F5344CB8AC3E}">
        <p14:creationId xmlns:p14="http://schemas.microsoft.com/office/powerpoint/2010/main" val="26532989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雙松張蓋為誌記</a:t>
            </a:r>
          </a:p>
        </p:txBody>
      </p:sp>
    </p:spTree>
    <p:extLst>
      <p:ext uri="{BB962C8B-B14F-4D97-AF65-F5344CB8AC3E}">
        <p14:creationId xmlns:p14="http://schemas.microsoft.com/office/powerpoint/2010/main" val="33303717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簡樸誠懇入山尋</a:t>
            </a:r>
          </a:p>
        </p:txBody>
      </p:sp>
    </p:spTree>
    <p:extLst>
      <p:ext uri="{BB962C8B-B14F-4D97-AF65-F5344CB8AC3E}">
        <p14:creationId xmlns:p14="http://schemas.microsoft.com/office/powerpoint/2010/main" val="6923891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訴說人面瘡苦痛</a:t>
            </a:r>
          </a:p>
        </p:txBody>
      </p:sp>
    </p:spTree>
    <p:extLst>
      <p:ext uri="{BB962C8B-B14F-4D97-AF65-F5344CB8AC3E}">
        <p14:creationId xmlns:p14="http://schemas.microsoft.com/office/powerpoint/2010/main" val="290028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不由自己</a:t>
            </a:r>
          </a:p>
        </p:txBody>
      </p:sp>
    </p:spTree>
    <p:extLst>
      <p:ext uri="{BB962C8B-B14F-4D97-AF65-F5344CB8AC3E}">
        <p14:creationId xmlns:p14="http://schemas.microsoft.com/office/powerpoint/2010/main" val="20849520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僧言無礙濯可癒</a:t>
            </a:r>
          </a:p>
        </p:txBody>
      </p:sp>
    </p:spTree>
    <p:extLst>
      <p:ext uri="{BB962C8B-B14F-4D97-AF65-F5344CB8AC3E}">
        <p14:creationId xmlns:p14="http://schemas.microsoft.com/office/powerpoint/2010/main" val="1002154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巖下山泉方欲掬</a:t>
            </a:r>
          </a:p>
        </p:txBody>
      </p:sp>
    </p:spTree>
    <p:extLst>
      <p:ext uri="{BB962C8B-B14F-4D97-AF65-F5344CB8AC3E}">
        <p14:creationId xmlns:p14="http://schemas.microsoft.com/office/powerpoint/2010/main" val="378917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人面瘡呼有怨訴</a:t>
            </a:r>
          </a:p>
        </p:txBody>
      </p:sp>
    </p:spTree>
    <p:extLst>
      <p:ext uri="{BB962C8B-B14F-4D97-AF65-F5344CB8AC3E}">
        <p14:creationId xmlns:p14="http://schemas.microsoft.com/office/powerpoint/2010/main" val="21697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袁盎斬殺晁錯事</a:t>
            </a:r>
          </a:p>
        </p:txBody>
      </p:sp>
    </p:spTree>
    <p:extLst>
      <p:ext uri="{BB962C8B-B14F-4D97-AF65-F5344CB8AC3E}">
        <p14:creationId xmlns:p14="http://schemas.microsoft.com/office/powerpoint/2010/main" val="17745454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歷漢至唐已十世</a:t>
            </a:r>
          </a:p>
        </p:txBody>
      </p:sp>
    </p:spTree>
    <p:extLst>
      <p:ext uri="{BB962C8B-B14F-4D97-AF65-F5344CB8AC3E}">
        <p14:creationId xmlns:p14="http://schemas.microsoft.com/office/powerpoint/2010/main" val="8106449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東市腰斬含仇恨</a:t>
            </a:r>
          </a:p>
        </p:txBody>
      </p:sp>
    </p:spTree>
    <p:extLst>
      <p:ext uri="{BB962C8B-B14F-4D97-AF65-F5344CB8AC3E}">
        <p14:creationId xmlns:p14="http://schemas.microsoft.com/office/powerpoint/2010/main" val="32252447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累世求報苦不得</a:t>
            </a:r>
          </a:p>
        </p:txBody>
      </p:sp>
    </p:spTree>
    <p:extLst>
      <p:ext uri="{BB962C8B-B14F-4D97-AF65-F5344CB8AC3E}">
        <p14:creationId xmlns:p14="http://schemas.microsoft.com/office/powerpoint/2010/main" val="13484997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尊者慈悲解纏縛</a:t>
            </a:r>
          </a:p>
        </p:txBody>
      </p:sp>
    </p:spTree>
    <p:extLst>
      <p:ext uri="{BB962C8B-B14F-4D97-AF65-F5344CB8AC3E}">
        <p14:creationId xmlns:p14="http://schemas.microsoft.com/office/powerpoint/2010/main" val="13550333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三昧法水洗積冤</a:t>
            </a:r>
          </a:p>
        </p:txBody>
      </p:sp>
    </p:spTree>
    <p:extLst>
      <p:ext uri="{BB962C8B-B14F-4D97-AF65-F5344CB8AC3E}">
        <p14:creationId xmlns:p14="http://schemas.microsoft.com/office/powerpoint/2010/main" val="17106026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悟達驚覺如夢醒</a:t>
            </a:r>
          </a:p>
        </p:txBody>
      </p:sp>
    </p:spTree>
    <p:extLst>
      <p:ext uri="{BB962C8B-B14F-4D97-AF65-F5344CB8AC3E}">
        <p14:creationId xmlns:p14="http://schemas.microsoft.com/office/powerpoint/2010/main" val="120933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業從何來</a:t>
            </a:r>
          </a:p>
        </p:txBody>
      </p:sp>
    </p:spTree>
    <p:extLst>
      <p:ext uri="{BB962C8B-B14F-4D97-AF65-F5344CB8AC3E}">
        <p14:creationId xmlns:p14="http://schemas.microsoft.com/office/powerpoint/2010/main" val="9986803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築庵靜修誠造懺</a:t>
            </a:r>
          </a:p>
        </p:txBody>
      </p:sp>
    </p:spTree>
    <p:extLst>
      <p:ext uri="{BB962C8B-B14F-4D97-AF65-F5344CB8AC3E}">
        <p14:creationId xmlns:p14="http://schemas.microsoft.com/office/powerpoint/2010/main" val="5978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諸佛慈憫念眾生</a:t>
            </a:r>
          </a:p>
        </p:txBody>
      </p:sp>
    </p:spTree>
    <p:extLst>
      <p:ext uri="{BB962C8B-B14F-4D97-AF65-F5344CB8AC3E}">
        <p14:creationId xmlns:p14="http://schemas.microsoft.com/office/powerpoint/2010/main" val="8277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為說水懺總道法</a:t>
            </a:r>
          </a:p>
        </p:txBody>
      </p:sp>
    </p:spTree>
    <p:extLst>
      <p:ext uri="{BB962C8B-B14F-4D97-AF65-F5344CB8AC3E}">
        <p14:creationId xmlns:p14="http://schemas.microsoft.com/office/powerpoint/2010/main" val="1693297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凡夫愚行垢穢重</a:t>
            </a:r>
          </a:p>
        </p:txBody>
      </p:sp>
    </p:spTree>
    <p:extLst>
      <p:ext uri="{BB962C8B-B14F-4D97-AF65-F5344CB8AC3E}">
        <p14:creationId xmlns:p14="http://schemas.microsoft.com/office/powerpoint/2010/main" val="8310683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莫問貴賤罪無量</a:t>
            </a:r>
          </a:p>
        </p:txBody>
      </p:sp>
    </p:spTree>
    <p:extLst>
      <p:ext uri="{BB962C8B-B14F-4D97-AF65-F5344CB8AC3E}">
        <p14:creationId xmlns:p14="http://schemas.microsoft.com/office/powerpoint/2010/main" val="22525568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八萬四千諸塵勞</a:t>
            </a:r>
          </a:p>
        </p:txBody>
      </p:sp>
    </p:spTree>
    <p:extLst>
      <p:ext uri="{BB962C8B-B14F-4D97-AF65-F5344CB8AC3E}">
        <p14:creationId xmlns:p14="http://schemas.microsoft.com/office/powerpoint/2010/main" val="1665978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肇始三障諸煩惱</a:t>
            </a:r>
          </a:p>
        </p:txBody>
      </p:sp>
    </p:spTree>
    <p:extLst>
      <p:ext uri="{BB962C8B-B14F-4D97-AF65-F5344CB8AC3E}">
        <p14:creationId xmlns:p14="http://schemas.microsoft.com/office/powerpoint/2010/main" val="25044662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欲滅三障消菑厄</a:t>
            </a:r>
          </a:p>
        </p:txBody>
      </p:sp>
    </p:spTree>
    <p:extLst>
      <p:ext uri="{BB962C8B-B14F-4D97-AF65-F5344CB8AC3E}">
        <p14:creationId xmlns:p14="http://schemas.microsoft.com/office/powerpoint/2010/main" val="15229030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當興七種智慧心</a:t>
            </a:r>
          </a:p>
        </p:txBody>
      </p:sp>
    </p:spTree>
    <p:extLst>
      <p:ext uri="{BB962C8B-B14F-4D97-AF65-F5344CB8AC3E}">
        <p14:creationId xmlns:p14="http://schemas.microsoft.com/office/powerpoint/2010/main" val="15171387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知罪肯懺慚愧心</a:t>
            </a:r>
          </a:p>
        </p:txBody>
      </p:sp>
    </p:spTree>
    <p:extLst>
      <p:ext uri="{BB962C8B-B14F-4D97-AF65-F5344CB8AC3E}">
        <p14:creationId xmlns:p14="http://schemas.microsoft.com/office/powerpoint/2010/main" val="59586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識從何去</a:t>
            </a:r>
          </a:p>
        </p:txBody>
      </p:sp>
    </p:spTree>
    <p:extLst>
      <p:ext uri="{BB962C8B-B14F-4D97-AF65-F5344CB8AC3E}">
        <p14:creationId xmlns:p14="http://schemas.microsoft.com/office/powerpoint/2010/main" val="30483338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時時拂拭不染塵</a:t>
            </a:r>
          </a:p>
        </p:txBody>
      </p:sp>
    </p:spTree>
    <p:extLst>
      <p:ext uri="{BB962C8B-B14F-4D97-AF65-F5344CB8AC3E}">
        <p14:creationId xmlns:p14="http://schemas.microsoft.com/office/powerpoint/2010/main" val="15849721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因果報應恐怖心</a:t>
            </a:r>
          </a:p>
        </p:txBody>
      </p:sp>
    </p:spTree>
    <p:extLst>
      <p:ext uri="{BB962C8B-B14F-4D97-AF65-F5344CB8AC3E}">
        <p14:creationId xmlns:p14="http://schemas.microsoft.com/office/powerpoint/2010/main" val="21708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身口意業慎戒行</a:t>
            </a:r>
          </a:p>
        </p:txBody>
      </p:sp>
    </p:spTree>
    <p:extLst>
      <p:ext uri="{BB962C8B-B14F-4D97-AF65-F5344CB8AC3E}">
        <p14:creationId xmlns:p14="http://schemas.microsoft.com/office/powerpoint/2010/main" val="26000695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觀身不淨厭離心</a:t>
            </a:r>
          </a:p>
        </p:txBody>
      </p:sp>
    </p:spTree>
    <p:extLst>
      <p:ext uri="{BB962C8B-B14F-4D97-AF65-F5344CB8AC3E}">
        <p14:creationId xmlns:p14="http://schemas.microsoft.com/office/powerpoint/2010/main" val="40596346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我執</a:t>
            </a:r>
            <a:r>
              <a:rPr lang="en-US" altLang="zh-TW"/>
              <a:t>?</a:t>
            </a:r>
            <a:r>
              <a:rPr lang="zh-TW" altLang="en-US"/>
              <a:t>縛一時明</a:t>
            </a:r>
          </a:p>
        </p:txBody>
      </p:sp>
    </p:spTree>
    <p:extLst>
      <p:ext uri="{BB962C8B-B14F-4D97-AF65-F5344CB8AC3E}">
        <p14:creationId xmlns:p14="http://schemas.microsoft.com/office/powerpoint/2010/main" val="43904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應發度眾菩提心</a:t>
            </a:r>
          </a:p>
        </p:txBody>
      </p:sp>
    </p:spTree>
    <p:extLst>
      <p:ext uri="{BB962C8B-B14F-4D97-AF65-F5344CB8AC3E}">
        <p14:creationId xmlns:p14="http://schemas.microsoft.com/office/powerpoint/2010/main" val="22812499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慈悲喜捨濟蒼生</a:t>
            </a:r>
          </a:p>
        </p:txBody>
      </p:sp>
    </p:spTree>
    <p:extLst>
      <p:ext uri="{BB962C8B-B14F-4D97-AF65-F5344CB8AC3E}">
        <p14:creationId xmlns:p14="http://schemas.microsoft.com/office/powerpoint/2010/main" val="9051302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怨親無別平等心</a:t>
            </a:r>
          </a:p>
        </p:txBody>
      </p:sp>
    </p:spTree>
    <p:extLst>
      <p:ext uri="{BB962C8B-B14F-4D97-AF65-F5344CB8AC3E}">
        <p14:creationId xmlns:p14="http://schemas.microsoft.com/office/powerpoint/2010/main" val="395327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蠢動含靈骨肉親</a:t>
            </a:r>
          </a:p>
        </p:txBody>
      </p:sp>
    </p:spTree>
    <p:extLst>
      <p:ext uri="{BB962C8B-B14F-4D97-AF65-F5344CB8AC3E}">
        <p14:creationId xmlns:p14="http://schemas.microsoft.com/office/powerpoint/2010/main" val="33032730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念佛學佛報恩心</a:t>
            </a:r>
          </a:p>
        </p:txBody>
      </p:sp>
    </p:spTree>
    <p:extLst>
      <p:ext uri="{BB962C8B-B14F-4D97-AF65-F5344CB8AC3E}">
        <p14:creationId xmlns:p14="http://schemas.microsoft.com/office/powerpoint/2010/main" val="1589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無明闇覆</a:t>
            </a:r>
          </a:p>
        </p:txBody>
      </p:sp>
    </p:spTree>
    <p:extLst>
      <p:ext uri="{BB962C8B-B14F-4D97-AF65-F5344CB8AC3E}">
        <p14:creationId xmlns:p14="http://schemas.microsoft.com/office/powerpoint/2010/main" val="248572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心淨土淨天下寧</a:t>
            </a:r>
          </a:p>
        </p:txBody>
      </p:sp>
    </p:spTree>
    <p:extLst>
      <p:ext uri="{BB962C8B-B14F-4D97-AF65-F5344CB8AC3E}">
        <p14:creationId xmlns:p14="http://schemas.microsoft.com/office/powerpoint/2010/main" val="354305958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諸法緣起性空心</a:t>
            </a:r>
          </a:p>
        </p:txBody>
      </p:sp>
    </p:spTree>
    <p:extLst>
      <p:ext uri="{BB962C8B-B14F-4D97-AF65-F5344CB8AC3E}">
        <p14:creationId xmlns:p14="http://schemas.microsoft.com/office/powerpoint/2010/main" val="343647235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善惡無記存一心</a:t>
            </a:r>
          </a:p>
        </p:txBody>
      </p:sp>
    </p:spTree>
    <p:extLst>
      <p:ext uri="{BB962C8B-B14F-4D97-AF65-F5344CB8AC3E}">
        <p14:creationId xmlns:p14="http://schemas.microsoft.com/office/powerpoint/2010/main" val="21654518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人命無常如轉燭</a:t>
            </a:r>
          </a:p>
        </p:txBody>
      </p:sp>
    </p:spTree>
    <p:extLst>
      <p:ext uri="{BB962C8B-B14F-4D97-AF65-F5344CB8AC3E}">
        <p14:creationId xmlns:p14="http://schemas.microsoft.com/office/powerpoint/2010/main" val="23896998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一息不還同灰壤</a:t>
            </a:r>
          </a:p>
        </p:txBody>
      </p:sp>
    </p:spTree>
    <p:extLst>
      <p:ext uri="{BB962C8B-B14F-4D97-AF65-F5344CB8AC3E}">
        <p14:creationId xmlns:p14="http://schemas.microsoft.com/office/powerpoint/2010/main" val="39255283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三塗苦報身膺受</a:t>
            </a:r>
          </a:p>
        </p:txBody>
      </p:sp>
    </p:spTree>
    <p:extLst>
      <p:ext uri="{BB962C8B-B14F-4D97-AF65-F5344CB8AC3E}">
        <p14:creationId xmlns:p14="http://schemas.microsoft.com/office/powerpoint/2010/main" val="376604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發露懺悔得清淨</a:t>
            </a:r>
          </a:p>
        </p:txBody>
      </p:sp>
    </p:spTree>
    <p:extLst>
      <p:ext uri="{BB962C8B-B14F-4D97-AF65-F5344CB8AC3E}">
        <p14:creationId xmlns:p14="http://schemas.microsoft.com/office/powerpoint/2010/main" val="294065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煩惱皆從意業起</a:t>
            </a:r>
          </a:p>
        </p:txBody>
      </p:sp>
    </p:spTree>
    <p:extLst>
      <p:ext uri="{BB962C8B-B14F-4D97-AF65-F5344CB8AC3E}">
        <p14:creationId xmlns:p14="http://schemas.microsoft.com/office/powerpoint/2010/main" val="8073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身口相隨輒造罪</a:t>
            </a:r>
          </a:p>
        </p:txBody>
      </p:sp>
    </p:spTree>
    <p:extLst>
      <p:ext uri="{BB962C8B-B14F-4D97-AF65-F5344CB8AC3E}">
        <p14:creationId xmlns:p14="http://schemas.microsoft.com/office/powerpoint/2010/main" val="408760777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慳貪瞋恚癡闇生</a:t>
            </a:r>
          </a:p>
        </p:txBody>
      </p:sp>
    </p:spTree>
    <p:extLst>
      <p:ext uri="{BB962C8B-B14F-4D97-AF65-F5344CB8AC3E}">
        <p14:creationId xmlns:p14="http://schemas.microsoft.com/office/powerpoint/2010/main" val="243409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果報相依</a:t>
            </a:r>
          </a:p>
        </p:txBody>
      </p:sp>
    </p:spTree>
    <p:extLst>
      <p:ext uri="{BB962C8B-B14F-4D97-AF65-F5344CB8AC3E}">
        <p14:creationId xmlns:p14="http://schemas.microsoft.com/office/powerpoint/2010/main" val="138366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惡業無窮果不息</a:t>
            </a:r>
          </a:p>
        </p:txBody>
      </p:sp>
    </p:spTree>
    <p:extLst>
      <p:ext uri="{BB962C8B-B14F-4D97-AF65-F5344CB8AC3E}">
        <p14:creationId xmlns:p14="http://schemas.microsoft.com/office/powerpoint/2010/main" val="108591400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慈悲如露法如水</a:t>
            </a:r>
          </a:p>
        </p:txBody>
      </p:sp>
    </p:spTree>
    <p:extLst>
      <p:ext uri="{BB962C8B-B14F-4D97-AF65-F5344CB8AC3E}">
        <p14:creationId xmlns:p14="http://schemas.microsoft.com/office/powerpoint/2010/main" val="210009376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能洗垢穢滌無明</a:t>
            </a:r>
          </a:p>
        </p:txBody>
      </p:sp>
    </p:spTree>
    <p:extLst>
      <p:ext uri="{BB962C8B-B14F-4D97-AF65-F5344CB8AC3E}">
        <p14:creationId xmlns:p14="http://schemas.microsoft.com/office/powerpoint/2010/main" val="61954146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修行修持一念心</a:t>
            </a:r>
          </a:p>
        </p:txBody>
      </p:sp>
    </p:spTree>
    <p:extLst>
      <p:ext uri="{BB962C8B-B14F-4D97-AF65-F5344CB8AC3E}">
        <p14:creationId xmlns:p14="http://schemas.microsoft.com/office/powerpoint/2010/main" val="113371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學佛念佛感恩佛</a:t>
            </a:r>
          </a:p>
        </p:txBody>
      </p:sp>
    </p:spTree>
    <p:extLst>
      <p:ext uri="{BB962C8B-B14F-4D97-AF65-F5344CB8AC3E}">
        <p14:creationId xmlns:p14="http://schemas.microsoft.com/office/powerpoint/2010/main" val="94039058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正報依報均自造</a:t>
            </a:r>
          </a:p>
        </p:txBody>
      </p:sp>
    </p:spTree>
    <p:extLst>
      <p:ext uri="{BB962C8B-B14F-4D97-AF65-F5344CB8AC3E}">
        <p14:creationId xmlns:p14="http://schemas.microsoft.com/office/powerpoint/2010/main" val="22279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有情無情業共生</a:t>
            </a:r>
          </a:p>
        </p:txBody>
      </p:sp>
    </p:spTree>
    <p:extLst>
      <p:ext uri="{BB962C8B-B14F-4D97-AF65-F5344CB8AC3E}">
        <p14:creationId xmlns:p14="http://schemas.microsoft.com/office/powerpoint/2010/main" val="226355595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五濁三災遍地起</a:t>
            </a:r>
          </a:p>
        </p:txBody>
      </p:sp>
    </p:spTree>
    <p:extLst>
      <p:ext uri="{BB962C8B-B14F-4D97-AF65-F5344CB8AC3E}">
        <p14:creationId xmlns:p14="http://schemas.microsoft.com/office/powerpoint/2010/main" val="154632414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敬天愛地聚福緣</a:t>
            </a:r>
          </a:p>
        </p:txBody>
      </p:sp>
    </p:spTree>
    <p:extLst>
      <p:ext uri="{BB962C8B-B14F-4D97-AF65-F5344CB8AC3E}">
        <p14:creationId xmlns:p14="http://schemas.microsoft.com/office/powerpoint/2010/main" val="141395936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靜思法脈勤行道</a:t>
            </a:r>
          </a:p>
        </p:txBody>
      </p:sp>
    </p:spTree>
    <p:extLst>
      <p:ext uri="{BB962C8B-B14F-4D97-AF65-F5344CB8AC3E}">
        <p14:creationId xmlns:p14="http://schemas.microsoft.com/office/powerpoint/2010/main" val="1529043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善惡相應</a:t>
            </a:r>
          </a:p>
        </p:txBody>
      </p:sp>
    </p:spTree>
    <p:extLst>
      <p:ext uri="{BB962C8B-B14F-4D97-AF65-F5344CB8AC3E}">
        <p14:creationId xmlns:p14="http://schemas.microsoft.com/office/powerpoint/2010/main" val="229942679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慈濟宗門人間路</a:t>
            </a:r>
          </a:p>
        </p:txBody>
      </p:sp>
    </p:spTree>
    <p:extLst>
      <p:ext uri="{BB962C8B-B14F-4D97-AF65-F5344CB8AC3E}">
        <p14:creationId xmlns:p14="http://schemas.microsoft.com/office/powerpoint/2010/main" val="70634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05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472</Words>
  <Application>Microsoft Office PowerPoint</Application>
  <PresentationFormat>如螢幕大小 (16:9)</PresentationFormat>
  <Paragraphs>90</Paragraphs>
  <Slides>91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91</vt:i4>
      </vt:variant>
    </vt:vector>
  </HeadingPairs>
  <TitlesOfParts>
    <vt:vector size="92" baseType="lpstr">
      <vt:lpstr>Office 佈景主題</vt:lpstr>
      <vt:lpstr>宇宙長空</vt:lpstr>
      <vt:lpstr>生滅變異</vt:lpstr>
      <vt:lpstr>六道輪迴</vt:lpstr>
      <vt:lpstr>不由自己</vt:lpstr>
      <vt:lpstr>業從何來</vt:lpstr>
      <vt:lpstr>識從何去</vt:lpstr>
      <vt:lpstr>無明闇覆</vt:lpstr>
      <vt:lpstr>果報相依</vt:lpstr>
      <vt:lpstr>善惡相應</vt:lpstr>
      <vt:lpstr>若影隨形</vt:lpstr>
      <vt:lpstr>何人無罪</vt:lpstr>
      <vt:lpstr>何人無愆</vt:lpstr>
      <vt:lpstr>慧根常隱</vt:lpstr>
      <vt:lpstr>苦海常現</vt:lpstr>
      <vt:lpstr>慈悲水懺</vt:lpstr>
      <vt:lpstr>細說因緣</vt:lpstr>
      <vt:lpstr>悟達年輕曾遊學</vt:lpstr>
      <vt:lpstr>未顯達時遇病僧</vt:lpstr>
      <vt:lpstr>病僧疾患甚臭穢</vt:lpstr>
      <vt:lpstr>眾皆惡之避不理</vt:lpstr>
      <vt:lpstr>悟達不忍頻膚慰</vt:lpstr>
      <vt:lpstr>親侍湯藥無厭離</vt:lpstr>
      <vt:lpstr>病僧感念其風義</vt:lpstr>
      <vt:lpstr>祝曰有難可相尋</vt:lpstr>
      <vt:lpstr>悟達修行勤精進</vt:lpstr>
      <vt:lpstr>道德顯著戒律嚴</vt:lpstr>
      <vt:lpstr>人主奉為大國師</vt:lpstr>
      <vt:lpstr>尊崇親臨說法席</vt:lpstr>
      <vt:lpstr>御賜沈香為法座</vt:lpstr>
      <vt:lpstr>驕慢心起業門開</vt:lpstr>
      <vt:lpstr>不意碰撞沈香椅</vt:lpstr>
      <vt:lpstr>忽爾膝生人面瘡</vt:lpstr>
      <vt:lpstr>眉目口齒具備齊</vt:lpstr>
      <vt:lpstr>開口吞飲與人同</vt:lpstr>
      <vt:lpstr>群醫束手均無策</vt:lpstr>
      <vt:lpstr>憶昔病僧有約定</vt:lpstr>
      <vt:lpstr>雙松張蓋為誌記</vt:lpstr>
      <vt:lpstr>簡樸誠懇入山尋</vt:lpstr>
      <vt:lpstr>訴說人面瘡苦痛</vt:lpstr>
      <vt:lpstr>僧言無礙濯可癒</vt:lpstr>
      <vt:lpstr>巖下山泉方欲掬</vt:lpstr>
      <vt:lpstr>人面瘡呼有怨訴</vt:lpstr>
      <vt:lpstr>袁盎斬殺晁錯事</vt:lpstr>
      <vt:lpstr>歷漢至唐已十世</vt:lpstr>
      <vt:lpstr>東市腰斬含仇恨</vt:lpstr>
      <vt:lpstr>累世求報苦不得</vt:lpstr>
      <vt:lpstr>尊者慈悲解纏縛</vt:lpstr>
      <vt:lpstr>三昧法水洗積冤</vt:lpstr>
      <vt:lpstr>悟達驚覺如夢醒</vt:lpstr>
      <vt:lpstr>築庵靜修誠造懺</vt:lpstr>
      <vt:lpstr>諸佛慈憫念眾生</vt:lpstr>
      <vt:lpstr>為說水懺總道法</vt:lpstr>
      <vt:lpstr>凡夫愚行垢穢重</vt:lpstr>
      <vt:lpstr>莫問貴賤罪無量</vt:lpstr>
      <vt:lpstr>八萬四千諸塵勞</vt:lpstr>
      <vt:lpstr>肇始三障諸煩惱</vt:lpstr>
      <vt:lpstr>欲滅三障消菑厄</vt:lpstr>
      <vt:lpstr>當興七種智慧心</vt:lpstr>
      <vt:lpstr>知罪肯懺慚愧心</vt:lpstr>
      <vt:lpstr>時時拂拭不染塵</vt:lpstr>
      <vt:lpstr>因果報應恐怖心</vt:lpstr>
      <vt:lpstr>身口意業慎戒行</vt:lpstr>
      <vt:lpstr>觀身不淨厭離心</vt:lpstr>
      <vt:lpstr>我執?縛一時明</vt:lpstr>
      <vt:lpstr>應發度眾菩提心</vt:lpstr>
      <vt:lpstr>慈悲喜捨濟蒼生</vt:lpstr>
      <vt:lpstr>怨親無別平等心</vt:lpstr>
      <vt:lpstr>蠢動含靈骨肉親</vt:lpstr>
      <vt:lpstr>念佛學佛報恩心</vt:lpstr>
      <vt:lpstr>心淨土淨天下寧</vt:lpstr>
      <vt:lpstr>諸法緣起性空心</vt:lpstr>
      <vt:lpstr>善惡無記存一心</vt:lpstr>
      <vt:lpstr>人命無常如轉燭</vt:lpstr>
      <vt:lpstr>一息不還同灰壤</vt:lpstr>
      <vt:lpstr>三塗苦報身膺受</vt:lpstr>
      <vt:lpstr>發露懺悔得清淨</vt:lpstr>
      <vt:lpstr>煩惱皆從意業起</vt:lpstr>
      <vt:lpstr>身口相隨輒造罪</vt:lpstr>
      <vt:lpstr>慳貪瞋恚癡闇生</vt:lpstr>
      <vt:lpstr>惡業無窮果不息</vt:lpstr>
      <vt:lpstr>慈悲如露法如水</vt:lpstr>
      <vt:lpstr>能洗垢穢滌無明</vt:lpstr>
      <vt:lpstr>修行修持一念心</vt:lpstr>
      <vt:lpstr>學佛念佛感恩佛</vt:lpstr>
      <vt:lpstr>正報依報均自造</vt:lpstr>
      <vt:lpstr>有情無情業共生</vt:lpstr>
      <vt:lpstr>五濁三災遍地起</vt:lpstr>
      <vt:lpstr>敬天愛地聚福緣</vt:lpstr>
      <vt:lpstr>靜思法脈勤行道</vt:lpstr>
      <vt:lpstr>慈濟宗門人間路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宇宙長空</dc:title>
  <dc:creator>James</dc:creator>
  <cp:lastModifiedBy>James</cp:lastModifiedBy>
  <cp:revision>1</cp:revision>
  <dcterms:created xsi:type="dcterms:W3CDTF">2017-11-10T07:19:55Z</dcterms:created>
  <dcterms:modified xsi:type="dcterms:W3CDTF">2017-11-10T07:22:34Z</dcterms:modified>
</cp:coreProperties>
</file>