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442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A211-6AF1-46DD-94FD-99BAA67F30F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47ADD-78E7-4A7B-A637-DE1A07833C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736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懺悔法門廣演</a:t>
            </a:r>
          </a:p>
        </p:txBody>
      </p:sp>
    </p:spTree>
    <p:extLst>
      <p:ext uri="{BB962C8B-B14F-4D97-AF65-F5344CB8AC3E}">
        <p14:creationId xmlns:p14="http://schemas.microsoft.com/office/powerpoint/2010/main" val="273269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悟達國師宏願</a:t>
            </a:r>
          </a:p>
        </p:txBody>
      </p:sp>
    </p:spTree>
    <p:extLst>
      <p:ext uri="{BB962C8B-B14F-4D97-AF65-F5344CB8AC3E}">
        <p14:creationId xmlns:p14="http://schemas.microsoft.com/office/powerpoint/2010/main" val="2513123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廣演慈悲水懺 </a:t>
            </a:r>
          </a:p>
        </p:txBody>
      </p:sp>
    </p:spTree>
    <p:extLst>
      <p:ext uri="{BB962C8B-B14F-4D97-AF65-F5344CB8AC3E}">
        <p14:creationId xmlns:p14="http://schemas.microsoft.com/office/powerpoint/2010/main" val="3369928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慈悲道場莊嚴</a:t>
            </a:r>
          </a:p>
        </p:txBody>
      </p:sp>
    </p:spTree>
    <p:extLst>
      <p:ext uri="{BB962C8B-B14F-4D97-AF65-F5344CB8AC3E}">
        <p14:creationId xmlns:p14="http://schemas.microsoft.com/office/powerpoint/2010/main" val="2761856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懺悔法門無上</a:t>
            </a:r>
          </a:p>
        </p:txBody>
      </p:sp>
    </p:spTree>
    <p:extLst>
      <p:ext uri="{BB962C8B-B14F-4D97-AF65-F5344CB8AC3E}">
        <p14:creationId xmlns:p14="http://schemas.microsoft.com/office/powerpoint/2010/main" val="1588894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三眛法水能洗</a:t>
            </a:r>
          </a:p>
        </p:txBody>
      </p:sp>
    </p:spTree>
    <p:extLst>
      <p:ext uri="{BB962C8B-B14F-4D97-AF65-F5344CB8AC3E}">
        <p14:creationId xmlns:p14="http://schemas.microsoft.com/office/powerpoint/2010/main" val="1942051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淨盡眾生罪愆</a:t>
            </a:r>
          </a:p>
        </p:txBody>
      </p:sp>
    </p:spTree>
    <p:extLst>
      <p:ext uri="{BB962C8B-B14F-4D97-AF65-F5344CB8AC3E}">
        <p14:creationId xmlns:p14="http://schemas.microsoft.com/office/powerpoint/2010/main" val="3033037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匡正顛倒荒亂</a:t>
            </a:r>
          </a:p>
        </p:txBody>
      </p:sp>
    </p:spTree>
    <p:extLst>
      <p:ext uri="{BB962C8B-B14F-4D97-AF65-F5344CB8AC3E}">
        <p14:creationId xmlns:p14="http://schemas.microsoft.com/office/powerpoint/2010/main" val="554207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慈悲度化人間</a:t>
            </a:r>
          </a:p>
        </p:txBody>
      </p:sp>
    </p:spTree>
    <p:extLst>
      <p:ext uri="{BB962C8B-B14F-4D97-AF65-F5344CB8AC3E}">
        <p14:creationId xmlns:p14="http://schemas.microsoft.com/office/powerpoint/2010/main" val="4238580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苦海茫茫無邊</a:t>
            </a:r>
          </a:p>
        </p:txBody>
      </p:sp>
    </p:spTree>
    <p:extLst>
      <p:ext uri="{BB962C8B-B14F-4D97-AF65-F5344CB8AC3E}">
        <p14:creationId xmlns:p14="http://schemas.microsoft.com/office/powerpoint/2010/main" val="2957634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回頭明明是岸</a:t>
            </a:r>
          </a:p>
        </p:txBody>
      </p:sp>
    </p:spTree>
    <p:extLst>
      <p:ext uri="{BB962C8B-B14F-4D97-AF65-F5344CB8AC3E}">
        <p14:creationId xmlns:p14="http://schemas.microsoft.com/office/powerpoint/2010/main" val="406095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悟達國師宏願</a:t>
            </a:r>
          </a:p>
        </p:txBody>
      </p:sp>
    </p:spTree>
    <p:extLst>
      <p:ext uri="{BB962C8B-B14F-4D97-AF65-F5344CB8AC3E}">
        <p14:creationId xmlns:p14="http://schemas.microsoft.com/office/powerpoint/2010/main" val="1874336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三障諸惑應斷</a:t>
            </a:r>
          </a:p>
        </p:txBody>
      </p:sp>
    </p:spTree>
    <p:extLst>
      <p:ext uri="{BB962C8B-B14F-4D97-AF65-F5344CB8AC3E}">
        <p14:creationId xmlns:p14="http://schemas.microsoft.com/office/powerpoint/2010/main" val="1648840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諸佛聲聲呼喚</a:t>
            </a:r>
          </a:p>
        </p:txBody>
      </p:sp>
    </p:spTree>
    <p:extLst>
      <p:ext uri="{BB962C8B-B14F-4D97-AF65-F5344CB8AC3E}">
        <p14:creationId xmlns:p14="http://schemas.microsoft.com/office/powerpoint/2010/main" val="3202984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01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廣演慈悲水懺</a:t>
            </a:r>
          </a:p>
        </p:txBody>
      </p:sp>
    </p:spTree>
    <p:extLst>
      <p:ext uri="{BB962C8B-B14F-4D97-AF65-F5344CB8AC3E}">
        <p14:creationId xmlns:p14="http://schemas.microsoft.com/office/powerpoint/2010/main" val="279325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慈悲道場莊嚴</a:t>
            </a:r>
          </a:p>
        </p:txBody>
      </p:sp>
    </p:spTree>
    <p:extLst>
      <p:ext uri="{BB962C8B-B14F-4D97-AF65-F5344CB8AC3E}">
        <p14:creationId xmlns:p14="http://schemas.microsoft.com/office/powerpoint/2010/main" val="402070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懺悔法門無上 </a:t>
            </a:r>
          </a:p>
        </p:txBody>
      </p:sp>
    </p:spTree>
    <p:extLst>
      <p:ext uri="{BB962C8B-B14F-4D97-AF65-F5344CB8AC3E}">
        <p14:creationId xmlns:p14="http://schemas.microsoft.com/office/powerpoint/2010/main" val="396921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三眛法水能洗</a:t>
            </a:r>
          </a:p>
        </p:txBody>
      </p:sp>
    </p:spTree>
    <p:extLst>
      <p:ext uri="{BB962C8B-B14F-4D97-AF65-F5344CB8AC3E}">
        <p14:creationId xmlns:p14="http://schemas.microsoft.com/office/powerpoint/2010/main" val="89425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淨盡眾生罪愆</a:t>
            </a:r>
          </a:p>
        </p:txBody>
      </p:sp>
    </p:spTree>
    <p:extLst>
      <p:ext uri="{BB962C8B-B14F-4D97-AF65-F5344CB8AC3E}">
        <p14:creationId xmlns:p14="http://schemas.microsoft.com/office/powerpoint/2010/main" val="47780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攝心斷惡處善</a:t>
            </a:r>
          </a:p>
        </p:txBody>
      </p:sp>
    </p:spTree>
    <p:extLst>
      <p:ext uri="{BB962C8B-B14F-4D97-AF65-F5344CB8AC3E}">
        <p14:creationId xmlns:p14="http://schemas.microsoft.com/office/powerpoint/2010/main" val="111757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火燄能化紅蓮</a:t>
            </a:r>
          </a:p>
        </p:txBody>
      </p:sp>
    </p:spTree>
    <p:extLst>
      <p:ext uri="{BB962C8B-B14F-4D97-AF65-F5344CB8AC3E}">
        <p14:creationId xmlns:p14="http://schemas.microsoft.com/office/powerpoint/2010/main" val="30409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</Words>
  <Application>Microsoft Office PowerPoint</Application>
  <PresentationFormat>如螢幕大小 (16:9)</PresentationFormat>
  <Paragraphs>21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懺悔法門廣演</vt:lpstr>
      <vt:lpstr>悟達國師宏願</vt:lpstr>
      <vt:lpstr>廣演慈悲水懺</vt:lpstr>
      <vt:lpstr>慈悲道場莊嚴</vt:lpstr>
      <vt:lpstr>懺悔法門無上 </vt:lpstr>
      <vt:lpstr>三眛法水能洗</vt:lpstr>
      <vt:lpstr>淨盡眾生罪愆</vt:lpstr>
      <vt:lpstr>攝心斷惡處善</vt:lpstr>
      <vt:lpstr>火燄能化紅蓮</vt:lpstr>
      <vt:lpstr>悟達國師宏願</vt:lpstr>
      <vt:lpstr>廣演慈悲水懺 </vt:lpstr>
      <vt:lpstr>慈悲道場莊嚴</vt:lpstr>
      <vt:lpstr>懺悔法門無上</vt:lpstr>
      <vt:lpstr>三眛法水能洗</vt:lpstr>
      <vt:lpstr>淨盡眾生罪愆</vt:lpstr>
      <vt:lpstr>匡正顛倒荒亂</vt:lpstr>
      <vt:lpstr>慈悲度化人間</vt:lpstr>
      <vt:lpstr>苦海茫茫無邊</vt:lpstr>
      <vt:lpstr>回頭明明是岸</vt:lpstr>
      <vt:lpstr>三障諸惑應斷</vt:lpstr>
      <vt:lpstr>諸佛聲聲呼喚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懺悔法門廣演</dc:title>
  <dc:creator>James</dc:creator>
  <cp:lastModifiedBy>James</cp:lastModifiedBy>
  <cp:revision>1</cp:revision>
  <dcterms:created xsi:type="dcterms:W3CDTF">2017-11-10T07:13:53Z</dcterms:created>
  <dcterms:modified xsi:type="dcterms:W3CDTF">2017-11-10T07:16:07Z</dcterms:modified>
</cp:coreProperties>
</file>