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46348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135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A26B6-DD1B-44FA-A404-A9868FA18794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19F7B-A68C-4CE4-B43B-979A5068DC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071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揮</a:t>
            </a:r>
            <a:r>
              <a:rPr lang="zh-TW" altLang="en-US" dirty="0"/>
              <a:t>慧劍斷罟網 </a:t>
            </a:r>
          </a:p>
        </p:txBody>
      </p:sp>
    </p:spTree>
    <p:extLst>
      <p:ext uri="{BB962C8B-B14F-4D97-AF65-F5344CB8AC3E}">
        <p14:creationId xmlns:p14="http://schemas.microsoft.com/office/powerpoint/2010/main" val="7816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勇揮懺悔慧劍</a:t>
            </a:r>
          </a:p>
        </p:txBody>
      </p:sp>
    </p:spTree>
    <p:extLst>
      <p:ext uri="{BB962C8B-B14F-4D97-AF65-F5344CB8AC3E}">
        <p14:creationId xmlns:p14="http://schemas.microsoft.com/office/powerpoint/2010/main" val="2260881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斬斷繫縛罟網</a:t>
            </a:r>
          </a:p>
        </p:txBody>
      </p:sp>
    </p:spTree>
    <p:extLst>
      <p:ext uri="{BB962C8B-B14F-4D97-AF65-F5344CB8AC3E}">
        <p14:creationId xmlns:p14="http://schemas.microsoft.com/office/powerpoint/2010/main" val="4112961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我今懺悔發願</a:t>
            </a:r>
          </a:p>
        </p:txBody>
      </p:sp>
    </p:spTree>
    <p:extLst>
      <p:ext uri="{BB962C8B-B14F-4D97-AF65-F5344CB8AC3E}">
        <p14:creationId xmlns:p14="http://schemas.microsoft.com/office/powerpoint/2010/main" val="2025963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跳脫火宅何難 </a:t>
            </a:r>
          </a:p>
        </p:txBody>
      </p:sp>
    </p:spTree>
    <p:extLst>
      <p:ext uri="{BB962C8B-B14F-4D97-AF65-F5344CB8AC3E}">
        <p14:creationId xmlns:p14="http://schemas.microsoft.com/office/powerpoint/2010/main" val="2856701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勤修八正聖道 </a:t>
            </a:r>
          </a:p>
        </p:txBody>
      </p:sp>
    </p:spTree>
    <p:extLst>
      <p:ext uri="{BB962C8B-B14F-4D97-AF65-F5344CB8AC3E}">
        <p14:creationId xmlns:p14="http://schemas.microsoft.com/office/powerpoint/2010/main" val="2795919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勇猛精進無間</a:t>
            </a:r>
          </a:p>
        </p:txBody>
      </p:sp>
    </p:spTree>
    <p:extLst>
      <p:ext uri="{BB962C8B-B14F-4D97-AF65-F5344CB8AC3E}">
        <p14:creationId xmlns:p14="http://schemas.microsoft.com/office/powerpoint/2010/main" val="41550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146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執著空有兩邊</a:t>
            </a:r>
          </a:p>
        </p:txBody>
      </p:sp>
    </p:spTree>
    <p:extLst>
      <p:ext uri="{BB962C8B-B14F-4D97-AF65-F5344CB8AC3E}">
        <p14:creationId xmlns:p14="http://schemas.microsoft.com/office/powerpoint/2010/main" val="236240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冥頑害人不淺</a:t>
            </a:r>
          </a:p>
        </p:txBody>
      </p:sp>
    </p:spTree>
    <p:extLst>
      <p:ext uri="{BB962C8B-B14F-4D97-AF65-F5344CB8AC3E}">
        <p14:creationId xmlns:p14="http://schemas.microsoft.com/office/powerpoint/2010/main" val="542263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三界牢宅幽暗</a:t>
            </a:r>
          </a:p>
        </p:txBody>
      </p:sp>
    </p:spTree>
    <p:extLst>
      <p:ext uri="{BB962C8B-B14F-4D97-AF65-F5344CB8AC3E}">
        <p14:creationId xmlns:p14="http://schemas.microsoft.com/office/powerpoint/2010/main" val="1978738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豈能不覺不見</a:t>
            </a:r>
          </a:p>
        </p:txBody>
      </p:sp>
    </p:spTree>
    <p:extLst>
      <p:ext uri="{BB962C8B-B14F-4D97-AF65-F5344CB8AC3E}">
        <p14:creationId xmlns:p14="http://schemas.microsoft.com/office/powerpoint/2010/main" val="265613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四大毒蛇藏患</a:t>
            </a:r>
          </a:p>
        </p:txBody>
      </p:sp>
    </p:spTree>
    <p:extLst>
      <p:ext uri="{BB962C8B-B14F-4D97-AF65-F5344CB8AC3E}">
        <p14:creationId xmlns:p14="http://schemas.microsoft.com/office/powerpoint/2010/main" val="2852249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切忌愛著不防 </a:t>
            </a:r>
          </a:p>
        </p:txBody>
      </p:sp>
    </p:spTree>
    <p:extLst>
      <p:ext uri="{BB962C8B-B14F-4D97-AF65-F5344CB8AC3E}">
        <p14:creationId xmlns:p14="http://schemas.microsoft.com/office/powerpoint/2010/main" val="2619392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五陰怨賊耽耽</a:t>
            </a:r>
          </a:p>
        </p:txBody>
      </p:sp>
    </p:spTree>
    <p:extLst>
      <p:ext uri="{BB962C8B-B14F-4D97-AF65-F5344CB8AC3E}">
        <p14:creationId xmlns:p14="http://schemas.microsoft.com/office/powerpoint/2010/main" val="87932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蠱惑欺瞞如幻</a:t>
            </a:r>
          </a:p>
        </p:txBody>
      </p:sp>
    </p:spTree>
    <p:extLst>
      <p:ext uri="{BB962C8B-B14F-4D97-AF65-F5344CB8AC3E}">
        <p14:creationId xmlns:p14="http://schemas.microsoft.com/office/powerpoint/2010/main" val="274335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</Words>
  <Application>Microsoft Office PowerPoint</Application>
  <PresentationFormat>如螢幕大小 (16:9)</PresentationFormat>
  <Paragraphs>15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揮慧劍斷罟網 </vt:lpstr>
      <vt:lpstr>執著空有兩邊</vt:lpstr>
      <vt:lpstr>冥頑害人不淺</vt:lpstr>
      <vt:lpstr>三界牢宅幽暗</vt:lpstr>
      <vt:lpstr>豈能不覺不見</vt:lpstr>
      <vt:lpstr>四大毒蛇藏患</vt:lpstr>
      <vt:lpstr>切忌愛著不防 </vt:lpstr>
      <vt:lpstr>五陰怨賊耽耽</vt:lpstr>
      <vt:lpstr>蠱惑欺瞞如幻</vt:lpstr>
      <vt:lpstr>勇揮懺悔慧劍</vt:lpstr>
      <vt:lpstr>斬斷繫縛罟網</vt:lpstr>
      <vt:lpstr>我今懺悔發願</vt:lpstr>
      <vt:lpstr>跳脫火宅何難 </vt:lpstr>
      <vt:lpstr>勤修八正聖道 </vt:lpstr>
      <vt:lpstr>勇猛精進無間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（四）揮慧劍斷罟網 </dc:title>
  <dc:creator>James</dc:creator>
  <cp:lastModifiedBy>James</cp:lastModifiedBy>
  <cp:revision>2</cp:revision>
  <dcterms:created xsi:type="dcterms:W3CDTF">2017-11-10T06:56:50Z</dcterms:created>
  <dcterms:modified xsi:type="dcterms:W3CDTF">2017-11-10T07:08:54Z</dcterms:modified>
</cp:coreProperties>
</file>