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802732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959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933E1-841C-4861-AE0E-F171383796AB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18451-72A5-4503-A556-E7B94D5CC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56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災難</a:t>
            </a:r>
            <a:r>
              <a:rPr lang="zh-TW" altLang="en-US" dirty="0"/>
              <a:t>自作自犯 </a:t>
            </a:r>
          </a:p>
        </p:txBody>
      </p:sp>
    </p:spTree>
    <p:extLst>
      <p:ext uri="{BB962C8B-B14F-4D97-AF65-F5344CB8AC3E}">
        <p14:creationId xmlns:p14="http://schemas.microsoft.com/office/powerpoint/2010/main" val="14438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我慢自毀尊嚴 </a:t>
            </a:r>
          </a:p>
        </p:txBody>
      </p:sp>
    </p:spTree>
    <p:extLst>
      <p:ext uri="{BB962C8B-B14F-4D97-AF65-F5344CB8AC3E}">
        <p14:creationId xmlns:p14="http://schemas.microsoft.com/office/powerpoint/2010/main" val="20455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心疑如同癘瘴 </a:t>
            </a:r>
          </a:p>
        </p:txBody>
      </p:sp>
    </p:spTree>
    <p:extLst>
      <p:ext uri="{BB962C8B-B14F-4D97-AF65-F5344CB8AC3E}">
        <p14:creationId xmlns:p14="http://schemas.microsoft.com/office/powerpoint/2010/main" val="3883518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懺悔淨慎持戒 </a:t>
            </a:r>
          </a:p>
        </p:txBody>
      </p:sp>
    </p:spTree>
    <p:extLst>
      <p:ext uri="{BB962C8B-B14F-4D97-AF65-F5344CB8AC3E}">
        <p14:creationId xmlns:p14="http://schemas.microsoft.com/office/powerpoint/2010/main" val="2352334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不惑因果循環</a:t>
            </a:r>
          </a:p>
        </p:txBody>
      </p:sp>
    </p:spTree>
    <p:extLst>
      <p:ext uri="{BB962C8B-B14F-4D97-AF65-F5344CB8AC3E}">
        <p14:creationId xmlns:p14="http://schemas.microsoft.com/office/powerpoint/2010/main" val="293455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3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貪如汪洋巨浪</a:t>
            </a:r>
          </a:p>
        </p:txBody>
      </p:sp>
    </p:spTree>
    <p:extLst>
      <p:ext uri="{BB962C8B-B14F-4D97-AF65-F5344CB8AC3E}">
        <p14:creationId xmlns:p14="http://schemas.microsoft.com/office/powerpoint/2010/main" val="219480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慾是萬丈深淵</a:t>
            </a:r>
          </a:p>
        </p:txBody>
      </p:sp>
    </p:spTree>
    <p:extLst>
      <p:ext uri="{BB962C8B-B14F-4D97-AF65-F5344CB8AC3E}">
        <p14:creationId xmlns:p14="http://schemas.microsoft.com/office/powerpoint/2010/main" val="326795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瞋恚猶如野火</a:t>
            </a:r>
          </a:p>
        </p:txBody>
      </p:sp>
    </p:spTree>
    <p:extLst>
      <p:ext uri="{BB962C8B-B14F-4D97-AF65-F5344CB8AC3E}">
        <p14:creationId xmlns:p14="http://schemas.microsoft.com/office/powerpoint/2010/main" val="256979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能將功德燒遍</a:t>
            </a:r>
          </a:p>
        </p:txBody>
      </p:sp>
    </p:spTree>
    <p:extLst>
      <p:ext uri="{BB962C8B-B14F-4D97-AF65-F5344CB8AC3E}">
        <p14:creationId xmlns:p14="http://schemas.microsoft.com/office/powerpoint/2010/main" val="342074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人生煩惱實多 </a:t>
            </a:r>
          </a:p>
        </p:txBody>
      </p:sp>
    </p:spTree>
    <p:extLst>
      <p:ext uri="{BB962C8B-B14F-4D97-AF65-F5344CB8AC3E}">
        <p14:creationId xmlns:p14="http://schemas.microsoft.com/office/powerpoint/2010/main" val="300810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應懺應悔應修 </a:t>
            </a:r>
          </a:p>
        </p:txBody>
      </p:sp>
    </p:spTree>
    <p:extLst>
      <p:ext uri="{BB962C8B-B14F-4D97-AF65-F5344CB8AC3E}">
        <p14:creationId xmlns:p14="http://schemas.microsoft.com/office/powerpoint/2010/main" val="129860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愚痴廣漠黑暗 </a:t>
            </a:r>
          </a:p>
        </p:txBody>
      </p:sp>
    </p:spTree>
    <p:extLst>
      <p:ext uri="{BB962C8B-B14F-4D97-AF65-F5344CB8AC3E}">
        <p14:creationId xmlns:p14="http://schemas.microsoft.com/office/powerpoint/2010/main" val="327466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能障心地光芒</a:t>
            </a:r>
          </a:p>
        </p:txBody>
      </p:sp>
    </p:spTree>
    <p:extLst>
      <p:ext uri="{BB962C8B-B14F-4D97-AF65-F5344CB8AC3E}">
        <p14:creationId xmlns:p14="http://schemas.microsoft.com/office/powerpoint/2010/main" val="227203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如螢幕大小 (16:9)</PresentationFormat>
  <Paragraphs>13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災難自作自犯 </vt:lpstr>
      <vt:lpstr>貪如汪洋巨浪</vt:lpstr>
      <vt:lpstr>慾是萬丈深淵</vt:lpstr>
      <vt:lpstr>瞋恚猶如野火</vt:lpstr>
      <vt:lpstr>能將功德燒遍</vt:lpstr>
      <vt:lpstr>人生煩惱實多 </vt:lpstr>
      <vt:lpstr>應懺應悔應修 </vt:lpstr>
      <vt:lpstr>愚痴廣漠黑暗 </vt:lpstr>
      <vt:lpstr>能障心地光芒</vt:lpstr>
      <vt:lpstr>我慢自毀尊嚴 </vt:lpstr>
      <vt:lpstr>心疑如同癘瘴 </vt:lpstr>
      <vt:lpstr>懺悔淨慎持戒 </vt:lpstr>
      <vt:lpstr>不惑因果循環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（三）災難自作自犯 </dc:title>
  <dc:creator>James</dc:creator>
  <cp:lastModifiedBy>James</cp:lastModifiedBy>
  <cp:revision>3</cp:revision>
  <dcterms:created xsi:type="dcterms:W3CDTF">2017-11-10T06:53:35Z</dcterms:created>
  <dcterms:modified xsi:type="dcterms:W3CDTF">2017-11-10T07:08:43Z</dcterms:modified>
</cp:coreProperties>
</file>