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46348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196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CE96A-A483-4023-B318-40494924D710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09729-8EE4-4C3E-A2EA-E575FCA065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567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人心</a:t>
            </a:r>
            <a:r>
              <a:rPr lang="zh-TW" altLang="en-US" dirty="0"/>
              <a:t>不平難安</a:t>
            </a:r>
          </a:p>
        </p:txBody>
      </p:sp>
    </p:spTree>
    <p:extLst>
      <p:ext uri="{BB962C8B-B14F-4D97-AF65-F5344CB8AC3E}">
        <p14:creationId xmlns:p14="http://schemas.microsoft.com/office/powerpoint/2010/main" val="322104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湛然歇盡惡緣 </a:t>
            </a:r>
          </a:p>
        </p:txBody>
      </p:sp>
    </p:spTree>
    <p:extLst>
      <p:ext uri="{BB962C8B-B14F-4D97-AF65-F5344CB8AC3E}">
        <p14:creationId xmlns:p14="http://schemas.microsoft.com/office/powerpoint/2010/main" val="1273573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取捨決於一念</a:t>
            </a:r>
          </a:p>
        </p:txBody>
      </p:sp>
    </p:spTree>
    <p:extLst>
      <p:ext uri="{BB962C8B-B14F-4D97-AF65-F5344CB8AC3E}">
        <p14:creationId xmlns:p14="http://schemas.microsoft.com/office/powerpoint/2010/main" val="4417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不察不覺不懺 </a:t>
            </a:r>
          </a:p>
        </p:txBody>
      </p:sp>
    </p:spTree>
    <p:extLst>
      <p:ext uri="{BB962C8B-B14F-4D97-AF65-F5344CB8AC3E}">
        <p14:creationId xmlns:p14="http://schemas.microsoft.com/office/powerpoint/2010/main" val="1365120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黎民奈何蒼天</a:t>
            </a:r>
          </a:p>
        </p:txBody>
      </p:sp>
    </p:spTree>
    <p:extLst>
      <p:ext uri="{BB962C8B-B14F-4D97-AF65-F5344CB8AC3E}">
        <p14:creationId xmlns:p14="http://schemas.microsoft.com/office/powerpoint/2010/main" val="277788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259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天災人禍頻傳 </a:t>
            </a:r>
          </a:p>
        </p:txBody>
      </p:sp>
    </p:spTree>
    <p:extLst>
      <p:ext uri="{BB962C8B-B14F-4D97-AF65-F5344CB8AC3E}">
        <p14:creationId xmlns:p14="http://schemas.microsoft.com/office/powerpoint/2010/main" val="1995024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人心不平難安</a:t>
            </a:r>
          </a:p>
        </p:txBody>
      </p:sp>
    </p:spTree>
    <p:extLst>
      <p:ext uri="{BB962C8B-B14F-4D97-AF65-F5344CB8AC3E}">
        <p14:creationId xmlns:p14="http://schemas.microsoft.com/office/powerpoint/2010/main" val="259150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大地才遭乾旱</a:t>
            </a:r>
          </a:p>
        </p:txBody>
      </p:sp>
    </p:spTree>
    <p:extLst>
      <p:ext uri="{BB962C8B-B14F-4D97-AF65-F5344CB8AC3E}">
        <p14:creationId xmlns:p14="http://schemas.microsoft.com/office/powerpoint/2010/main" val="2197992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洪水又啟事端</a:t>
            </a:r>
          </a:p>
        </p:txBody>
      </p:sp>
    </p:spTree>
    <p:extLst>
      <p:ext uri="{BB962C8B-B14F-4D97-AF65-F5344CB8AC3E}">
        <p14:creationId xmlns:p14="http://schemas.microsoft.com/office/powerpoint/2010/main" val="3202420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天搖地變瞬間 </a:t>
            </a:r>
          </a:p>
        </p:txBody>
      </p:sp>
    </p:spTree>
    <p:extLst>
      <p:ext uri="{BB962C8B-B14F-4D97-AF65-F5344CB8AC3E}">
        <p14:creationId xmlns:p14="http://schemas.microsoft.com/office/powerpoint/2010/main" val="1925855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家毀心碎人亡</a:t>
            </a:r>
          </a:p>
        </p:txBody>
      </p:sp>
    </p:spTree>
    <p:extLst>
      <p:ext uri="{BB962C8B-B14F-4D97-AF65-F5344CB8AC3E}">
        <p14:creationId xmlns:p14="http://schemas.microsoft.com/office/powerpoint/2010/main" val="3082962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染淨善惡同弦 </a:t>
            </a:r>
          </a:p>
        </p:txBody>
      </p:sp>
    </p:spTree>
    <p:extLst>
      <p:ext uri="{BB962C8B-B14F-4D97-AF65-F5344CB8AC3E}">
        <p14:creationId xmlns:p14="http://schemas.microsoft.com/office/powerpoint/2010/main" val="3800679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生殺與奪兩面</a:t>
            </a:r>
          </a:p>
        </p:txBody>
      </p:sp>
    </p:spTree>
    <p:extLst>
      <p:ext uri="{BB962C8B-B14F-4D97-AF65-F5344CB8AC3E}">
        <p14:creationId xmlns:p14="http://schemas.microsoft.com/office/powerpoint/2010/main" val="3058672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</Words>
  <Application>Microsoft Office PowerPoint</Application>
  <PresentationFormat>如螢幕大小 (16:9)</PresentationFormat>
  <Paragraphs>13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人心不平難安</vt:lpstr>
      <vt:lpstr>天災人禍頻傳 </vt:lpstr>
      <vt:lpstr>人心不平難安</vt:lpstr>
      <vt:lpstr>大地才遭乾旱</vt:lpstr>
      <vt:lpstr>洪水又啟事端</vt:lpstr>
      <vt:lpstr>天搖地變瞬間 </vt:lpstr>
      <vt:lpstr>家毀心碎人亡</vt:lpstr>
      <vt:lpstr>染淨善惡同弦 </vt:lpstr>
      <vt:lpstr>生殺與奪兩面</vt:lpstr>
      <vt:lpstr>湛然歇盡惡緣 </vt:lpstr>
      <vt:lpstr>取捨決於一念</vt:lpstr>
      <vt:lpstr>不察不覺不懺 </vt:lpstr>
      <vt:lpstr>黎民奈何蒼天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（二）人心不平難安</dc:title>
  <dc:creator>James</dc:creator>
  <cp:lastModifiedBy>James</cp:lastModifiedBy>
  <cp:revision>3</cp:revision>
  <dcterms:created xsi:type="dcterms:W3CDTF">2017-11-10T06:49:57Z</dcterms:created>
  <dcterms:modified xsi:type="dcterms:W3CDTF">2017-11-10T07:08:09Z</dcterms:modified>
</cp:coreProperties>
</file>