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975906"/>
            <a:ext cx="91440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478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F8C5-1B22-4B06-BB2A-22E72EE72DF1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CC3F-A2D8-4845-8EEF-A67C3CB45F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49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性圓明自然 </a:t>
            </a:r>
          </a:p>
        </p:txBody>
      </p:sp>
    </p:spTree>
    <p:extLst>
      <p:ext uri="{BB962C8B-B14F-4D97-AF65-F5344CB8AC3E}">
        <p14:creationId xmlns:p14="http://schemas.microsoft.com/office/powerpoint/2010/main" val="1108598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必須纖毫明鑑</a:t>
            </a:r>
          </a:p>
        </p:txBody>
      </p:sp>
    </p:spTree>
    <p:extLst>
      <p:ext uri="{BB962C8B-B14F-4D97-AF65-F5344CB8AC3E}">
        <p14:creationId xmlns:p14="http://schemas.microsoft.com/office/powerpoint/2010/main" val="27029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因果歷歷不爽</a:t>
            </a:r>
          </a:p>
        </p:txBody>
      </p:sp>
    </p:spTree>
    <p:extLst>
      <p:ext uri="{BB962C8B-B14F-4D97-AF65-F5344CB8AC3E}">
        <p14:creationId xmlns:p14="http://schemas.microsoft.com/office/powerpoint/2010/main" val="365298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造業豈能不懺</a:t>
            </a:r>
          </a:p>
        </p:txBody>
      </p:sp>
    </p:spTree>
    <p:extLst>
      <p:ext uri="{BB962C8B-B14F-4D97-AF65-F5344CB8AC3E}">
        <p14:creationId xmlns:p14="http://schemas.microsoft.com/office/powerpoint/2010/main" val="3886992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風平不起波瀾</a:t>
            </a:r>
          </a:p>
        </p:txBody>
      </p:sp>
    </p:spTree>
    <p:extLst>
      <p:ext uri="{BB962C8B-B14F-4D97-AF65-F5344CB8AC3E}">
        <p14:creationId xmlns:p14="http://schemas.microsoft.com/office/powerpoint/2010/main" val="279827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靜寂法界充滿</a:t>
            </a:r>
          </a:p>
        </p:txBody>
      </p:sp>
    </p:spTree>
    <p:extLst>
      <p:ext uri="{BB962C8B-B14F-4D97-AF65-F5344CB8AC3E}">
        <p14:creationId xmlns:p14="http://schemas.microsoft.com/office/powerpoint/2010/main" val="1278544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一性圓明自然</a:t>
            </a:r>
          </a:p>
        </p:txBody>
      </p:sp>
    </p:spTree>
    <p:extLst>
      <p:ext uri="{BB962C8B-B14F-4D97-AF65-F5344CB8AC3E}">
        <p14:creationId xmlns:p14="http://schemas.microsoft.com/office/powerpoint/2010/main" val="400854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63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夜闌長空燦爛</a:t>
            </a:r>
          </a:p>
        </p:txBody>
      </p:sp>
    </p:spTree>
    <p:extLst>
      <p:ext uri="{BB962C8B-B14F-4D97-AF65-F5344CB8AC3E}">
        <p14:creationId xmlns:p14="http://schemas.microsoft.com/office/powerpoint/2010/main" val="280271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銀河繁星點點</a:t>
            </a:r>
          </a:p>
        </p:txBody>
      </p:sp>
    </p:spTree>
    <p:extLst>
      <p:ext uri="{BB962C8B-B14F-4D97-AF65-F5344CB8AC3E}">
        <p14:creationId xmlns:p14="http://schemas.microsoft.com/office/powerpoint/2010/main" val="40635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四時晝夜循環</a:t>
            </a:r>
          </a:p>
        </p:txBody>
      </p:sp>
    </p:spTree>
    <p:extLst>
      <p:ext uri="{BB962C8B-B14F-4D97-AF65-F5344CB8AC3E}">
        <p14:creationId xmlns:p14="http://schemas.microsoft.com/office/powerpoint/2010/main" val="148038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法性天地人間</a:t>
            </a:r>
          </a:p>
        </p:txBody>
      </p:sp>
    </p:spTree>
    <p:extLst>
      <p:ext uri="{BB962C8B-B14F-4D97-AF65-F5344CB8AC3E}">
        <p14:creationId xmlns:p14="http://schemas.microsoft.com/office/powerpoint/2010/main" val="62716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蠢動含靈多樣</a:t>
            </a:r>
          </a:p>
        </p:txBody>
      </p:sp>
    </p:spTree>
    <p:extLst>
      <p:ext uri="{BB962C8B-B14F-4D97-AF65-F5344CB8AC3E}">
        <p14:creationId xmlns:p14="http://schemas.microsoft.com/office/powerpoint/2010/main" val="349426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同生同息同眠</a:t>
            </a:r>
          </a:p>
        </p:txBody>
      </p:sp>
    </p:spTree>
    <p:extLst>
      <p:ext uri="{BB962C8B-B14F-4D97-AF65-F5344CB8AC3E}">
        <p14:creationId xmlns:p14="http://schemas.microsoft.com/office/powerpoint/2010/main" val="305786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緣起緣滅無常</a:t>
            </a:r>
          </a:p>
        </p:txBody>
      </p:sp>
    </p:spTree>
    <p:extLst>
      <p:ext uri="{BB962C8B-B14F-4D97-AF65-F5344CB8AC3E}">
        <p14:creationId xmlns:p14="http://schemas.microsoft.com/office/powerpoint/2010/main" val="424338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惡因惡報惡緣</a:t>
            </a:r>
          </a:p>
        </p:txBody>
      </p:sp>
    </p:spTree>
    <p:extLst>
      <p:ext uri="{BB962C8B-B14F-4D97-AF65-F5344CB8AC3E}">
        <p14:creationId xmlns:p14="http://schemas.microsoft.com/office/powerpoint/2010/main" val="1290709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如螢幕大小 (16:9)</PresentationFormat>
  <Paragraphs>15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一性圓明自然 </vt:lpstr>
      <vt:lpstr>夜闌長空燦爛</vt:lpstr>
      <vt:lpstr>銀河繁星點點</vt:lpstr>
      <vt:lpstr>四時晝夜循環</vt:lpstr>
      <vt:lpstr>法性天地人間</vt:lpstr>
      <vt:lpstr>蠢動含靈多樣</vt:lpstr>
      <vt:lpstr>同生同息同眠</vt:lpstr>
      <vt:lpstr>緣起緣滅無常</vt:lpstr>
      <vt:lpstr>惡因惡報惡緣</vt:lpstr>
      <vt:lpstr>必須纖毫明鑑</vt:lpstr>
      <vt:lpstr>因果歷歷不爽</vt:lpstr>
      <vt:lpstr>造業豈能不懺</vt:lpstr>
      <vt:lpstr>風平不起波瀾</vt:lpstr>
      <vt:lpstr>靜寂法界充滿</vt:lpstr>
      <vt:lpstr>一性圓明自然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（一）一性圓明自然 </dc:title>
  <dc:creator>James</dc:creator>
  <cp:lastModifiedBy>James</cp:lastModifiedBy>
  <cp:revision>4</cp:revision>
  <dcterms:created xsi:type="dcterms:W3CDTF">2017-11-10T06:42:01Z</dcterms:created>
  <dcterms:modified xsi:type="dcterms:W3CDTF">2017-11-10T07:07:51Z</dcterms:modified>
</cp:coreProperties>
</file>