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90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54" autoAdjust="0"/>
    <p:restoredTop sz="94542" autoAdjust="0"/>
  </p:normalViewPr>
  <p:slideViewPr>
    <p:cSldViewPr>
      <p:cViewPr varScale="1">
        <p:scale>
          <a:sx n="99" d="100"/>
          <a:sy n="99" d="100"/>
        </p:scale>
        <p:origin x="-53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英_上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275606"/>
          </a:xfrm>
        </p:spPr>
        <p:txBody>
          <a:bodyPr anchor="ctr">
            <a:noAutofit/>
          </a:bodyPr>
          <a:lstStyle>
            <a:lvl1pPr>
              <a:lnSpc>
                <a:spcPts val="4500"/>
              </a:lnSpc>
              <a:defRPr sz="66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9236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英_中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2143122"/>
            <a:ext cx="9144000" cy="696503"/>
          </a:xfrm>
        </p:spPr>
        <p:txBody>
          <a:bodyPr>
            <a:noAutofit/>
          </a:bodyPr>
          <a:lstStyle>
            <a:lvl1pPr>
              <a:defRPr sz="66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1725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英_下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4029912"/>
            <a:ext cx="9144000" cy="1113588"/>
          </a:xfrm>
        </p:spPr>
        <p:txBody>
          <a:bodyPr anchor="b">
            <a:noAutofit/>
          </a:bodyPr>
          <a:lstStyle>
            <a:lvl1pPr>
              <a:lnSpc>
                <a:spcPts val="4500"/>
              </a:lnSpc>
              <a:defRPr sz="66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6413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上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69650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701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2143122"/>
            <a:ext cx="9144000" cy="69650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9366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下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219063"/>
            <a:ext cx="9144000" cy="696503"/>
          </a:xfrm>
        </p:spPr>
        <p:txBody>
          <a:bodyPr>
            <a:noAutofit/>
          </a:bodyPr>
          <a:lstStyle>
            <a:lvl1pPr>
              <a:defRPr sz="60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617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881DEF-6B70-4EB6-AE20-17D5808DC695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88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n w="15875">
                  <a:noFill/>
                </a:ln>
                <a:solidFill>
                  <a:srgbClr val="FFFFFF"/>
                </a:solidFill>
              </a:rPr>
              <a:t>勤</a:t>
            </a:r>
            <a:r>
              <a:rPr lang="zh-TW" altLang="en-US" dirty="0">
                <a:ln w="15875">
                  <a:noFill/>
                </a:ln>
                <a:solidFill>
                  <a:srgbClr val="FFFFFF"/>
                </a:solidFill>
              </a:rPr>
              <a:t>行</a:t>
            </a:r>
            <a:r>
              <a:rPr lang="zh-TW" altLang="en-US" dirty="0" smtClean="0">
                <a:ln w="15875">
                  <a:noFill/>
                </a:ln>
                <a:solidFill>
                  <a:srgbClr val="FFFFFF"/>
                </a:solidFill>
              </a:rPr>
              <a:t>頌</a:t>
            </a:r>
            <a:endParaRPr lang="en-US" altLang="zh-TW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105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大捨無求恩無量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635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489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立體琉璃同心圓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197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菩提林立同根生</a:t>
            </a:r>
          </a:p>
        </p:txBody>
      </p:sp>
    </p:spTree>
    <p:extLst>
      <p:ext uri="{BB962C8B-B14F-4D97-AF65-F5344CB8AC3E}">
        <p14:creationId xmlns:p14="http://schemas.microsoft.com/office/powerpoint/2010/main" val="214377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隊組合心耕福田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052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慧根深植菩薩道</a:t>
            </a:r>
          </a:p>
        </p:txBody>
      </p:sp>
    </p:spTree>
    <p:extLst>
      <p:ext uri="{BB962C8B-B14F-4D97-AF65-F5344CB8AC3E}">
        <p14:creationId xmlns:p14="http://schemas.microsoft.com/office/powerpoint/2010/main" val="369145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立體琉璃同心圓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040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菩提林立同根生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234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隊組合心耕福田</a:t>
            </a:r>
          </a:p>
        </p:txBody>
      </p:sp>
    </p:spTree>
    <p:extLst>
      <p:ext uri="{BB962C8B-B14F-4D97-AF65-F5344CB8AC3E}">
        <p14:creationId xmlns:p14="http://schemas.microsoft.com/office/powerpoint/2010/main" val="90152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慧根深植菩薩道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555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648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5"/>
      </p14:showEvtLst>
    </p:ext>
  </p:extLs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慧根深植菩薩道</a:t>
            </a:r>
          </a:p>
        </p:txBody>
      </p:sp>
    </p:spTree>
    <p:extLst>
      <p:ext uri="{BB962C8B-B14F-4D97-AF65-F5344CB8AC3E}">
        <p14:creationId xmlns:p14="http://schemas.microsoft.com/office/powerpoint/2010/main" val="189711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819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誠心誓願度眾生</a:t>
            </a:r>
          </a:p>
        </p:txBody>
      </p:sp>
    </p:spTree>
    <p:extLst>
      <p:ext uri="{BB962C8B-B14F-4D97-AF65-F5344CB8AC3E}">
        <p14:creationId xmlns:p14="http://schemas.microsoft.com/office/powerpoint/2010/main" val="343777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正心誓願斷煩惱</a:t>
            </a:r>
          </a:p>
        </p:txBody>
      </p:sp>
    </p:spTree>
    <p:extLst>
      <p:ext uri="{BB962C8B-B14F-4D97-AF65-F5344CB8AC3E}">
        <p14:creationId xmlns:p14="http://schemas.microsoft.com/office/powerpoint/2010/main" val="171230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信心誓願學法門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284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實心誓願成佛道</a:t>
            </a:r>
          </a:p>
        </p:txBody>
      </p:sp>
    </p:spTree>
    <p:extLst>
      <p:ext uri="{BB962C8B-B14F-4D97-AF65-F5344CB8AC3E}">
        <p14:creationId xmlns:p14="http://schemas.microsoft.com/office/powerpoint/2010/main" val="60338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大慈無悔愛無量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97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大悲無怨願無量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630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i="0" u="none" strike="noStrike" kern="100" baseline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大喜無憂樂無量</a:t>
            </a:r>
            <a:endParaRPr lang="en-US" altLang="zh-TW" sz="44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985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82</Words>
  <Application>Microsoft Office PowerPoint</Application>
  <PresentationFormat>如螢幕大小 (16:9)</PresentationFormat>
  <Paragraphs>18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3_預設簡報設計</vt:lpstr>
      <vt:lpstr>勤行頌</vt:lpstr>
      <vt:lpstr>PowerPoint 簡報</vt:lpstr>
      <vt:lpstr>誠心誓願度眾生</vt:lpstr>
      <vt:lpstr>正心誓願斷煩惱</vt:lpstr>
      <vt:lpstr>信心誓願學法門</vt:lpstr>
      <vt:lpstr>實心誓願成佛道</vt:lpstr>
      <vt:lpstr>大慈無悔愛無量</vt:lpstr>
      <vt:lpstr>大悲無怨願無量</vt:lpstr>
      <vt:lpstr>大喜無憂樂無量</vt:lpstr>
      <vt:lpstr>大捨無求恩無量</vt:lpstr>
      <vt:lpstr>PowerPoint 簡報</vt:lpstr>
      <vt:lpstr>立體琉璃同心圓</vt:lpstr>
      <vt:lpstr>菩提林立同根生</vt:lpstr>
      <vt:lpstr>隊組合心耕福田</vt:lpstr>
      <vt:lpstr>慧根深植菩薩道</vt:lpstr>
      <vt:lpstr>立體琉璃同心圓</vt:lpstr>
      <vt:lpstr>菩提林立同根生</vt:lpstr>
      <vt:lpstr>隊組合心耕福田</vt:lpstr>
      <vt:lpstr>慧根深植菩薩道</vt:lpstr>
      <vt:lpstr>慧根深植菩薩道</vt:lpstr>
      <vt:lpstr>PowerPoint 簡報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【勤行頌】  恭錄：證嚴上人開示     作曲：陳歆翰 高大偉 編曲：姬禹丞 高大偉    演唱：殷正洋 唐美雲  姬禹丞 專輯：靜思‧勤行頌 ［單曲音樂CD］</dc:title>
  <dc:creator>陳庭智</dc:creator>
  <cp:lastModifiedBy>James</cp:lastModifiedBy>
  <cp:revision>27</cp:revision>
  <dcterms:created xsi:type="dcterms:W3CDTF">2016-05-30T08:01:46Z</dcterms:created>
  <dcterms:modified xsi:type="dcterms:W3CDTF">2017-11-20T06:56:15Z</dcterms:modified>
</cp:coreProperties>
</file>