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6" r:id="rId6"/>
    <p:sldId id="267" r:id="rId7"/>
    <p:sldId id="268" r:id="rId8"/>
    <p:sldId id="260" r:id="rId9"/>
    <p:sldId id="261" r:id="rId10"/>
    <p:sldId id="262" r:id="rId11"/>
    <p:sldId id="263" r:id="rId12"/>
    <p:sldId id="265" r:id="rId13"/>
    <p:sldId id="264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4FEEDE-47D3-4338-A02D-B61D8DD98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7BCD6B3-79CF-4C88-AFC7-8F6E7AA4F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EFA31D-3FEA-4BF6-B1EF-787CB166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CCB7-AECB-4CD2-A930-4C9682EA91A3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AA3770-4AEB-4880-822D-A150DC54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3C78F1-6981-4C9B-A64C-1218E2B8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418-228B-446F-AB03-01B35791DD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73BDDC-7533-486A-B6FD-8A95B756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EB2782E-E39D-4351-927A-AB496C59C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60973A-24E3-45CC-885C-599BA3442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CCB7-AECB-4CD2-A930-4C9682EA91A3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4E33AE-B623-4CBD-8577-50CFB9EF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66C186-F602-44D0-A886-9AEF9046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418-228B-446F-AB03-01B35791DD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16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B64D818-C03D-4065-B0B6-B0B46BEEFC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813A2BA-F158-40A2-AC5C-A1985BC44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8F1E9F-1A7E-4233-8545-936AF63CB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CCB7-AECB-4CD2-A930-4C9682EA91A3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426F1A-D29F-428B-91F2-302A3C00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C3F6C5-593A-44DD-9AB0-B6A94F6B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418-228B-446F-AB03-01B35791DD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14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FCF191-88E4-4532-9820-6A39280FA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4BAF15-414F-408E-AAE5-BBEDD2EC4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EE3374-BCE9-4EF0-A39A-73E7CA80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CCB7-AECB-4CD2-A930-4C9682EA91A3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DE5C8E-6C54-4788-863F-EF3B0110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770730-BF36-4636-B966-A24D9A0C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418-228B-446F-AB03-01B35791DD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53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12B4B8-6CD9-4F71-8845-ABF5A6815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1299D4E-0541-490D-AC5F-C2B1CA386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D52125-AE76-4328-A013-190448F7B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CCB7-AECB-4CD2-A930-4C9682EA91A3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729415-036F-4022-87F2-F6D21803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53FEDB-501B-4CF6-91C0-6114B3DF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418-228B-446F-AB03-01B35791DD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953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C83690-5E85-4003-B3F1-71990219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486186-FDFE-45FD-8DF5-12F0D5267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B424109-2BCF-46A1-B70F-51329E124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8D8112-BF89-4FCE-BD3B-F90A4E45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CCB7-AECB-4CD2-A930-4C9682EA91A3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54E7FAB-DA1C-422F-877D-C997363D6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814413E-002D-494F-9BD7-76579910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418-228B-446F-AB03-01B35791DD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27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FA1520-FAF8-487D-8724-7B013A26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3D7E47-3962-4181-A9A7-8718C4067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BF7CB4A-4CCE-46B1-815B-20364E87F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167EE37-8322-4B72-A905-304369561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0B96C27-7C46-42F4-A941-E3E6AC7F3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7D17944-6342-4A9C-8DE2-460181C8F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CCB7-AECB-4CD2-A930-4C9682EA91A3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DFFB82C-0844-4DE8-B6A9-95318DBB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FA8F6AC-B708-41DD-A22F-DE643DFF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418-228B-446F-AB03-01B35791DD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35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CB35E9-0EAC-41FC-8FD5-3AE2F194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AB9C71B-E1F0-4322-8268-5716D764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CCB7-AECB-4CD2-A930-4C9682EA91A3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94A9F91-FDD7-4156-9D40-92C71AD5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1E25DBE-D7DF-4EF7-AC46-531C8C60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418-228B-446F-AB03-01B35791DD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040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15883C6-0943-4709-BD85-8E34CA84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CCB7-AECB-4CD2-A930-4C9682EA91A3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6F387B9-C110-4C48-9223-FD578E1D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AB08AC-BB3E-49C1-8BF6-FD6D4ADC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418-228B-446F-AB03-01B35791DD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10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5680ED-8231-4A9D-B53F-93284C3C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839065-71AC-4DC8-B75E-5DA49B188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3F68441-13EC-45D7-A3EE-B60E27D1D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AEEB139-3F14-47F3-91A2-CA57980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CCB7-AECB-4CD2-A930-4C9682EA91A3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92C07EC-0F83-4722-B078-D38E960A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4CEFC6C-1E19-46F5-A3F4-F20D9CE0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418-228B-446F-AB03-01B35791DD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5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720D9A-E031-4640-841C-CDD57E41A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BD08CD5-276D-4BCA-8871-4B3D4C0E79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BEDD390-6FE1-40C8-BEBE-317FC7B46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8692FD6-245F-4E2D-8FFB-74E777AF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CCB7-AECB-4CD2-A930-4C9682EA91A3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6C355E8-3096-43B3-9825-2021A3778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9E16A8E-0C9D-4306-926F-28D4199B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418-228B-446F-AB03-01B35791DD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23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DC675BF-80D6-4020-A0AF-548E90B3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87B95BA-64D2-4CF9-B2B4-FD90DC1CE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4DABB8-5EA1-448A-89D6-B6A97D245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CCB7-AECB-4CD2-A930-4C9682EA91A3}" type="datetimeFigureOut">
              <a:rPr lang="zh-TW" altLang="en-US" smtClean="0"/>
              <a:t>2022/7/19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875467-E3EB-48F6-9B91-D6C841205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8B9D6B-C83F-43C8-85D6-4FEF6483E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B418-228B-446F-AB03-01B35791DD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2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橢圓 26">
            <a:extLst>
              <a:ext uri="{FF2B5EF4-FFF2-40B4-BE49-F238E27FC236}">
                <a16:creationId xmlns:a16="http://schemas.microsoft.com/office/drawing/2014/main" id="{173F367F-432B-444D-A2CE-A86A2CA56075}"/>
              </a:ext>
            </a:extLst>
          </p:cNvPr>
          <p:cNvSpPr/>
          <p:nvPr/>
        </p:nvSpPr>
        <p:spPr>
          <a:xfrm>
            <a:off x="1490662" y="252412"/>
            <a:ext cx="9515475" cy="6353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DD51A3E-739F-4C93-AE6E-B4F8834C6AC1}"/>
              </a:ext>
            </a:extLst>
          </p:cNvPr>
          <p:cNvSpPr txBox="1"/>
          <p:nvPr/>
        </p:nvSpPr>
        <p:spPr>
          <a:xfrm>
            <a:off x="2047874" y="1186846"/>
            <a:ext cx="8401050" cy="448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6600" b="1" dirty="0"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2022</a:t>
            </a:r>
            <a:r>
              <a:rPr lang="zh-CN" altLang="en-US" sz="6600" b="1" dirty="0"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七月吉祥月</a:t>
            </a:r>
            <a:endParaRPr lang="en-US" altLang="zh-CN" sz="6600" b="1" dirty="0">
              <a:latin typeface="華康新特明體(P)" panose="02020900000000000000" pitchFamily="18" charset="-120"/>
              <a:ea typeface="華康新特明體(P)" panose="02020900000000000000" pitchFamily="18" charset="-12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dirty="0"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社區祈福活動</a:t>
            </a:r>
            <a:endParaRPr lang="en-US" altLang="zh-CN" sz="6600" b="1" dirty="0">
              <a:latin typeface="華康新特明體(P)" panose="02020900000000000000" pitchFamily="18" charset="-120"/>
              <a:ea typeface="華康新特明體(P)" panose="02020900000000000000" pitchFamily="18" charset="-12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dirty="0">
                <a:solidFill>
                  <a:srgbClr val="0070C0"/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闖關集點</a:t>
            </a:r>
            <a:r>
              <a:rPr lang="en-US" altLang="zh-CN" sz="6600" b="1" dirty="0">
                <a:solidFill>
                  <a:srgbClr val="0070C0"/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QR</a:t>
            </a:r>
            <a:r>
              <a:rPr lang="zh-CN" altLang="en-US" sz="6600" b="1" dirty="0">
                <a:solidFill>
                  <a:srgbClr val="0070C0"/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 </a:t>
            </a:r>
            <a:r>
              <a:rPr lang="en-US" altLang="zh-CN" sz="6600" b="1" dirty="0">
                <a:solidFill>
                  <a:srgbClr val="0070C0"/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Code</a:t>
            </a:r>
            <a:endParaRPr lang="zh-TW" altLang="en-US" sz="6600" b="1" dirty="0">
              <a:solidFill>
                <a:srgbClr val="0070C0"/>
              </a:solidFill>
              <a:latin typeface="華康新特明體(P)" panose="02020900000000000000" pitchFamily="18" charset="-120"/>
              <a:ea typeface="華康新特明體(P)" panose="02020900000000000000" pitchFamily="18" charset="-120"/>
            </a:endParaRPr>
          </a:p>
        </p:txBody>
      </p:sp>
      <p:pic>
        <p:nvPicPr>
          <p:cNvPr id="29" name="圖形 28" descr="跑步">
            <a:extLst>
              <a:ext uri="{FF2B5EF4-FFF2-40B4-BE49-F238E27FC236}">
                <a16:creationId xmlns:a16="http://schemas.microsoft.com/office/drawing/2014/main" id="{924F9EF8-8D5C-4EE5-9C3A-4A80635CA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0274" y="3375412"/>
            <a:ext cx="1516875" cy="1516875"/>
          </a:xfrm>
          <a:prstGeom prst="rect">
            <a:avLst/>
          </a:prstGeom>
        </p:spPr>
      </p:pic>
      <p:pic>
        <p:nvPicPr>
          <p:cNvPr id="31" name="圖形 30" descr="智慧型手機">
            <a:extLst>
              <a:ext uri="{FF2B5EF4-FFF2-40B4-BE49-F238E27FC236}">
                <a16:creationId xmlns:a16="http://schemas.microsoft.com/office/drawing/2014/main" id="{DE0AA322-5DFE-4C21-9120-6383582E1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88061" y="39778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03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8EC56BC-F505-4498-8A16-D5693FEB1DAA}"/>
              </a:ext>
            </a:extLst>
          </p:cNvPr>
          <p:cNvSpPr txBox="1"/>
          <p:nvPr/>
        </p:nvSpPr>
        <p:spPr>
          <a:xfrm>
            <a:off x="171450" y="952500"/>
            <a:ext cx="576262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會眾參與社區道場祈福活動</a:t>
            </a:r>
            <a:endParaRPr lang="en-US" altLang="zh-CN" sz="4800" dirty="0"/>
          </a:p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印出</a:t>
            </a:r>
            <a:r>
              <a:rPr lang="en-US" altLang="zh-CN" sz="4800" dirty="0"/>
              <a:t>QR Code</a:t>
            </a:r>
            <a:r>
              <a:rPr lang="zh-CN" altLang="en-US" sz="4800" dirty="0"/>
              <a:t>放置各站闖關入口</a:t>
            </a:r>
            <a:endParaRPr lang="en-US" altLang="zh-CN" sz="4800" dirty="0"/>
          </a:p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會眾闖關後，掃描</a:t>
            </a:r>
            <a:r>
              <a:rPr lang="en-US" altLang="zh-CN" sz="4800" dirty="0"/>
              <a:t>QR Code</a:t>
            </a:r>
            <a:r>
              <a:rPr lang="zh-CN" altLang="en-US" sz="4800" dirty="0"/>
              <a:t>可集一點</a:t>
            </a:r>
            <a:endParaRPr lang="zh-TW" altLang="en-US" sz="4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C5A8BDF-EBC2-4DC8-A254-99AC10B19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012369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91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8EC56BC-F505-4498-8A16-D5693FEB1DAA}"/>
              </a:ext>
            </a:extLst>
          </p:cNvPr>
          <p:cNvSpPr txBox="1"/>
          <p:nvPr/>
        </p:nvSpPr>
        <p:spPr>
          <a:xfrm>
            <a:off x="171450" y="952500"/>
            <a:ext cx="576262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會眾參與社區道場祈福活動</a:t>
            </a:r>
            <a:endParaRPr lang="en-US" altLang="zh-CN" sz="4800" dirty="0"/>
          </a:p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印出</a:t>
            </a:r>
            <a:r>
              <a:rPr lang="en-US" altLang="zh-CN" sz="4800" dirty="0"/>
              <a:t>QR Code</a:t>
            </a:r>
            <a:r>
              <a:rPr lang="zh-CN" altLang="en-US" sz="4800" dirty="0"/>
              <a:t>放置各站闖關入口</a:t>
            </a:r>
            <a:endParaRPr lang="en-US" altLang="zh-CN" sz="4800" dirty="0"/>
          </a:p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會眾闖關後，掃描</a:t>
            </a:r>
            <a:r>
              <a:rPr lang="en-US" altLang="zh-CN" sz="4800" dirty="0"/>
              <a:t>QR Code</a:t>
            </a:r>
            <a:r>
              <a:rPr lang="zh-CN" altLang="en-US" sz="4800" dirty="0"/>
              <a:t>可集一點</a:t>
            </a:r>
            <a:endParaRPr lang="zh-TW" altLang="en-US" sz="4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C5A8BDF-EBC2-4DC8-A254-99AC10B19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012369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5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8EC56BC-F505-4498-8A16-D5693FEB1DAA}"/>
              </a:ext>
            </a:extLst>
          </p:cNvPr>
          <p:cNvSpPr txBox="1"/>
          <p:nvPr/>
        </p:nvSpPr>
        <p:spPr>
          <a:xfrm>
            <a:off x="171450" y="952500"/>
            <a:ext cx="576262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會眾參與社區道場祈福活動</a:t>
            </a:r>
            <a:endParaRPr lang="en-US" altLang="zh-CN" sz="4800" dirty="0"/>
          </a:p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印出</a:t>
            </a:r>
            <a:r>
              <a:rPr lang="en-US" altLang="zh-CN" sz="4800" dirty="0"/>
              <a:t>QR Code</a:t>
            </a:r>
            <a:r>
              <a:rPr lang="zh-CN" altLang="en-US" sz="4800" dirty="0"/>
              <a:t>放置各站闖關入口</a:t>
            </a:r>
            <a:endParaRPr lang="en-US" altLang="zh-CN" sz="4800" dirty="0"/>
          </a:p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會眾闖關後，掃描</a:t>
            </a:r>
            <a:r>
              <a:rPr lang="en-US" altLang="zh-CN" sz="4800" dirty="0"/>
              <a:t>QR Code</a:t>
            </a:r>
            <a:r>
              <a:rPr lang="zh-CN" altLang="en-US" sz="4800" dirty="0"/>
              <a:t>可集一點</a:t>
            </a:r>
            <a:endParaRPr lang="zh-TW" altLang="en-US" sz="4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C5A8BDF-EBC2-4DC8-A254-99AC10B19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012369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78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8EC56BC-F505-4498-8A16-D5693FEB1DAA}"/>
              </a:ext>
            </a:extLst>
          </p:cNvPr>
          <p:cNvSpPr txBox="1"/>
          <p:nvPr/>
        </p:nvSpPr>
        <p:spPr>
          <a:xfrm>
            <a:off x="171450" y="952500"/>
            <a:ext cx="576262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會眾參與社區道場祈福活動</a:t>
            </a:r>
            <a:endParaRPr lang="en-US" altLang="zh-CN" sz="4800" dirty="0"/>
          </a:p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印出</a:t>
            </a:r>
            <a:r>
              <a:rPr lang="en-US" altLang="zh-CN" sz="4800" dirty="0"/>
              <a:t>QR Code</a:t>
            </a:r>
            <a:r>
              <a:rPr lang="zh-CN" altLang="en-US" sz="4800" dirty="0"/>
              <a:t>放置各站闖關入口</a:t>
            </a:r>
            <a:endParaRPr lang="en-US" altLang="zh-CN" sz="4800" dirty="0"/>
          </a:p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會眾闖關後，掃描</a:t>
            </a:r>
            <a:r>
              <a:rPr lang="en-US" altLang="zh-CN" sz="4800" dirty="0"/>
              <a:t>QR Code</a:t>
            </a:r>
            <a:r>
              <a:rPr lang="zh-CN" altLang="en-US" sz="4800" dirty="0"/>
              <a:t>可集一點</a:t>
            </a:r>
            <a:endParaRPr lang="zh-TW" altLang="en-US" sz="4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C5A8BDF-EBC2-4DC8-A254-99AC10B19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012369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3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124DCDA-C778-4591-8D7A-080AD4D45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28" y="1523999"/>
            <a:ext cx="3810000" cy="3810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5CA9852-C10E-4952-A969-F9EAACA495C5}"/>
              </a:ext>
            </a:extLst>
          </p:cNvPr>
          <p:cNvSpPr txBox="1"/>
          <p:nvPr/>
        </p:nvSpPr>
        <p:spPr>
          <a:xfrm>
            <a:off x="186431" y="666705"/>
            <a:ext cx="7448365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4400" dirty="0">
                <a:latin typeface="+mj-ea"/>
                <a:ea typeface="+mj-ea"/>
              </a:rPr>
              <a:t>領取集點卡</a:t>
            </a:r>
            <a:r>
              <a:rPr lang="zh-CN" altLang="en-US" sz="4400" dirty="0">
                <a:latin typeface="+mj-ea"/>
                <a:ea typeface="+mj-ea"/>
              </a:rPr>
              <a:t>的</a:t>
            </a:r>
            <a:r>
              <a:rPr lang="en-US" altLang="zh-TW" sz="4400" dirty="0">
                <a:latin typeface="+mj-ea"/>
                <a:ea typeface="+mj-ea"/>
              </a:rPr>
              <a:t>QRCODE</a:t>
            </a:r>
            <a:r>
              <a:rPr lang="zh-TW" altLang="en-US" sz="4400" dirty="0">
                <a:latin typeface="+mj-ea"/>
                <a:ea typeface="+mj-ea"/>
              </a:rPr>
              <a:t>可以放置在入口處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en-US" sz="4400" dirty="0">
                <a:latin typeface="+mj-ea"/>
                <a:ea typeface="+mj-ea"/>
              </a:rPr>
              <a:t>請</a:t>
            </a:r>
            <a:r>
              <a:rPr lang="zh-TW" altLang="en-US" sz="4400" dirty="0">
                <a:latin typeface="+mj-ea"/>
                <a:ea typeface="+mj-ea"/>
              </a:rPr>
              <a:t>先掃描之處</a:t>
            </a:r>
            <a:r>
              <a:rPr lang="zh-CN" altLang="en-US" sz="4400" dirty="0">
                <a:latin typeface="+mj-ea"/>
                <a:ea typeface="+mj-ea"/>
              </a:rPr>
              <a:t>，</a:t>
            </a:r>
            <a:r>
              <a:rPr lang="zh-TW" altLang="en-US" sz="4400" dirty="0">
                <a:latin typeface="+mj-ea"/>
                <a:ea typeface="+mj-ea"/>
              </a:rPr>
              <a:t>就可以在各站闖關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4400" dirty="0">
                <a:latin typeface="+mj-ea"/>
                <a:ea typeface="+mj-ea"/>
              </a:rPr>
              <a:t>這是一個比較有趣的方式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4400" dirty="0">
                <a:latin typeface="+mj-ea"/>
                <a:ea typeface="+mj-ea"/>
              </a:rPr>
              <a:t>讓委員慈誠跟會眾有話題可互動</a:t>
            </a:r>
          </a:p>
        </p:txBody>
      </p:sp>
    </p:spTree>
    <p:extLst>
      <p:ext uri="{BB962C8B-B14F-4D97-AF65-F5344CB8AC3E}">
        <p14:creationId xmlns:p14="http://schemas.microsoft.com/office/powerpoint/2010/main" val="259130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595CE3D-6A62-4961-9618-CC8D25DF8F2E}"/>
              </a:ext>
            </a:extLst>
          </p:cNvPr>
          <p:cNvSpPr/>
          <p:nvPr/>
        </p:nvSpPr>
        <p:spPr>
          <a:xfrm>
            <a:off x="600075" y="347662"/>
            <a:ext cx="10991850" cy="6162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CE98CBB-31AD-475D-A396-BD5B85B7989B}"/>
              </a:ext>
            </a:extLst>
          </p:cNvPr>
          <p:cNvSpPr txBox="1"/>
          <p:nvPr/>
        </p:nvSpPr>
        <p:spPr>
          <a:xfrm>
            <a:off x="709611" y="790575"/>
            <a:ext cx="6910389" cy="461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000" dirty="0"/>
              <a:t>本會提供</a:t>
            </a:r>
            <a:r>
              <a:rPr lang="en-US" altLang="zh-CN" sz="4000" dirty="0"/>
              <a:t>10</a:t>
            </a:r>
            <a:r>
              <a:rPr lang="zh-CN" altLang="en-US" sz="4000" dirty="0"/>
              <a:t>關卡</a:t>
            </a:r>
            <a:r>
              <a:rPr lang="en-US" altLang="zh-CN" sz="4000" dirty="0"/>
              <a:t>QR Code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000" dirty="0"/>
              <a:t>每關卡放置不同的</a:t>
            </a:r>
            <a:r>
              <a:rPr lang="en-US" altLang="zh-CN" sz="4000" dirty="0"/>
              <a:t>QR Code</a:t>
            </a:r>
            <a:r>
              <a:rPr lang="zh-CN" altLang="en-US" sz="4000" dirty="0"/>
              <a:t>，會眾闖關後，掃描</a:t>
            </a:r>
            <a:r>
              <a:rPr lang="en-US" altLang="zh-CN" sz="4000" dirty="0"/>
              <a:t>QR Code</a:t>
            </a:r>
            <a:r>
              <a:rPr lang="zh-CN" altLang="en-US" sz="4000" dirty="0"/>
              <a:t>可集一點</a:t>
            </a:r>
            <a:endParaRPr lang="en-US" altLang="zh-CN" sz="40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000" dirty="0"/>
              <a:t>範例如圖</a:t>
            </a:r>
            <a:endParaRPr lang="zh-TW" altLang="en-US" sz="4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6EAC41D-7394-4010-BB31-5F0C72D0C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7385" y="1176934"/>
            <a:ext cx="6162676" cy="45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5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8EC56BC-F505-4498-8A16-D5693FEB1DAA}"/>
              </a:ext>
            </a:extLst>
          </p:cNvPr>
          <p:cNvSpPr txBox="1"/>
          <p:nvPr/>
        </p:nvSpPr>
        <p:spPr>
          <a:xfrm>
            <a:off x="171450" y="952500"/>
            <a:ext cx="576262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會眾參與社區道場祈福活動</a:t>
            </a:r>
            <a:endParaRPr lang="en-US" altLang="zh-CN" sz="4800" dirty="0"/>
          </a:p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印出</a:t>
            </a:r>
            <a:r>
              <a:rPr lang="en-US" altLang="zh-CN" sz="4800" dirty="0"/>
              <a:t>QR Code</a:t>
            </a:r>
            <a:r>
              <a:rPr lang="zh-CN" altLang="en-US" sz="4800" dirty="0"/>
              <a:t>放置各站闖關入口</a:t>
            </a:r>
            <a:endParaRPr lang="en-US" altLang="zh-CN" sz="4800" dirty="0"/>
          </a:p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會眾闖關後，掃描</a:t>
            </a:r>
            <a:r>
              <a:rPr lang="en-US" altLang="zh-CN" sz="4800" dirty="0"/>
              <a:t>QR Code</a:t>
            </a:r>
            <a:r>
              <a:rPr lang="zh-CN" altLang="en-US" sz="4800" dirty="0"/>
              <a:t>可集一點</a:t>
            </a:r>
            <a:endParaRPr lang="zh-TW" altLang="en-US" sz="4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C5A8BDF-EBC2-4DC8-A254-99AC10B19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012369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5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8EC56BC-F505-4498-8A16-D5693FEB1DAA}"/>
              </a:ext>
            </a:extLst>
          </p:cNvPr>
          <p:cNvSpPr txBox="1"/>
          <p:nvPr/>
        </p:nvSpPr>
        <p:spPr>
          <a:xfrm>
            <a:off x="171450" y="952500"/>
            <a:ext cx="576262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會眾參與社區道場祈福活動</a:t>
            </a:r>
            <a:endParaRPr lang="en-US" altLang="zh-CN" sz="4800" dirty="0"/>
          </a:p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印出</a:t>
            </a:r>
            <a:r>
              <a:rPr lang="en-US" altLang="zh-CN" sz="4800" dirty="0"/>
              <a:t>QR Code</a:t>
            </a:r>
            <a:r>
              <a:rPr lang="zh-CN" altLang="en-US" sz="4800" dirty="0"/>
              <a:t>放置各站闖關入口</a:t>
            </a:r>
            <a:endParaRPr lang="en-US" altLang="zh-CN" sz="4800" dirty="0"/>
          </a:p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會眾闖關後，掃描</a:t>
            </a:r>
            <a:r>
              <a:rPr lang="en-US" altLang="zh-CN" sz="4800" dirty="0"/>
              <a:t>QR Code</a:t>
            </a:r>
            <a:r>
              <a:rPr lang="zh-CN" altLang="en-US" sz="4800" dirty="0"/>
              <a:t>可集一點</a:t>
            </a:r>
            <a:endParaRPr lang="zh-TW" altLang="en-US" sz="4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C5A8BDF-EBC2-4DC8-A254-99AC10B19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012369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3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8EC56BC-F505-4498-8A16-D5693FEB1DAA}"/>
              </a:ext>
            </a:extLst>
          </p:cNvPr>
          <p:cNvSpPr txBox="1"/>
          <p:nvPr/>
        </p:nvSpPr>
        <p:spPr>
          <a:xfrm>
            <a:off x="171450" y="952500"/>
            <a:ext cx="576262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會眾參與社區道場祈福活動</a:t>
            </a:r>
            <a:endParaRPr lang="en-US" altLang="zh-CN" sz="4800" dirty="0"/>
          </a:p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印出</a:t>
            </a:r>
            <a:r>
              <a:rPr lang="en-US" altLang="zh-CN" sz="4800" dirty="0"/>
              <a:t>QR Code</a:t>
            </a:r>
            <a:r>
              <a:rPr lang="zh-CN" altLang="en-US" sz="4800" dirty="0"/>
              <a:t>放置各站闖關入口</a:t>
            </a:r>
            <a:endParaRPr lang="en-US" altLang="zh-CN" sz="4800" dirty="0"/>
          </a:p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會眾闖關後，掃描</a:t>
            </a:r>
            <a:r>
              <a:rPr lang="en-US" altLang="zh-CN" sz="4800" dirty="0"/>
              <a:t>QR Code</a:t>
            </a:r>
            <a:r>
              <a:rPr lang="zh-CN" altLang="en-US" sz="4800" dirty="0"/>
              <a:t>可集一點</a:t>
            </a:r>
            <a:endParaRPr lang="zh-TW" altLang="en-US" sz="4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C5A8BDF-EBC2-4DC8-A254-99AC10B19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012369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59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8EC56BC-F505-4498-8A16-D5693FEB1DAA}"/>
              </a:ext>
            </a:extLst>
          </p:cNvPr>
          <p:cNvSpPr txBox="1"/>
          <p:nvPr/>
        </p:nvSpPr>
        <p:spPr>
          <a:xfrm>
            <a:off x="171450" y="952500"/>
            <a:ext cx="576262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會眾參與社區道場祈福活動</a:t>
            </a:r>
            <a:endParaRPr lang="en-US" altLang="zh-CN" sz="4800" dirty="0"/>
          </a:p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印出</a:t>
            </a:r>
            <a:r>
              <a:rPr lang="en-US" altLang="zh-CN" sz="4800" dirty="0"/>
              <a:t>QR Code</a:t>
            </a:r>
            <a:r>
              <a:rPr lang="zh-CN" altLang="en-US" sz="4800" dirty="0"/>
              <a:t>放置各站闖關入口</a:t>
            </a:r>
            <a:endParaRPr lang="en-US" altLang="zh-CN" sz="4800" dirty="0"/>
          </a:p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會眾闖關後，掃描</a:t>
            </a:r>
            <a:r>
              <a:rPr lang="en-US" altLang="zh-CN" sz="4800" dirty="0"/>
              <a:t>QR Code</a:t>
            </a:r>
            <a:r>
              <a:rPr lang="zh-CN" altLang="en-US" sz="4800" dirty="0"/>
              <a:t>可集一點</a:t>
            </a:r>
            <a:endParaRPr lang="zh-TW" altLang="en-US" sz="4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C5A8BDF-EBC2-4DC8-A254-99AC10B19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012369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2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8EC56BC-F505-4498-8A16-D5693FEB1DAA}"/>
              </a:ext>
            </a:extLst>
          </p:cNvPr>
          <p:cNvSpPr txBox="1"/>
          <p:nvPr/>
        </p:nvSpPr>
        <p:spPr>
          <a:xfrm>
            <a:off x="171450" y="952500"/>
            <a:ext cx="576262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會眾參與社區道場祈福活動</a:t>
            </a:r>
            <a:endParaRPr lang="en-US" altLang="zh-CN" sz="4800" dirty="0"/>
          </a:p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印出</a:t>
            </a:r>
            <a:r>
              <a:rPr lang="en-US" altLang="zh-CN" sz="4800" dirty="0"/>
              <a:t>QR Code</a:t>
            </a:r>
            <a:r>
              <a:rPr lang="zh-CN" altLang="en-US" sz="4800" dirty="0"/>
              <a:t>放置各站闖關入口</a:t>
            </a:r>
            <a:endParaRPr lang="en-US" altLang="zh-CN" sz="4800" dirty="0"/>
          </a:p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會眾闖關後，掃描</a:t>
            </a:r>
            <a:r>
              <a:rPr lang="en-US" altLang="zh-CN" sz="4800" dirty="0"/>
              <a:t>QR Code</a:t>
            </a:r>
            <a:r>
              <a:rPr lang="zh-CN" altLang="en-US" sz="4800" dirty="0"/>
              <a:t>可集一點</a:t>
            </a:r>
            <a:endParaRPr lang="zh-TW" altLang="en-US" sz="4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C5A8BDF-EBC2-4DC8-A254-99AC10B19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012369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5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8EC56BC-F505-4498-8A16-D5693FEB1DAA}"/>
              </a:ext>
            </a:extLst>
          </p:cNvPr>
          <p:cNvSpPr txBox="1"/>
          <p:nvPr/>
        </p:nvSpPr>
        <p:spPr>
          <a:xfrm>
            <a:off x="171450" y="952500"/>
            <a:ext cx="576262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會眾參與社區道場祈福活動</a:t>
            </a:r>
            <a:endParaRPr lang="en-US" altLang="zh-CN" sz="4800" dirty="0"/>
          </a:p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印出</a:t>
            </a:r>
            <a:r>
              <a:rPr lang="en-US" altLang="zh-CN" sz="4800" dirty="0"/>
              <a:t>QR Code</a:t>
            </a:r>
            <a:r>
              <a:rPr lang="zh-CN" altLang="en-US" sz="4800" dirty="0"/>
              <a:t>放置各站闖關入口</a:t>
            </a:r>
            <a:endParaRPr lang="en-US" altLang="zh-CN" sz="4800" dirty="0"/>
          </a:p>
          <a:p>
            <a:pPr marL="685800" indent="-685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CN" altLang="en-US" sz="4800" dirty="0"/>
              <a:t>會眾闖關後，掃描</a:t>
            </a:r>
            <a:r>
              <a:rPr lang="en-US" altLang="zh-CN" sz="4800" dirty="0"/>
              <a:t>QR Code</a:t>
            </a:r>
            <a:r>
              <a:rPr lang="zh-CN" altLang="en-US" sz="4800" dirty="0"/>
              <a:t>可集一點</a:t>
            </a:r>
            <a:endParaRPr lang="zh-TW" altLang="en-US" sz="4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C5A8BDF-EBC2-4DC8-A254-99AC10B19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012369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80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351</Words>
  <Application>Microsoft Office PowerPoint</Application>
  <PresentationFormat>寬螢幕</PresentationFormat>
  <Paragraphs>40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等线</vt:lpstr>
      <vt:lpstr>等线 Light</vt:lpstr>
      <vt:lpstr>華康新特明體(P)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張國霖</dc:creator>
  <cp:lastModifiedBy>張國霖</cp:lastModifiedBy>
  <cp:revision>5</cp:revision>
  <dcterms:created xsi:type="dcterms:W3CDTF">2022-07-15T05:41:06Z</dcterms:created>
  <dcterms:modified xsi:type="dcterms:W3CDTF">2022-07-19T02:04:23Z</dcterms:modified>
</cp:coreProperties>
</file>