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279" r:id="rId2"/>
    <p:sldId id="300" r:id="rId3"/>
    <p:sldId id="291" r:id="rId4"/>
    <p:sldId id="301" r:id="rId5"/>
    <p:sldId id="298" r:id="rId6"/>
    <p:sldId id="281" r:id="rId7"/>
    <p:sldId id="302" r:id="rId8"/>
    <p:sldId id="299" r:id="rId9"/>
    <p:sldId id="280" r:id="rId10"/>
    <p:sldId id="297" r:id="rId11"/>
    <p:sldId id="283" r:id="rId12"/>
    <p:sldId id="286" r:id="rId13"/>
    <p:sldId id="294" r:id="rId14"/>
    <p:sldId id="284" r:id="rId15"/>
    <p:sldId id="285" r:id="rId16"/>
    <p:sldId id="296" r:id="rId17"/>
    <p:sldId id="303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41C07-F1A4-4AEA-8334-A76B44538353}" type="datetimeFigureOut">
              <a:t>2022/7/15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D0BCE-6EA1-43BE-9E78-BA3400B9356A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76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9f615fc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9f615fc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82fdd2a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82fdd2a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64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82fdd2a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82fdd2a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53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 flipH="1">
            <a:off x="10702546" y="8189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41" name="Google Shape;41;p3"/>
          <p:cNvSpPr/>
          <p:nvPr/>
        </p:nvSpPr>
        <p:spPr>
          <a:xfrm flipH="1">
            <a:off x="3440318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42" name="Google Shape;42;p3"/>
          <p:cNvSpPr/>
          <p:nvPr/>
        </p:nvSpPr>
        <p:spPr>
          <a:xfrm flipH="1">
            <a:off x="6358512" y="95691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3586553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15" name="Google Shape;115;p13"/>
          <p:cNvSpPr/>
          <p:nvPr/>
        </p:nvSpPr>
        <p:spPr>
          <a:xfrm>
            <a:off x="-1061993" y="8189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16" name="Google Shape;116;p13"/>
          <p:cNvSpPr/>
          <p:nvPr/>
        </p:nvSpPr>
        <p:spPr>
          <a:xfrm>
            <a:off x="7752250" y="-2511987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1174967" y="18569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1174967" y="23729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/>
          </p:nvPr>
        </p:nvSpPr>
        <p:spPr>
          <a:xfrm>
            <a:off x="4607000" y="18569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3"/>
          </p:nvPr>
        </p:nvSpPr>
        <p:spPr>
          <a:xfrm>
            <a:off x="4607000" y="23729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/>
          </p:nvPr>
        </p:nvSpPr>
        <p:spPr>
          <a:xfrm>
            <a:off x="8039033" y="18569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8039033" y="23729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/>
          </p:nvPr>
        </p:nvSpPr>
        <p:spPr>
          <a:xfrm>
            <a:off x="1174967" y="37608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1174967" y="42768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8"/>
          </p:nvPr>
        </p:nvSpPr>
        <p:spPr>
          <a:xfrm>
            <a:off x="4607000" y="37608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4607000" y="42768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3"/>
          </p:nvPr>
        </p:nvSpPr>
        <p:spPr>
          <a:xfrm>
            <a:off x="8039033" y="37608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8039033" y="42768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1843256" y="1892600"/>
            <a:ext cx="3528400" cy="411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1852059" y="2316833"/>
            <a:ext cx="3519600" cy="1514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2"/>
          </p:nvPr>
        </p:nvSpPr>
        <p:spPr>
          <a:xfrm>
            <a:off x="7245259" y="1892600"/>
            <a:ext cx="2767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3"/>
          </p:nvPr>
        </p:nvSpPr>
        <p:spPr>
          <a:xfrm>
            <a:off x="6675403" y="2316833"/>
            <a:ext cx="3519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4"/>
          </p:nvPr>
        </p:nvSpPr>
        <p:spPr>
          <a:xfrm>
            <a:off x="2554464" y="4226100"/>
            <a:ext cx="3591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5"/>
          </p:nvPr>
        </p:nvSpPr>
        <p:spPr>
          <a:xfrm>
            <a:off x="1956827" y="4651900"/>
            <a:ext cx="3519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 idx="6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 rot="10800000">
            <a:off x="10441401" y="570711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39" name="Google Shape;139;p14"/>
          <p:cNvSpPr/>
          <p:nvPr/>
        </p:nvSpPr>
        <p:spPr>
          <a:xfrm rot="10800000">
            <a:off x="10530935" y="5031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40" name="Google Shape;140;p14"/>
          <p:cNvSpPr/>
          <p:nvPr/>
        </p:nvSpPr>
        <p:spPr>
          <a:xfrm rot="1127693">
            <a:off x="-1760583" y="-1055344"/>
            <a:ext cx="3800201" cy="4782565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4196158" y="577061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55607" y="43562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8285553" y="-2431609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 flipH="1">
            <a:off x="5472317" y="818941"/>
            <a:ext cx="7440784" cy="9737051"/>
            <a:chOff x="-796495" y="614206"/>
            <a:chExt cx="5580588" cy="7302788"/>
          </a:xfrm>
        </p:grpSpPr>
        <p:sp>
          <p:nvSpPr>
            <p:cNvPr id="149" name="Google Shape;149;p16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165914" y="33635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51" name="Google Shape;151;p16"/>
          <p:cNvSpPr/>
          <p:nvPr/>
        </p:nvSpPr>
        <p:spPr>
          <a:xfrm rot="10800000" flipH="1">
            <a:off x="-510603" y="-249775"/>
            <a:ext cx="2708605" cy="2180171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 rot="10800000" flipH="1">
            <a:off x="106758" y="-24919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59" name="Google Shape;159;p18"/>
          <p:cNvSpPr/>
          <p:nvPr/>
        </p:nvSpPr>
        <p:spPr>
          <a:xfrm rot="10800000" flipH="1">
            <a:off x="55607" y="43562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60" name="Google Shape;160;p18"/>
          <p:cNvSpPr/>
          <p:nvPr/>
        </p:nvSpPr>
        <p:spPr>
          <a:xfrm rot="10800000" flipH="1">
            <a:off x="8285553" y="-2431609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8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 rot="10800000">
            <a:off x="6646908" y="568171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65" name="Google Shape;165;p19"/>
          <p:cNvSpPr/>
          <p:nvPr/>
        </p:nvSpPr>
        <p:spPr>
          <a:xfrm rot="10800000">
            <a:off x="10482943" y="42673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66" name="Google Shape;166;p19"/>
          <p:cNvSpPr/>
          <p:nvPr/>
        </p:nvSpPr>
        <p:spPr>
          <a:xfrm rot="10800000">
            <a:off x="-1874448" y="-2203009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9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 rot="10800000" flipH="1">
            <a:off x="106758" y="-24919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69" name="Google Shape;169;p20"/>
          <p:cNvSpPr/>
          <p:nvPr/>
        </p:nvSpPr>
        <p:spPr>
          <a:xfrm rot="10800000" flipH="1">
            <a:off x="55607" y="43562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1061993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3586553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3586558" y="5334634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6837850" y="2429412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10702546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04" name="Google Shape;204;p23"/>
          <p:cNvSpPr/>
          <p:nvPr/>
        </p:nvSpPr>
        <p:spPr>
          <a:xfrm rot="10800000">
            <a:off x="3440318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05" name="Google Shape;205;p23"/>
          <p:cNvSpPr/>
          <p:nvPr/>
        </p:nvSpPr>
        <p:spPr>
          <a:xfrm rot="10800000">
            <a:off x="6358512" y="5334634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10702546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08" name="Google Shape;208;p24"/>
          <p:cNvSpPr/>
          <p:nvPr/>
        </p:nvSpPr>
        <p:spPr>
          <a:xfrm rot="10800000">
            <a:off x="3440318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341393" y="2226212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10702546" y="8189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46" name="Google Shape;46;p4"/>
          <p:cNvSpPr/>
          <p:nvPr/>
        </p:nvSpPr>
        <p:spPr>
          <a:xfrm flipH="1">
            <a:off x="3440318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47" name="Google Shape;47;p4"/>
          <p:cNvSpPr/>
          <p:nvPr/>
        </p:nvSpPr>
        <p:spPr>
          <a:xfrm rot="761566" flipH="1">
            <a:off x="-2662083" y="-2404784"/>
            <a:ext cx="6075109" cy="6945317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48" name="Google Shape;48;p4"/>
          <p:cNvSpPr/>
          <p:nvPr/>
        </p:nvSpPr>
        <p:spPr>
          <a:xfrm>
            <a:off x="736600" y="0"/>
            <a:ext cx="10744000" cy="62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950967" y="1569447"/>
            <a:ext cx="1027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600"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969389" y="37043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2561561" y="-469266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13" name="Google Shape;213;p25"/>
          <p:cNvSpPr/>
          <p:nvPr/>
        </p:nvSpPr>
        <p:spPr>
          <a:xfrm rot="1398376">
            <a:off x="5656737" y="3798847"/>
            <a:ext cx="4824188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1663700" y="1708200"/>
            <a:ext cx="3925600" cy="6858000"/>
            <a:chOff x="1247775" y="1281150"/>
            <a:chExt cx="2944200" cy="5143500"/>
          </a:xfrm>
        </p:grpSpPr>
        <p:sp>
          <p:nvSpPr>
            <p:cNvPr id="53" name="Google Shape;53;p5"/>
            <p:cNvSpPr/>
            <p:nvPr/>
          </p:nvSpPr>
          <p:spPr>
            <a:xfrm>
              <a:off x="1247775" y="1281150"/>
              <a:ext cx="29442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651554" y="246836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651554" y="281698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651554" y="316559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651554" y="351421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651554" y="386282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651554" y="421144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60" name="Google Shape;60;p5"/>
          <p:cNvSpPr txBox="1">
            <a:spLocks noGrp="1"/>
          </p:cNvSpPr>
          <p:nvPr>
            <p:ph type="body" idx="1"/>
          </p:nvPr>
        </p:nvSpPr>
        <p:spPr>
          <a:xfrm>
            <a:off x="1972333" y="2704933"/>
            <a:ext cx="3611600" cy="34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2132217" y="2020400"/>
            <a:ext cx="3279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2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grpSp>
        <p:nvGrpSpPr>
          <p:cNvPr id="63" name="Google Shape;63;p5"/>
          <p:cNvGrpSpPr/>
          <p:nvPr/>
        </p:nvGrpSpPr>
        <p:grpSpPr>
          <a:xfrm>
            <a:off x="-1061993" y="-2410387"/>
            <a:ext cx="15600695" cy="6945480"/>
            <a:chOff x="-796495" y="-1807790"/>
            <a:chExt cx="11700521" cy="5209110"/>
          </a:xfrm>
        </p:grpSpPr>
        <p:sp>
          <p:nvSpPr>
            <p:cNvPr id="64" name="Google Shape;64;p5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3475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66" name="Google Shape;66;p5"/>
          <p:cNvSpPr/>
          <p:nvPr/>
        </p:nvSpPr>
        <p:spPr>
          <a:xfrm>
            <a:off x="6311900" y="1708200"/>
            <a:ext cx="3925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67" name="Google Shape;67;p5"/>
          <p:cNvSpPr/>
          <p:nvPr/>
        </p:nvSpPr>
        <p:spPr>
          <a:xfrm>
            <a:off x="6850272" y="329115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68" name="Google Shape;68;p5"/>
          <p:cNvSpPr/>
          <p:nvPr/>
        </p:nvSpPr>
        <p:spPr>
          <a:xfrm>
            <a:off x="6850272" y="375597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69" name="Google Shape;69;p5"/>
          <p:cNvSpPr/>
          <p:nvPr/>
        </p:nvSpPr>
        <p:spPr>
          <a:xfrm>
            <a:off x="6850272" y="422079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70" name="Google Shape;70;p5"/>
          <p:cNvSpPr/>
          <p:nvPr/>
        </p:nvSpPr>
        <p:spPr>
          <a:xfrm>
            <a:off x="6850272" y="468561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71" name="Google Shape;71;p5"/>
          <p:cNvSpPr/>
          <p:nvPr/>
        </p:nvSpPr>
        <p:spPr>
          <a:xfrm>
            <a:off x="6850272" y="515043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72" name="Google Shape;72;p5"/>
          <p:cNvSpPr/>
          <p:nvPr/>
        </p:nvSpPr>
        <p:spPr>
          <a:xfrm>
            <a:off x="6850272" y="561525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3"/>
          </p:nvPr>
        </p:nvSpPr>
        <p:spPr>
          <a:xfrm>
            <a:off x="6608067" y="2704933"/>
            <a:ext cx="3611600" cy="34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4"/>
          </p:nvPr>
        </p:nvSpPr>
        <p:spPr>
          <a:xfrm>
            <a:off x="6767951" y="2020400"/>
            <a:ext cx="3279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-16881" y="-56156"/>
            <a:ext cx="12405648" cy="7037291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061993" y="8189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79" name="Google Shape;79;p6"/>
          <p:cNvSpPr/>
          <p:nvPr/>
        </p:nvSpPr>
        <p:spPr>
          <a:xfrm>
            <a:off x="3586553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3586553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84" name="Google Shape;84;p7"/>
          <p:cNvSpPr/>
          <p:nvPr/>
        </p:nvSpPr>
        <p:spPr>
          <a:xfrm>
            <a:off x="-769542" y="5734491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85" name="Google Shape;85;p7"/>
          <p:cNvSpPr/>
          <p:nvPr/>
        </p:nvSpPr>
        <p:spPr>
          <a:xfrm>
            <a:off x="6837850" y="-2410387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1061993" y="-2410387"/>
            <a:ext cx="13975095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 rot="10800000" flipH="1">
            <a:off x="5970225" y="-63019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96" name="Google Shape;96;p9"/>
          <p:cNvSpPr/>
          <p:nvPr/>
        </p:nvSpPr>
        <p:spPr>
          <a:xfrm rot="10800000" flipH="1">
            <a:off x="55607" y="43562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97" name="Google Shape;97;p9"/>
          <p:cNvSpPr/>
          <p:nvPr/>
        </p:nvSpPr>
        <p:spPr>
          <a:xfrm rot="10800000">
            <a:off x="8907853" y="1162491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5888967" y="3030395"/>
            <a:ext cx="4449200" cy="31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 sz="1867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2"/>
          </p:nvPr>
        </p:nvSpPr>
        <p:spPr>
          <a:xfrm>
            <a:off x="5970233" y="2032000"/>
            <a:ext cx="4983200" cy="7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andlee"/>
              <a:buNone/>
              <a:defRPr sz="2667" b="1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744493" y="-2372287"/>
            <a:ext cx="13975095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8" r:id="rId17"/>
    <p:sldLayoutId id="2147483669" r:id="rId18"/>
    <p:sldLayoutId id="2147483670" r:id="rId19"/>
    <p:sldLayoutId id="214748367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n1K8M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n1K8M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0;p30">
            <a:extLst>
              <a:ext uri="{FF2B5EF4-FFF2-40B4-BE49-F238E27FC236}">
                <a16:creationId xmlns:a16="http://schemas.microsoft.com/office/drawing/2014/main" id="{797A615F-CA43-4538-A952-874EDDF37B9E}"/>
              </a:ext>
            </a:extLst>
          </p:cNvPr>
          <p:cNvGrpSpPr/>
          <p:nvPr/>
        </p:nvGrpSpPr>
        <p:grpSpPr>
          <a:xfrm rot="1458449">
            <a:off x="9627287" y="4770334"/>
            <a:ext cx="2331423" cy="2023809"/>
            <a:chOff x="972034" y="4038077"/>
            <a:chExt cx="1579697" cy="1371393"/>
          </a:xfrm>
        </p:grpSpPr>
        <p:sp>
          <p:nvSpPr>
            <p:cNvPr id="3" name="Google Shape;271;p30">
              <a:extLst>
                <a:ext uri="{FF2B5EF4-FFF2-40B4-BE49-F238E27FC236}">
                  <a16:creationId xmlns:a16="http://schemas.microsoft.com/office/drawing/2014/main" id="{49698D61-504F-4D3F-A968-EE6E989AC3FB}"/>
                </a:ext>
              </a:extLst>
            </p:cNvPr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" name="Google Shape;272;p30">
              <a:extLst>
                <a:ext uri="{FF2B5EF4-FFF2-40B4-BE49-F238E27FC236}">
                  <a16:creationId xmlns:a16="http://schemas.microsoft.com/office/drawing/2014/main" id="{C7A3BB15-0D63-4EAD-B66C-E7AE862D2DE6}"/>
                </a:ext>
              </a:extLst>
            </p:cNvPr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grpSp>
          <p:nvGrpSpPr>
            <p:cNvPr id="5" name="Google Shape;273;p30">
              <a:extLst>
                <a:ext uri="{FF2B5EF4-FFF2-40B4-BE49-F238E27FC236}">
                  <a16:creationId xmlns:a16="http://schemas.microsoft.com/office/drawing/2014/main" id="{40C8D88C-8E09-4D6A-95F9-93C280818D8E}"/>
                </a:ext>
              </a:extLst>
            </p:cNvPr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6" name="Google Shape;274;p30">
                <a:extLst>
                  <a:ext uri="{FF2B5EF4-FFF2-40B4-BE49-F238E27FC236}">
                    <a16:creationId xmlns:a16="http://schemas.microsoft.com/office/drawing/2014/main" id="{F0D5B14A-6A93-43D2-95BE-4ED469214312}"/>
                  </a:ext>
                </a:extLst>
              </p:cNvPr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7" name="Google Shape;275;p30">
                <a:extLst>
                  <a:ext uri="{FF2B5EF4-FFF2-40B4-BE49-F238E27FC236}">
                    <a16:creationId xmlns:a16="http://schemas.microsoft.com/office/drawing/2014/main" id="{82367B31-9008-450F-A6CB-8F00DA7A506F}"/>
                  </a:ext>
                </a:extLst>
              </p:cNvPr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8" name="Google Shape;276;p30">
                <a:extLst>
                  <a:ext uri="{FF2B5EF4-FFF2-40B4-BE49-F238E27FC236}">
                    <a16:creationId xmlns:a16="http://schemas.microsoft.com/office/drawing/2014/main" id="{E876E5E4-650C-40F4-92E3-0C2891987537}"/>
                  </a:ext>
                </a:extLst>
              </p:cNvPr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9" name="Google Shape;277;p30">
                <a:extLst>
                  <a:ext uri="{FF2B5EF4-FFF2-40B4-BE49-F238E27FC236}">
                    <a16:creationId xmlns:a16="http://schemas.microsoft.com/office/drawing/2014/main" id="{22C37F22-3628-46DF-9143-B91996FC4429}"/>
                  </a:ext>
                </a:extLst>
              </p:cNvPr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</p:grpSp>
      </p:grp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33DD2F11-EB9C-4B3E-8280-D956F69DD50E}"/>
              </a:ext>
            </a:extLst>
          </p:cNvPr>
          <p:cNvSpPr/>
          <p:nvPr/>
        </p:nvSpPr>
        <p:spPr>
          <a:xfrm>
            <a:off x="1177526" y="563329"/>
            <a:ext cx="9606084" cy="5712168"/>
          </a:xfrm>
          <a:custGeom>
            <a:avLst/>
            <a:gdLst>
              <a:gd name="connsiteX0" fmla="*/ 6397024 w 7204563"/>
              <a:gd name="connsiteY0" fmla="*/ 219846 h 4284126"/>
              <a:gd name="connsiteX1" fmla="*/ 483904 w 7204563"/>
              <a:gd name="connsiteY1" fmla="*/ 783726 h 4284126"/>
              <a:gd name="connsiteX2" fmla="*/ 1040164 w 7204563"/>
              <a:gd name="connsiteY2" fmla="*/ 3846966 h 4284126"/>
              <a:gd name="connsiteX3" fmla="*/ 6572284 w 7204563"/>
              <a:gd name="connsiteY3" fmla="*/ 3877446 h 4284126"/>
              <a:gd name="connsiteX4" fmla="*/ 6397024 w 7204563"/>
              <a:gd name="connsiteY4" fmla="*/ 219846 h 42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4563" h="4284126">
                <a:moveTo>
                  <a:pt x="6397024" y="219846"/>
                </a:moveTo>
                <a:cubicBezTo>
                  <a:pt x="5382294" y="-295774"/>
                  <a:pt x="1376714" y="179206"/>
                  <a:pt x="483904" y="783726"/>
                </a:cubicBezTo>
                <a:cubicBezTo>
                  <a:pt x="-408906" y="1388246"/>
                  <a:pt x="25434" y="3331346"/>
                  <a:pt x="1040164" y="3846966"/>
                </a:cubicBezTo>
                <a:cubicBezTo>
                  <a:pt x="2054894" y="4362586"/>
                  <a:pt x="5674394" y="4481966"/>
                  <a:pt x="6572284" y="3877446"/>
                </a:cubicBezTo>
                <a:cubicBezTo>
                  <a:pt x="7470174" y="3272926"/>
                  <a:pt x="7411754" y="735466"/>
                  <a:pt x="6397024" y="2198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33"/>
          </a:p>
        </p:txBody>
      </p:sp>
      <p:grpSp>
        <p:nvGrpSpPr>
          <p:cNvPr id="11" name="Google Shape;228;p30">
            <a:extLst>
              <a:ext uri="{FF2B5EF4-FFF2-40B4-BE49-F238E27FC236}">
                <a16:creationId xmlns:a16="http://schemas.microsoft.com/office/drawing/2014/main" id="{A0FBEFF4-5584-47CB-84CC-4AD065EF604E}"/>
              </a:ext>
            </a:extLst>
          </p:cNvPr>
          <p:cNvGrpSpPr/>
          <p:nvPr/>
        </p:nvGrpSpPr>
        <p:grpSpPr>
          <a:xfrm>
            <a:off x="9290007" y="-445947"/>
            <a:ext cx="5032699" cy="2639772"/>
            <a:chOff x="6797960" y="203729"/>
            <a:chExt cx="3774524" cy="1979829"/>
          </a:xfrm>
        </p:grpSpPr>
        <p:sp>
          <p:nvSpPr>
            <p:cNvPr id="12" name="Google Shape;229;p30">
              <a:extLst>
                <a:ext uri="{FF2B5EF4-FFF2-40B4-BE49-F238E27FC236}">
                  <a16:creationId xmlns:a16="http://schemas.microsoft.com/office/drawing/2014/main" id="{BD564AC0-7A50-4AD6-9BEC-8D9801200349}"/>
                </a:ext>
              </a:extLst>
            </p:cNvPr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3" name="Google Shape;230;p30">
              <a:extLst>
                <a:ext uri="{FF2B5EF4-FFF2-40B4-BE49-F238E27FC236}">
                  <a16:creationId xmlns:a16="http://schemas.microsoft.com/office/drawing/2014/main" id="{1E3B37A4-BE0E-4118-84FA-213D3C4C36C0}"/>
                </a:ext>
              </a:extLst>
            </p:cNvPr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" name="Google Shape;231;p30">
              <a:extLst>
                <a:ext uri="{FF2B5EF4-FFF2-40B4-BE49-F238E27FC236}">
                  <a16:creationId xmlns:a16="http://schemas.microsoft.com/office/drawing/2014/main" id="{8506D7F6-AD63-476F-A3EC-9F1BA98B601E}"/>
                </a:ext>
              </a:extLst>
            </p:cNvPr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5" name="Google Shape;232;p30">
              <a:extLst>
                <a:ext uri="{FF2B5EF4-FFF2-40B4-BE49-F238E27FC236}">
                  <a16:creationId xmlns:a16="http://schemas.microsoft.com/office/drawing/2014/main" id="{611C15B2-5B82-4D76-A1A7-17614C0D2C89}"/>
                </a:ext>
              </a:extLst>
            </p:cNvPr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6" name="Google Shape;233;p30">
              <a:extLst>
                <a:ext uri="{FF2B5EF4-FFF2-40B4-BE49-F238E27FC236}">
                  <a16:creationId xmlns:a16="http://schemas.microsoft.com/office/drawing/2014/main" id="{D9BD44C4-60CE-4C12-9BE5-28370E91F506}"/>
                </a:ext>
              </a:extLst>
            </p:cNvPr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" name="Google Shape;234;p30">
              <a:extLst>
                <a:ext uri="{FF2B5EF4-FFF2-40B4-BE49-F238E27FC236}">
                  <a16:creationId xmlns:a16="http://schemas.microsoft.com/office/drawing/2014/main" id="{28735871-17FF-4E56-B496-854067555723}"/>
                </a:ext>
              </a:extLst>
            </p:cNvPr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id="{D6B95D74-626B-36E6-834E-7C12B8153BE1}"/>
              </a:ext>
            </a:extLst>
          </p:cNvPr>
          <p:cNvSpPr txBox="1">
            <a:spLocks/>
          </p:cNvSpPr>
          <p:nvPr/>
        </p:nvSpPr>
        <p:spPr>
          <a:xfrm>
            <a:off x="1372291" y="1065309"/>
            <a:ext cx="9211775" cy="480756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zh-TW" altLang="en-US" sz="7200" b="1" dirty="0">
                <a:solidFill>
                  <a:srgbClr val="C00000"/>
                </a:solidFill>
                <a:latin typeface="微軟正黑體"/>
                <a:ea typeface="微軟正黑體"/>
              </a:rPr>
              <a:t>七月吉祥月</a:t>
            </a:r>
            <a:endParaRPr lang="en-US" altLang="zh-TW" sz="7200" b="1" dirty="0">
              <a:solidFill>
                <a:srgbClr val="C00000"/>
              </a:solidFill>
              <a:latin typeface="微軟正黑體"/>
              <a:ea typeface="微軟正黑體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zh-TW" altLang="en-US" sz="9600" b="1" dirty="0">
                <a:solidFill>
                  <a:srgbClr val="0000FF"/>
                </a:solidFill>
                <a:latin typeface="微軟正黑體"/>
                <a:ea typeface="微軟正黑體"/>
              </a:rPr>
              <a:t>人間菩薩大招生</a:t>
            </a:r>
            <a:endParaRPr lang="en-US" altLang="zh-TW" sz="9600" b="1" dirty="0">
              <a:solidFill>
                <a:srgbClr val="0000FF"/>
              </a:solidFill>
              <a:latin typeface="微軟正黑體"/>
              <a:ea typeface="微軟正黑體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zh-TW" altLang="en-US" sz="6000" dirty="0">
                <a:latin typeface="微軟正黑體"/>
                <a:ea typeface="微軟正黑體"/>
              </a:rPr>
              <a:t>慈濟官方</a:t>
            </a:r>
            <a:r>
              <a:rPr lang="en-US" altLang="zh-TW" sz="6000" dirty="0">
                <a:latin typeface="微軟正黑體"/>
                <a:ea typeface="微軟正黑體"/>
              </a:rPr>
              <a:t>LINE</a:t>
            </a:r>
            <a:r>
              <a:rPr lang="zh-TW" altLang="en-US" sz="6000" dirty="0">
                <a:latin typeface="微軟正黑體"/>
                <a:ea typeface="微軟正黑體"/>
              </a:rPr>
              <a:t>推廣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12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578;p50">
            <a:extLst>
              <a:ext uri="{FF2B5EF4-FFF2-40B4-BE49-F238E27FC236}">
                <a16:creationId xmlns:a16="http://schemas.microsoft.com/office/drawing/2014/main" id="{2704F9E1-5024-471D-9B2F-729CF936D4CE}"/>
              </a:ext>
            </a:extLst>
          </p:cNvPr>
          <p:cNvGrpSpPr/>
          <p:nvPr/>
        </p:nvGrpSpPr>
        <p:grpSpPr>
          <a:xfrm flipH="1">
            <a:off x="-623851" y="-358997"/>
            <a:ext cx="3393303" cy="1796989"/>
            <a:chOff x="-623852" y="-358997"/>
            <a:chExt cx="3393303" cy="1796989"/>
          </a:xfrm>
        </p:grpSpPr>
        <p:sp>
          <p:nvSpPr>
            <p:cNvPr id="11" name="Google Shape;1581;p50">
              <a:extLst>
                <a:ext uri="{FF2B5EF4-FFF2-40B4-BE49-F238E27FC236}">
                  <a16:creationId xmlns:a16="http://schemas.microsoft.com/office/drawing/2014/main" id="{C48A15C9-B5BE-18AA-AC4C-B5482AA4671A}"/>
                </a:ext>
              </a:extLst>
            </p:cNvPr>
            <p:cNvSpPr/>
            <p:nvPr/>
          </p:nvSpPr>
          <p:spPr>
            <a:xfrm>
              <a:off x="1640394" y="587735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79;p50">
              <a:extLst>
                <a:ext uri="{FF2B5EF4-FFF2-40B4-BE49-F238E27FC236}">
                  <a16:creationId xmlns:a16="http://schemas.microsoft.com/office/drawing/2014/main" id="{FCFB169E-068F-EEF4-DC87-475C0B54947F}"/>
                </a:ext>
              </a:extLst>
            </p:cNvPr>
            <p:cNvSpPr/>
            <p:nvPr/>
          </p:nvSpPr>
          <p:spPr>
            <a:xfrm>
              <a:off x="2102128" y="754941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80;p50">
              <a:extLst>
                <a:ext uri="{FF2B5EF4-FFF2-40B4-BE49-F238E27FC236}">
                  <a16:creationId xmlns:a16="http://schemas.microsoft.com/office/drawing/2014/main" id="{3D100E5C-0135-D967-B344-CAFD2EEE3835}"/>
                </a:ext>
              </a:extLst>
            </p:cNvPr>
            <p:cNvSpPr/>
            <p:nvPr/>
          </p:nvSpPr>
          <p:spPr>
            <a:xfrm>
              <a:off x="2100958" y="477217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82;p50">
              <a:extLst>
                <a:ext uri="{FF2B5EF4-FFF2-40B4-BE49-F238E27FC236}">
                  <a16:creationId xmlns:a16="http://schemas.microsoft.com/office/drawing/2014/main" id="{94805CF6-65B0-2E76-18C0-E5939FCD7C9D}"/>
                </a:ext>
              </a:extLst>
            </p:cNvPr>
            <p:cNvSpPr/>
            <p:nvPr/>
          </p:nvSpPr>
          <p:spPr>
            <a:xfrm>
              <a:off x="1686970" y="573084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83;p50">
              <a:extLst>
                <a:ext uri="{FF2B5EF4-FFF2-40B4-BE49-F238E27FC236}">
                  <a16:creationId xmlns:a16="http://schemas.microsoft.com/office/drawing/2014/main" id="{5086467A-8EB9-B677-BDF1-4AB375172A7F}"/>
                </a:ext>
              </a:extLst>
            </p:cNvPr>
            <p:cNvSpPr/>
            <p:nvPr/>
          </p:nvSpPr>
          <p:spPr>
            <a:xfrm>
              <a:off x="1360564" y="257491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84;p50">
              <a:extLst>
                <a:ext uri="{FF2B5EF4-FFF2-40B4-BE49-F238E27FC236}">
                  <a16:creationId xmlns:a16="http://schemas.microsoft.com/office/drawing/2014/main" id="{248FEFD7-E114-89BD-EF18-9C82181545BD}"/>
                </a:ext>
              </a:extLst>
            </p:cNvPr>
            <p:cNvSpPr/>
            <p:nvPr/>
          </p:nvSpPr>
          <p:spPr>
            <a:xfrm>
              <a:off x="1354198" y="313710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85;p50">
              <a:extLst>
                <a:ext uri="{FF2B5EF4-FFF2-40B4-BE49-F238E27FC236}">
                  <a16:creationId xmlns:a16="http://schemas.microsoft.com/office/drawing/2014/main" id="{BBD52D9B-8873-41FC-A2F3-620154619255}"/>
                </a:ext>
              </a:extLst>
            </p:cNvPr>
            <p:cNvSpPr/>
            <p:nvPr/>
          </p:nvSpPr>
          <p:spPr>
            <a:xfrm>
              <a:off x="-623852" y="-122185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86;p50">
              <a:extLst>
                <a:ext uri="{FF2B5EF4-FFF2-40B4-BE49-F238E27FC236}">
                  <a16:creationId xmlns:a16="http://schemas.microsoft.com/office/drawing/2014/main" id="{84523E52-AFE3-313F-AB4C-B2128DCFE9EC}"/>
                </a:ext>
              </a:extLst>
            </p:cNvPr>
            <p:cNvSpPr/>
            <p:nvPr/>
          </p:nvSpPr>
          <p:spPr>
            <a:xfrm>
              <a:off x="892277" y="133585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87;p50">
              <a:extLst>
                <a:ext uri="{FF2B5EF4-FFF2-40B4-BE49-F238E27FC236}">
                  <a16:creationId xmlns:a16="http://schemas.microsoft.com/office/drawing/2014/main" id="{314D6A17-8DD1-158A-3244-B4570222B981}"/>
                </a:ext>
              </a:extLst>
            </p:cNvPr>
            <p:cNvSpPr/>
            <p:nvPr/>
          </p:nvSpPr>
          <p:spPr>
            <a:xfrm>
              <a:off x="894992" y="136019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88;p50">
              <a:extLst>
                <a:ext uri="{FF2B5EF4-FFF2-40B4-BE49-F238E27FC236}">
                  <a16:creationId xmlns:a16="http://schemas.microsoft.com/office/drawing/2014/main" id="{594FAE05-C3B2-3837-EA23-AA915885A832}"/>
                </a:ext>
              </a:extLst>
            </p:cNvPr>
            <p:cNvSpPr/>
            <p:nvPr/>
          </p:nvSpPr>
          <p:spPr>
            <a:xfrm>
              <a:off x="574437" y="-20405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89;p50">
              <a:extLst>
                <a:ext uri="{FF2B5EF4-FFF2-40B4-BE49-F238E27FC236}">
                  <a16:creationId xmlns:a16="http://schemas.microsoft.com/office/drawing/2014/main" id="{597C1B7F-8D27-EE51-D8CC-3FF49042666D}"/>
                </a:ext>
              </a:extLst>
            </p:cNvPr>
            <p:cNvSpPr/>
            <p:nvPr/>
          </p:nvSpPr>
          <p:spPr>
            <a:xfrm>
              <a:off x="590352" y="-69758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90;p50">
              <a:extLst>
                <a:ext uri="{FF2B5EF4-FFF2-40B4-BE49-F238E27FC236}">
                  <a16:creationId xmlns:a16="http://schemas.microsoft.com/office/drawing/2014/main" id="{E3BE1E4C-0695-77A1-E23F-7FB19AF7C819}"/>
                </a:ext>
              </a:extLst>
            </p:cNvPr>
            <p:cNvSpPr/>
            <p:nvPr/>
          </p:nvSpPr>
          <p:spPr>
            <a:xfrm>
              <a:off x="69357" y="-9311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91;p50">
              <a:extLst>
                <a:ext uri="{FF2B5EF4-FFF2-40B4-BE49-F238E27FC236}">
                  <a16:creationId xmlns:a16="http://schemas.microsoft.com/office/drawing/2014/main" id="{B4BE1490-963B-7289-65B0-021D93E9F44C}"/>
                </a:ext>
              </a:extLst>
            </p:cNvPr>
            <p:cNvSpPr/>
            <p:nvPr/>
          </p:nvSpPr>
          <p:spPr>
            <a:xfrm>
              <a:off x="86630" y="-358997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92;p50">
              <a:extLst>
                <a:ext uri="{FF2B5EF4-FFF2-40B4-BE49-F238E27FC236}">
                  <a16:creationId xmlns:a16="http://schemas.microsoft.com/office/drawing/2014/main" id="{A96345C9-595B-9B2A-D68A-2C2593F0DB6A}"/>
                </a:ext>
              </a:extLst>
            </p:cNvPr>
            <p:cNvSpPr/>
            <p:nvPr/>
          </p:nvSpPr>
          <p:spPr>
            <a:xfrm>
              <a:off x="83587" y="-259245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587;p35">
            <a:extLst>
              <a:ext uri="{FF2B5EF4-FFF2-40B4-BE49-F238E27FC236}">
                <a16:creationId xmlns:a16="http://schemas.microsoft.com/office/drawing/2014/main" id="{C8CE6543-60A5-B446-AFC9-4FF314103AE1}"/>
              </a:ext>
            </a:extLst>
          </p:cNvPr>
          <p:cNvSpPr txBox="1">
            <a:spLocks/>
          </p:cNvSpPr>
          <p:nvPr/>
        </p:nvSpPr>
        <p:spPr>
          <a:xfrm>
            <a:off x="333086" y="79098"/>
            <a:ext cx="11541792" cy="163113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altLang="en-US" sz="48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</a:rPr>
              <a:t>一</a:t>
            </a:r>
            <a:r>
              <a:rPr lang="zh-TW" altLang="en-US" sz="48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</a:rPr>
              <a:t>、</a:t>
            </a:r>
            <a:r>
              <a:rPr lang="zh-CN" altLang="en-US" sz="48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</a:rPr>
              <a:t>會眾參與</a:t>
            </a:r>
            <a:r>
              <a:rPr lang="zh-TW" altLang="en-US" sz="4800" b="1" dirty="0">
                <a:solidFill>
                  <a:srgbClr val="C00000"/>
                </a:solidFill>
                <a:latin typeface="微軟正黑體"/>
                <a:ea typeface="微軟正黑體"/>
              </a:rPr>
              <a:t>社區道場</a:t>
            </a:r>
            <a:r>
              <a:rPr lang="zh-CN" altLang="en-US" sz="4800" b="1" dirty="0">
                <a:solidFill>
                  <a:srgbClr val="C00000"/>
                </a:solidFill>
                <a:latin typeface="微軟正黑體"/>
                <a:ea typeface="微軟正黑體"/>
              </a:rPr>
              <a:t>祈福</a:t>
            </a:r>
            <a:r>
              <a:rPr lang="zh-TW" altLang="en-US" sz="48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</a:rPr>
              <a:t>發送本草飲</a:t>
            </a:r>
            <a:endParaRPr lang="en-US" altLang="zh-TW" sz="4800" b="1" dirty="0">
              <a:solidFill>
                <a:schemeClr val="accent4">
                  <a:lumMod val="75000"/>
                </a:schemeClr>
              </a:solidFill>
              <a:latin typeface="微軟正黑體"/>
              <a:ea typeface="微軟正黑體"/>
            </a:endParaRPr>
          </a:p>
          <a:p>
            <a:pPr algn="ctr"/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各社區道場發送結緣品前，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請會眾先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兌換登記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 C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ode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Google Shape;587;p35">
            <a:extLst>
              <a:ext uri="{FF2B5EF4-FFF2-40B4-BE49-F238E27FC236}">
                <a16:creationId xmlns:a16="http://schemas.microsoft.com/office/drawing/2014/main" id="{7A3F4ED6-DDDA-6E93-CA30-C97FF3D76CB2}"/>
              </a:ext>
            </a:extLst>
          </p:cNvPr>
          <p:cNvSpPr txBox="1">
            <a:spLocks/>
          </p:cNvSpPr>
          <p:nvPr/>
        </p:nvSpPr>
        <p:spPr>
          <a:xfrm>
            <a:off x="4141842" y="1728109"/>
            <a:ext cx="3907756" cy="70094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" sz="3200" b="1" dirty="0">
                <a:solidFill>
                  <a:srgbClr val="51695A"/>
                </a:solidFill>
                <a:latin typeface="微軟正黑體"/>
                <a:ea typeface="微軟正黑體"/>
              </a:rPr>
              <a:t>兌換登記</a:t>
            </a:r>
            <a:endParaRPr lang="en" altLang="zh-TW" sz="3200" b="1" dirty="0">
              <a:solidFill>
                <a:srgbClr val="51695A"/>
              </a:solidFill>
              <a:latin typeface="微軟正黑體"/>
              <a:ea typeface="微軟正黑體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E9A832-1748-4FD4-9AFF-4A60591B8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38" y="2429052"/>
            <a:ext cx="4254381" cy="42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4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7927C423-C384-7842-E24F-36A9E28DD0A0}"/>
              </a:ext>
            </a:extLst>
          </p:cNvPr>
          <p:cNvGrpSpPr/>
          <p:nvPr/>
        </p:nvGrpSpPr>
        <p:grpSpPr>
          <a:xfrm>
            <a:off x="939847" y="3068155"/>
            <a:ext cx="10291892" cy="388966"/>
            <a:chOff x="395536" y="3212976"/>
            <a:chExt cx="5474699" cy="262497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E2D4E6C4-EE37-6E85-61EE-848DA367A4F0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96C9C4-46D2-9FBB-4092-60D682D88300}"/>
                </a:ext>
              </a:extLst>
            </p:cNvPr>
            <p:cNvSpPr/>
            <p:nvPr/>
          </p:nvSpPr>
          <p:spPr>
            <a:xfrm>
              <a:off x="1763688" y="3213917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CE00492-3BAC-5D34-242A-58036327452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58CF45BE-6FB6-5EC9-FCD4-D54A576EF487}"/>
                </a:ext>
              </a:extLst>
            </p:cNvPr>
            <p:cNvSpPr/>
            <p:nvPr/>
          </p:nvSpPr>
          <p:spPr>
            <a:xfrm>
              <a:off x="4502083" y="321926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A14D1AA-FAF9-42DD-C836-FA5BE988D871}"/>
              </a:ext>
            </a:extLst>
          </p:cNvPr>
          <p:cNvSpPr/>
          <p:nvPr/>
        </p:nvSpPr>
        <p:spPr>
          <a:xfrm>
            <a:off x="1798083" y="1900434"/>
            <a:ext cx="792088" cy="792088"/>
          </a:xfrm>
          <a:prstGeom prst="ellipse">
            <a:avLst/>
          </a:pr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0120A1CB-7459-7687-027C-D864D2A2EDF2}"/>
              </a:ext>
            </a:extLst>
          </p:cNvPr>
          <p:cNvSpPr txBox="1"/>
          <p:nvPr/>
        </p:nvSpPr>
        <p:spPr>
          <a:xfrm>
            <a:off x="945731" y="3708854"/>
            <a:ext cx="188345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606A65"/>
                </a:solidFill>
                <a:latin typeface="Microsoft JhengHei"/>
                <a:ea typeface="Microsoft JhengHei"/>
              </a:rPr>
              <a:t>完成集點</a:t>
            </a:r>
            <a:endParaRPr lang="ko-KR" altLang="en-US" sz="3200" b="1" dirty="0">
              <a:solidFill>
                <a:srgbClr val="606A65"/>
              </a:solidFill>
              <a:latin typeface="Microsoft JhengHei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B6CECB1-C2D9-5E17-4313-AE7CA16231A5}"/>
              </a:ext>
            </a:extLst>
          </p:cNvPr>
          <p:cNvSpPr txBox="1"/>
          <p:nvPr/>
        </p:nvSpPr>
        <p:spPr>
          <a:xfrm>
            <a:off x="3630834" y="3709705"/>
            <a:ext cx="230023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606A65"/>
                </a:solidFill>
                <a:latin typeface="Microsoft JhengHei"/>
                <a:ea typeface="Microsoft JhengHei"/>
              </a:rPr>
              <a:t>前往</a:t>
            </a:r>
            <a:endParaRPr lang="en-US" altLang="zh-TW" sz="3200" b="1" dirty="0">
              <a:solidFill>
                <a:srgbClr val="606A65"/>
              </a:solidFill>
              <a:latin typeface="Microsoft JhengHei"/>
              <a:ea typeface="Microsoft JhengHei"/>
            </a:endParaRPr>
          </a:p>
          <a:p>
            <a:pPr algn="ctr"/>
            <a:r>
              <a:rPr lang="zh-TW" altLang="en-US" sz="3200" b="1" dirty="0">
                <a:solidFill>
                  <a:srgbClr val="606A65"/>
                </a:solidFill>
                <a:latin typeface="Microsoft JhengHei"/>
                <a:ea typeface="Microsoft JhengHei"/>
              </a:rPr>
              <a:t>各社區道場</a:t>
            </a:r>
            <a:endParaRPr lang="ko-KR" altLang="en-US" sz="3200" b="1" dirty="0">
              <a:solidFill>
                <a:srgbClr val="606A65"/>
              </a:solidFill>
              <a:latin typeface="Microsoft JhengHei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4384ED24-3FC4-F71F-EBD0-D82181BF8207}"/>
              </a:ext>
            </a:extLst>
          </p:cNvPr>
          <p:cNvSpPr txBox="1"/>
          <p:nvPr/>
        </p:nvSpPr>
        <p:spPr>
          <a:xfrm>
            <a:off x="8731861" y="3702557"/>
            <a:ext cx="262776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Arial"/>
              </a:rPr>
              <a:t>完成兌換登記</a:t>
            </a:r>
          </a:p>
          <a:p>
            <a:pPr algn="ctr"/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Arial"/>
              </a:rPr>
              <a:t>(@慈濟line)</a:t>
            </a:r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549F5ECB-7897-7FEA-DF00-4FCAFECE790E}"/>
              </a:ext>
            </a:extLst>
          </p:cNvPr>
          <p:cNvSpPr/>
          <p:nvPr/>
        </p:nvSpPr>
        <p:spPr>
          <a:xfrm>
            <a:off x="9597543" y="1923579"/>
            <a:ext cx="792088" cy="792088"/>
          </a:xfrm>
          <a:prstGeom prst="ellipse">
            <a:avLst/>
          </a:pr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6B580114-DDAF-DB45-D134-29F53B7E2E32}"/>
              </a:ext>
            </a:extLst>
          </p:cNvPr>
          <p:cNvSpPr txBox="1"/>
          <p:nvPr/>
        </p:nvSpPr>
        <p:spPr>
          <a:xfrm>
            <a:off x="6082499" y="3705020"/>
            <a:ext cx="262776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zh-TW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Arial"/>
              </a:rPr>
              <a:t>檢</a:t>
            </a: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Arial"/>
              </a:rPr>
              <a:t>查</a:t>
            </a:r>
            <a:r>
              <a:rPr 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Arial"/>
              </a:rPr>
              <a:t>集點卡</a:t>
            </a:r>
            <a:endParaRPr lang="en-US" alt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/>
              <a:ea typeface="Microsoft JhengHei"/>
              <a:cs typeface="Arial"/>
            </a:endParaRPr>
          </a:p>
          <a:p>
            <a:pPr algn="ctr"/>
            <a:r>
              <a:rPr lang="zh-TW" altLang="en-US" sz="3200" b="1" dirty="0">
                <a:solidFill>
                  <a:srgbClr val="606A65"/>
                </a:solidFill>
                <a:latin typeface="Microsoft JhengHei"/>
                <a:ea typeface="Microsoft JhengHei"/>
              </a:rPr>
              <a:t>確認集十點</a:t>
            </a:r>
            <a:endParaRPr 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/>
              <a:ea typeface="Microsoft JhengHei"/>
              <a:cs typeface="Arial"/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DE357E99-AC4F-DB55-4B76-511B11779FE5}"/>
              </a:ext>
            </a:extLst>
          </p:cNvPr>
          <p:cNvSpPr/>
          <p:nvPr/>
        </p:nvSpPr>
        <p:spPr>
          <a:xfrm>
            <a:off x="2063779" y="1990675"/>
            <a:ext cx="276081" cy="2760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EF7EE01A-1580-2006-6977-68A5558C742F}"/>
              </a:ext>
            </a:extLst>
          </p:cNvPr>
          <p:cNvSpPr/>
          <p:nvPr/>
        </p:nvSpPr>
        <p:spPr>
          <a:xfrm>
            <a:off x="2003856" y="2296479"/>
            <a:ext cx="395927" cy="2760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0436FDF-61D4-D5AC-0109-BC9B912557E4}"/>
              </a:ext>
            </a:extLst>
          </p:cNvPr>
          <p:cNvSpPr/>
          <p:nvPr/>
        </p:nvSpPr>
        <p:spPr>
          <a:xfrm rot="2719565">
            <a:off x="10011530" y="2077649"/>
            <a:ext cx="78095" cy="530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369F2B9-2578-8E33-6F02-925F03C65F46}"/>
              </a:ext>
            </a:extLst>
          </p:cNvPr>
          <p:cNvSpPr/>
          <p:nvPr/>
        </p:nvSpPr>
        <p:spPr>
          <a:xfrm rot="19362330">
            <a:off x="9804539" y="2349095"/>
            <a:ext cx="93899" cy="17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grpSp>
        <p:nvGrpSpPr>
          <p:cNvPr id="51" name="Google Shape;589;p35">
            <a:extLst>
              <a:ext uri="{FF2B5EF4-FFF2-40B4-BE49-F238E27FC236}">
                <a16:creationId xmlns:a16="http://schemas.microsoft.com/office/drawing/2014/main" id="{F8E2F084-1A61-4622-4191-E62460B47079}"/>
              </a:ext>
            </a:extLst>
          </p:cNvPr>
          <p:cNvGrpSpPr/>
          <p:nvPr/>
        </p:nvGrpSpPr>
        <p:grpSpPr>
          <a:xfrm rot="3846528">
            <a:off x="-2062639" y="4381850"/>
            <a:ext cx="4109081" cy="2659905"/>
            <a:chOff x="3476322" y="3871854"/>
            <a:chExt cx="3081550" cy="1994762"/>
          </a:xfrm>
        </p:grpSpPr>
        <p:sp>
          <p:nvSpPr>
            <p:cNvPr id="32" name="Google Shape;590;p35">
              <a:extLst>
                <a:ext uri="{FF2B5EF4-FFF2-40B4-BE49-F238E27FC236}">
                  <a16:creationId xmlns:a16="http://schemas.microsoft.com/office/drawing/2014/main" id="{AB63026C-08C8-7EA4-ECBE-E47D64080D53}"/>
                </a:ext>
              </a:extLst>
            </p:cNvPr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3" name="Google Shape;591;p35">
              <a:extLst>
                <a:ext uri="{FF2B5EF4-FFF2-40B4-BE49-F238E27FC236}">
                  <a16:creationId xmlns:a16="http://schemas.microsoft.com/office/drawing/2014/main" id="{5179AD4C-914E-50DD-952E-AC4F4D258115}"/>
                </a:ext>
              </a:extLst>
            </p:cNvPr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4" name="Google Shape;592;p35">
              <a:extLst>
                <a:ext uri="{FF2B5EF4-FFF2-40B4-BE49-F238E27FC236}">
                  <a16:creationId xmlns:a16="http://schemas.microsoft.com/office/drawing/2014/main" id="{782381FD-CDDD-1F12-7FA2-383527A19A09}"/>
                </a:ext>
              </a:extLst>
            </p:cNvPr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5" name="Google Shape;593;p35">
              <a:extLst>
                <a:ext uri="{FF2B5EF4-FFF2-40B4-BE49-F238E27FC236}">
                  <a16:creationId xmlns:a16="http://schemas.microsoft.com/office/drawing/2014/main" id="{F6066FD6-72E1-91D4-CAF4-C04D0E50141B}"/>
                </a:ext>
              </a:extLst>
            </p:cNvPr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6" name="Google Shape;594;p35">
              <a:extLst>
                <a:ext uri="{FF2B5EF4-FFF2-40B4-BE49-F238E27FC236}">
                  <a16:creationId xmlns:a16="http://schemas.microsoft.com/office/drawing/2014/main" id="{797F7E3E-8FBC-E0A0-B050-E29DC03C9B4E}"/>
                </a:ext>
              </a:extLst>
            </p:cNvPr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7" name="Google Shape;595;p35">
              <a:extLst>
                <a:ext uri="{FF2B5EF4-FFF2-40B4-BE49-F238E27FC236}">
                  <a16:creationId xmlns:a16="http://schemas.microsoft.com/office/drawing/2014/main" id="{A0F3D6AF-4C57-323D-558D-CA8A7D943D5F}"/>
                </a:ext>
              </a:extLst>
            </p:cNvPr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8" name="Google Shape;596;p35">
              <a:extLst>
                <a:ext uri="{FF2B5EF4-FFF2-40B4-BE49-F238E27FC236}">
                  <a16:creationId xmlns:a16="http://schemas.microsoft.com/office/drawing/2014/main" id="{2B8DC1D0-8AE7-4B26-A1FE-0B59B8C6D22B}"/>
                </a:ext>
              </a:extLst>
            </p:cNvPr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39" name="Google Shape;597;p35">
              <a:extLst>
                <a:ext uri="{FF2B5EF4-FFF2-40B4-BE49-F238E27FC236}">
                  <a16:creationId xmlns:a16="http://schemas.microsoft.com/office/drawing/2014/main" id="{12457BB4-257F-44F6-EC8C-741C5778F9AB}"/>
                </a:ext>
              </a:extLst>
            </p:cNvPr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0" name="Google Shape;598;p35">
              <a:extLst>
                <a:ext uri="{FF2B5EF4-FFF2-40B4-BE49-F238E27FC236}">
                  <a16:creationId xmlns:a16="http://schemas.microsoft.com/office/drawing/2014/main" id="{4E12058A-CCA7-C51C-34A9-A404576E6394}"/>
                </a:ext>
              </a:extLst>
            </p:cNvPr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1" name="Google Shape;599;p35">
              <a:extLst>
                <a:ext uri="{FF2B5EF4-FFF2-40B4-BE49-F238E27FC236}">
                  <a16:creationId xmlns:a16="http://schemas.microsoft.com/office/drawing/2014/main" id="{D9EEA39F-2D2C-3362-60EB-A17A4C774581}"/>
                </a:ext>
              </a:extLst>
            </p:cNvPr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2" name="Google Shape;600;p35">
              <a:extLst>
                <a:ext uri="{FF2B5EF4-FFF2-40B4-BE49-F238E27FC236}">
                  <a16:creationId xmlns:a16="http://schemas.microsoft.com/office/drawing/2014/main" id="{D6C63895-C324-CD30-E387-7157230D7563}"/>
                </a:ext>
              </a:extLst>
            </p:cNvPr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3" name="Google Shape;601;p35">
              <a:extLst>
                <a:ext uri="{FF2B5EF4-FFF2-40B4-BE49-F238E27FC236}">
                  <a16:creationId xmlns:a16="http://schemas.microsoft.com/office/drawing/2014/main" id="{77582E53-9BF7-EFBB-295F-E40AE186C8B4}"/>
                </a:ext>
              </a:extLst>
            </p:cNvPr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4" name="Google Shape;602;p35">
              <a:extLst>
                <a:ext uri="{FF2B5EF4-FFF2-40B4-BE49-F238E27FC236}">
                  <a16:creationId xmlns:a16="http://schemas.microsoft.com/office/drawing/2014/main" id="{7E02C816-204D-30CA-22A1-43D25067506D}"/>
                </a:ext>
              </a:extLst>
            </p:cNvPr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5" name="Google Shape;603;p35">
              <a:extLst>
                <a:ext uri="{FF2B5EF4-FFF2-40B4-BE49-F238E27FC236}">
                  <a16:creationId xmlns:a16="http://schemas.microsoft.com/office/drawing/2014/main" id="{0FBA16B8-E759-0A6F-1BCA-35CE5AF10735}"/>
                </a:ext>
              </a:extLst>
            </p:cNvPr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6" name="Google Shape;604;p35">
              <a:extLst>
                <a:ext uri="{FF2B5EF4-FFF2-40B4-BE49-F238E27FC236}">
                  <a16:creationId xmlns:a16="http://schemas.microsoft.com/office/drawing/2014/main" id="{3F7C003F-A5DC-7C36-1C90-AA4F707577CC}"/>
                </a:ext>
              </a:extLst>
            </p:cNvPr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7" name="Google Shape;605;p35">
              <a:extLst>
                <a:ext uri="{FF2B5EF4-FFF2-40B4-BE49-F238E27FC236}">
                  <a16:creationId xmlns:a16="http://schemas.microsoft.com/office/drawing/2014/main" id="{26F526A0-16FB-4398-6051-4A77ABDF6420}"/>
                </a:ext>
              </a:extLst>
            </p:cNvPr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8" name="Google Shape;606;p35">
              <a:extLst>
                <a:ext uri="{FF2B5EF4-FFF2-40B4-BE49-F238E27FC236}">
                  <a16:creationId xmlns:a16="http://schemas.microsoft.com/office/drawing/2014/main" id="{9FB58C0D-EF78-79BE-B978-1318408825FE}"/>
                </a:ext>
              </a:extLst>
            </p:cNvPr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9" name="Google Shape;607;p35">
              <a:extLst>
                <a:ext uri="{FF2B5EF4-FFF2-40B4-BE49-F238E27FC236}">
                  <a16:creationId xmlns:a16="http://schemas.microsoft.com/office/drawing/2014/main" id="{DB99E174-D5EE-E0EA-B718-C4B98ADCAABA}"/>
                </a:ext>
              </a:extLst>
            </p:cNvPr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0" name="Google Shape;608;p35">
              <a:extLst>
                <a:ext uri="{FF2B5EF4-FFF2-40B4-BE49-F238E27FC236}">
                  <a16:creationId xmlns:a16="http://schemas.microsoft.com/office/drawing/2014/main" id="{42893705-5350-CBAF-CA6A-A91BE8BFF789}"/>
                </a:ext>
              </a:extLst>
            </p:cNvPr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53" name="Google Shape;587;p35">
            <a:extLst>
              <a:ext uri="{FF2B5EF4-FFF2-40B4-BE49-F238E27FC236}">
                <a16:creationId xmlns:a16="http://schemas.microsoft.com/office/drawing/2014/main" id="{B97A15AD-515F-8A8A-B9CE-6E84905EE1CA}"/>
              </a:ext>
            </a:extLst>
          </p:cNvPr>
          <p:cNvSpPr txBox="1">
            <a:spLocks/>
          </p:cNvSpPr>
          <p:nvPr/>
        </p:nvSpPr>
        <p:spPr>
          <a:xfrm>
            <a:off x="0" y="1451550"/>
            <a:ext cx="12192001" cy="10105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altLang="en-US" sz="5333" b="1" dirty="0">
                <a:solidFill>
                  <a:srgbClr val="51695A"/>
                </a:solidFill>
                <a:latin typeface="微軟正黑體"/>
                <a:ea typeface="微軟正黑體"/>
              </a:rPr>
              <a:t>二</a:t>
            </a:r>
            <a:r>
              <a:rPr lang="zh-TW" altLang="en-US" sz="5333" b="1" dirty="0">
                <a:solidFill>
                  <a:srgbClr val="51695A"/>
                </a:solidFill>
                <a:latin typeface="微軟正黑體"/>
                <a:ea typeface="微軟正黑體"/>
              </a:rPr>
              <a:t>、</a:t>
            </a:r>
            <a:r>
              <a:rPr lang="en-US" altLang="zh-CN" sz="5333" b="1" dirty="0">
                <a:solidFill>
                  <a:srgbClr val="51695A"/>
                </a:solidFill>
                <a:latin typeface="微軟正黑體"/>
                <a:ea typeface="微軟正黑體"/>
              </a:rPr>
              <a:t>【</a:t>
            </a:r>
            <a:r>
              <a:rPr lang="zh-CN" altLang="en-US" sz="5333" b="1" dirty="0">
                <a:solidFill>
                  <a:srgbClr val="51695A"/>
                </a:solidFill>
                <a:latin typeface="微軟正黑體"/>
                <a:ea typeface="微軟正黑體"/>
              </a:rPr>
              <a:t>線上活動</a:t>
            </a:r>
            <a:r>
              <a:rPr lang="en-US" altLang="zh-CN" sz="5333" b="1" dirty="0">
                <a:solidFill>
                  <a:srgbClr val="51695A"/>
                </a:solidFill>
                <a:latin typeface="微軟正黑體"/>
                <a:ea typeface="微軟正黑體"/>
              </a:rPr>
              <a:t>】</a:t>
            </a:r>
            <a:r>
              <a:rPr lang="zh-TW" altLang="en-US" sz="5333" b="1" dirty="0">
                <a:solidFill>
                  <a:srgbClr val="51695A"/>
                </a:solidFill>
                <a:latin typeface="微軟正黑體"/>
                <a:ea typeface="微軟正黑體"/>
              </a:rPr>
              <a:t>平安大集</a:t>
            </a:r>
            <a:endParaRPr lang="en-US" altLang="zh-TW" sz="5333" b="1" dirty="0">
              <a:solidFill>
                <a:srgbClr val="51695A"/>
              </a:solidFill>
              <a:latin typeface="微軟正黑體"/>
              <a:ea typeface="微軟正黑體"/>
            </a:endParaRPr>
          </a:p>
          <a:p>
            <a:pPr algn="ctr"/>
            <a:r>
              <a:rPr lang="zh-TW" altLang="en" sz="5333" b="1" dirty="0">
                <a:solidFill>
                  <a:srgbClr val="51695A"/>
                </a:solidFill>
                <a:latin typeface="微軟正黑體"/>
                <a:ea typeface="微軟正黑體"/>
              </a:rPr>
              <a:t>集點兌換</a:t>
            </a:r>
            <a:endParaRPr lang="en" altLang="zh-TW" sz="5333" b="1" dirty="0">
              <a:solidFill>
                <a:srgbClr val="51695A"/>
              </a:solidFill>
              <a:latin typeface="微軟正黑體"/>
              <a:ea typeface="微軟正黑體"/>
            </a:endParaRPr>
          </a:p>
        </p:txBody>
      </p:sp>
      <p:pic>
        <p:nvPicPr>
          <p:cNvPr id="52" name="圖片 51">
            <a:extLst>
              <a:ext uri="{FF2B5EF4-FFF2-40B4-BE49-F238E27FC236}">
                <a16:creationId xmlns:a16="http://schemas.microsoft.com/office/drawing/2014/main" id="{5E9EF892-A936-4121-9932-5E2732E73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58" y="4747007"/>
            <a:ext cx="1989721" cy="1989721"/>
          </a:xfrm>
          <a:prstGeom prst="rect">
            <a:avLst/>
          </a:prstGeom>
        </p:spPr>
      </p:pic>
      <p:pic>
        <p:nvPicPr>
          <p:cNvPr id="54" name="圖片 53">
            <a:extLst>
              <a:ext uri="{FF2B5EF4-FFF2-40B4-BE49-F238E27FC236}">
                <a16:creationId xmlns:a16="http://schemas.microsoft.com/office/drawing/2014/main" id="{19434CBD-93F9-4758-8160-3CA2B8CA4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50" y="4904527"/>
            <a:ext cx="1701331" cy="17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4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9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zh-CN" sz="5400" dirty="0">
                <a:solidFill>
                  <a:srgbClr val="C00000"/>
                </a:solidFill>
              </a:rPr>
              <a:t>線上集點活動兌換</a:t>
            </a:r>
            <a:r>
              <a:rPr lang="zh-CN" sz="3600" b="0" dirty="0">
                <a:solidFill>
                  <a:srgbClr val="FFFFFF"/>
                </a:solidFill>
              </a:rPr>
              <a:t>（臺灣地區）</a:t>
            </a:r>
            <a:endParaRPr lang="zh-TW" altLang="en-US" sz="3600" dirty="0">
              <a:solidFill>
                <a:srgbClr val="FFFFFF"/>
              </a:solidFill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612552B3-7DC8-5057-C840-FDCBF11F9644}"/>
              </a:ext>
            </a:extLst>
          </p:cNvPr>
          <p:cNvSpPr/>
          <p:nvPr/>
        </p:nvSpPr>
        <p:spPr>
          <a:xfrm>
            <a:off x="902493" y="1724025"/>
            <a:ext cx="11100454" cy="47230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33"/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0498A140-5919-2265-A450-31FEF95331E3}"/>
              </a:ext>
            </a:extLst>
          </p:cNvPr>
          <p:cNvSpPr>
            <a:spLocks noGrp="1"/>
          </p:cNvSpPr>
          <p:nvPr/>
        </p:nvSpPr>
        <p:spPr>
          <a:xfrm>
            <a:off x="1058068" y="1934104"/>
            <a:ext cx="10794408" cy="4362524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0000FF"/>
                </a:solidFill>
                <a:latin typeface="Microsoft JhengHei"/>
                <a:ea typeface="Microsoft JhengHei"/>
                <a:cs typeface="Calibri"/>
              </a:rPr>
              <a:t> 懇請</a:t>
            </a:r>
            <a:r>
              <a:rPr lang="zh-TW" altLang="en-US" sz="3200" b="1" dirty="0">
                <a:solidFill>
                  <a:srgbClr val="0000FF"/>
                </a:solidFill>
                <a:ea typeface="+mn-lt"/>
                <a:cs typeface="+mn-lt"/>
              </a:rPr>
              <a:t>諮詢志工「</a:t>
            </a:r>
            <a:r>
              <a:rPr lang="zh-TW" altLang="en-US" sz="3900" b="1" dirty="0">
                <a:solidFill>
                  <a:srgbClr val="0000FF"/>
                </a:solidFill>
                <a:ea typeface="+mn-lt"/>
                <a:cs typeface="+mn-lt"/>
              </a:rPr>
              <a:t>接引」</a:t>
            </a:r>
            <a:r>
              <a:rPr lang="zh-TW" altLang="en-US" sz="3200" b="1" dirty="0">
                <a:solidFill>
                  <a:srgbClr val="0000FF"/>
                </a:solidFill>
                <a:ea typeface="+mn-lt"/>
                <a:cs typeface="+mn-lt"/>
              </a:rPr>
              <a:t>參與線上集點的會眾，帶領至佛前祈福。</a:t>
            </a:r>
            <a:endParaRPr lang="en-US" altLang="zh-TW" sz="3200" b="1" dirty="0">
              <a:solidFill>
                <a:srgbClr val="0000FF"/>
              </a:solidFill>
              <a:latin typeface="Microsoft JhengHei"/>
              <a:ea typeface="Microsoft JhengHei"/>
              <a:cs typeface="Calibri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zh-TW" altLang="en-US" sz="3200" dirty="0">
                <a:latin typeface="Microsoft JhengHei"/>
                <a:ea typeface="Microsoft JhengHei"/>
                <a:cs typeface="Calibri"/>
              </a:rPr>
              <a:t>懇請</a:t>
            </a:r>
            <a:r>
              <a:rPr lang="zh-TW" altLang="en-US" sz="3200" dirty="0">
                <a:ea typeface="+mn-lt"/>
                <a:cs typeface="+mn-lt"/>
              </a:rPr>
              <a:t>諮詢志工現</a:t>
            </a:r>
            <a:r>
              <a:rPr lang="zh-TW" sz="3200" dirty="0">
                <a:ea typeface="+mn-lt"/>
                <a:cs typeface="+mn-lt"/>
              </a:rPr>
              <a:t>場</a:t>
            </a:r>
            <a:r>
              <a:rPr lang="zh-TW" altLang="en-US" sz="3200" dirty="0">
                <a:ea typeface="+mn-lt"/>
                <a:cs typeface="+mn-lt"/>
              </a:rPr>
              <a:t>協助民眾</a:t>
            </a:r>
            <a:r>
              <a:rPr lang="zh-TW" altLang="en-US" sz="3200" b="1" dirty="0">
                <a:solidFill>
                  <a:srgbClr val="0000FF"/>
                </a:solidFill>
                <a:ea typeface="+mn-lt"/>
                <a:cs typeface="+mn-lt"/>
              </a:rPr>
              <a:t>兌換流程、領取本草飲</a:t>
            </a:r>
            <a:r>
              <a:rPr lang="zh-TW" altLang="en-US" sz="3200" dirty="0">
                <a:ea typeface="+mn-lt"/>
                <a:cs typeface="+mn-lt"/>
              </a:rPr>
              <a:t>。</a:t>
            </a:r>
            <a:endParaRPr lang="en-US" altLang="zh-TW" sz="3200" dirty="0">
              <a:latin typeface="Microsoft JhengHei"/>
              <a:ea typeface="Microsoft JhengHei"/>
              <a:cs typeface="Calibri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zh-TW" altLang="en-US" sz="3200" dirty="0">
                <a:latin typeface="Microsoft JhengHei"/>
                <a:ea typeface="Microsoft JhengHei"/>
                <a:cs typeface="Calibri"/>
              </a:rPr>
              <a:t>懇</a:t>
            </a:r>
            <a:r>
              <a:rPr lang="zh-TW" sz="3200" dirty="0">
                <a:ea typeface="+mn-lt"/>
                <a:cs typeface="+mn-lt"/>
              </a:rPr>
              <a:t>請各道場</a:t>
            </a:r>
            <a:r>
              <a:rPr lang="zh-TW" altLang="en-US" sz="3200" b="1" dirty="0">
                <a:solidFill>
                  <a:srgbClr val="0000FF"/>
                </a:solidFill>
                <a:ea typeface="+mn-lt"/>
                <a:cs typeface="+mn-lt"/>
              </a:rPr>
              <a:t>當天回傳庫存數量到雲端</a:t>
            </a:r>
            <a:r>
              <a:rPr lang="zh-TW" altLang="en-US" sz="3200" dirty="0">
                <a:ea typeface="+mn-lt"/>
                <a:cs typeface="+mn-lt"/>
              </a:rPr>
              <a:t>，提供會眾查詢</a:t>
            </a:r>
            <a:r>
              <a:rPr lang="zh-TW" altLang="en-US" sz="3200" dirty="0">
                <a:latin typeface="Microsoft JhengHei"/>
                <a:ea typeface="Microsoft JhengHei"/>
                <a:cs typeface="Calibri"/>
              </a:rPr>
              <a:t>兌換本草飲的地點。</a:t>
            </a:r>
          </a:p>
          <a:p>
            <a:pPr>
              <a:lnSpc>
                <a:spcPct val="160000"/>
              </a:lnSpc>
            </a:pPr>
            <a:r>
              <a:rPr lang="zh-TW" altLang="en-US" sz="3200" dirty="0">
                <a:latin typeface="Microsoft JhengHei"/>
                <a:ea typeface="Microsoft JhengHei"/>
                <a:cs typeface="Calibri"/>
              </a:rPr>
              <a:t>連結：</a:t>
            </a:r>
            <a:r>
              <a:rPr lang="en-US" altLang="zh-TW" sz="3200" dirty="0">
                <a:solidFill>
                  <a:schemeClr val="accent4">
                    <a:lumMod val="75000"/>
                  </a:schemeClr>
                </a:solidFill>
                <a:latin typeface="Microsoft JhengHei"/>
                <a:ea typeface="+mn-lt"/>
                <a:cs typeface="+mn-lt"/>
                <a:hlinkClick r:id="rId3"/>
              </a:rPr>
              <a:t> https://reurl.cc/n1K8M1</a:t>
            </a:r>
            <a:endParaRPr lang="en-US" altLang="zh-TW" sz="3200" dirty="0">
              <a:solidFill>
                <a:schemeClr val="accent4">
                  <a:lumMod val="75000"/>
                </a:schemeClr>
              </a:solidFill>
              <a:latin typeface="Microsoft JhengHei"/>
              <a:ea typeface="+mn-lt"/>
              <a:cs typeface="+mn-lt"/>
            </a:endParaRPr>
          </a:p>
          <a:p>
            <a:pPr>
              <a:lnSpc>
                <a:spcPct val="1600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Microsoft JhengHei"/>
                <a:ea typeface="Microsoft JhengHei"/>
                <a:cs typeface="+mn-lt"/>
              </a:rPr>
              <a:t>提供兌換教學說明文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/>
                <a:ea typeface="Microsoft JhengHei"/>
                <a:cs typeface="+mn-lt"/>
              </a:rPr>
              <a:t>(</a:t>
            </a:r>
            <a:r>
              <a:rPr lang="zh-TW" altLang="en-US" sz="3200" b="1">
                <a:solidFill>
                  <a:srgbClr val="C00000"/>
                </a:solidFill>
                <a:latin typeface="Microsoft JhengHei"/>
                <a:ea typeface="Microsoft JhengHei"/>
                <a:cs typeface="+mn-lt"/>
              </a:rPr>
              <a:t>如附件二</a:t>
            </a:r>
            <a:r>
              <a:rPr lang="en-US" altLang="zh-TW" sz="3200" b="1">
                <a:solidFill>
                  <a:srgbClr val="C00000"/>
                </a:solidFill>
                <a:latin typeface="Microsoft JhengHei"/>
                <a:ea typeface="Microsoft JhengHei"/>
                <a:cs typeface="+mn-lt"/>
              </a:rPr>
              <a:t>)</a:t>
            </a:r>
            <a:endParaRPr lang="zh-TW" altLang="en-US" sz="3200" b="1" dirty="0">
              <a:latin typeface="Microsoft JhengHei"/>
              <a:ea typeface="Microsoft JhengHei"/>
              <a:cs typeface="Calibri"/>
            </a:endParaRPr>
          </a:p>
          <a:p>
            <a:pPr>
              <a:lnSpc>
                <a:spcPct val="160000"/>
              </a:lnSpc>
            </a:pPr>
            <a:endParaRPr lang="zh-TW" altLang="en-US" sz="3200" dirty="0">
              <a:latin typeface="Microsoft JhengHei"/>
              <a:ea typeface="Microsoft JhengHe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66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578;p50">
            <a:extLst>
              <a:ext uri="{FF2B5EF4-FFF2-40B4-BE49-F238E27FC236}">
                <a16:creationId xmlns:a16="http://schemas.microsoft.com/office/drawing/2014/main" id="{2704F9E1-5024-471D-9B2F-729CF936D4CE}"/>
              </a:ext>
            </a:extLst>
          </p:cNvPr>
          <p:cNvGrpSpPr/>
          <p:nvPr/>
        </p:nvGrpSpPr>
        <p:grpSpPr>
          <a:xfrm flipH="1">
            <a:off x="-623851" y="-358997"/>
            <a:ext cx="3393303" cy="1796989"/>
            <a:chOff x="-623852" y="-358997"/>
            <a:chExt cx="3393303" cy="1796989"/>
          </a:xfrm>
        </p:grpSpPr>
        <p:sp>
          <p:nvSpPr>
            <p:cNvPr id="11" name="Google Shape;1581;p50">
              <a:extLst>
                <a:ext uri="{FF2B5EF4-FFF2-40B4-BE49-F238E27FC236}">
                  <a16:creationId xmlns:a16="http://schemas.microsoft.com/office/drawing/2014/main" id="{C48A15C9-B5BE-18AA-AC4C-B5482AA4671A}"/>
                </a:ext>
              </a:extLst>
            </p:cNvPr>
            <p:cNvSpPr/>
            <p:nvPr/>
          </p:nvSpPr>
          <p:spPr>
            <a:xfrm>
              <a:off x="1640394" y="587735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79;p50">
              <a:extLst>
                <a:ext uri="{FF2B5EF4-FFF2-40B4-BE49-F238E27FC236}">
                  <a16:creationId xmlns:a16="http://schemas.microsoft.com/office/drawing/2014/main" id="{FCFB169E-068F-EEF4-DC87-475C0B54947F}"/>
                </a:ext>
              </a:extLst>
            </p:cNvPr>
            <p:cNvSpPr/>
            <p:nvPr/>
          </p:nvSpPr>
          <p:spPr>
            <a:xfrm>
              <a:off x="2102128" y="754941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80;p50">
              <a:extLst>
                <a:ext uri="{FF2B5EF4-FFF2-40B4-BE49-F238E27FC236}">
                  <a16:creationId xmlns:a16="http://schemas.microsoft.com/office/drawing/2014/main" id="{3D100E5C-0135-D967-B344-CAFD2EEE3835}"/>
                </a:ext>
              </a:extLst>
            </p:cNvPr>
            <p:cNvSpPr/>
            <p:nvPr/>
          </p:nvSpPr>
          <p:spPr>
            <a:xfrm>
              <a:off x="2100958" y="477217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82;p50">
              <a:extLst>
                <a:ext uri="{FF2B5EF4-FFF2-40B4-BE49-F238E27FC236}">
                  <a16:creationId xmlns:a16="http://schemas.microsoft.com/office/drawing/2014/main" id="{94805CF6-65B0-2E76-18C0-E5939FCD7C9D}"/>
                </a:ext>
              </a:extLst>
            </p:cNvPr>
            <p:cNvSpPr/>
            <p:nvPr/>
          </p:nvSpPr>
          <p:spPr>
            <a:xfrm>
              <a:off x="1686970" y="573084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83;p50">
              <a:extLst>
                <a:ext uri="{FF2B5EF4-FFF2-40B4-BE49-F238E27FC236}">
                  <a16:creationId xmlns:a16="http://schemas.microsoft.com/office/drawing/2014/main" id="{5086467A-8EB9-B677-BDF1-4AB375172A7F}"/>
                </a:ext>
              </a:extLst>
            </p:cNvPr>
            <p:cNvSpPr/>
            <p:nvPr/>
          </p:nvSpPr>
          <p:spPr>
            <a:xfrm>
              <a:off x="1360564" y="257491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84;p50">
              <a:extLst>
                <a:ext uri="{FF2B5EF4-FFF2-40B4-BE49-F238E27FC236}">
                  <a16:creationId xmlns:a16="http://schemas.microsoft.com/office/drawing/2014/main" id="{248FEFD7-E114-89BD-EF18-9C82181545BD}"/>
                </a:ext>
              </a:extLst>
            </p:cNvPr>
            <p:cNvSpPr/>
            <p:nvPr/>
          </p:nvSpPr>
          <p:spPr>
            <a:xfrm>
              <a:off x="1354198" y="313710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85;p50">
              <a:extLst>
                <a:ext uri="{FF2B5EF4-FFF2-40B4-BE49-F238E27FC236}">
                  <a16:creationId xmlns:a16="http://schemas.microsoft.com/office/drawing/2014/main" id="{BBD52D9B-8873-41FC-A2F3-620154619255}"/>
                </a:ext>
              </a:extLst>
            </p:cNvPr>
            <p:cNvSpPr/>
            <p:nvPr/>
          </p:nvSpPr>
          <p:spPr>
            <a:xfrm>
              <a:off x="-623852" y="-122185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86;p50">
              <a:extLst>
                <a:ext uri="{FF2B5EF4-FFF2-40B4-BE49-F238E27FC236}">
                  <a16:creationId xmlns:a16="http://schemas.microsoft.com/office/drawing/2014/main" id="{84523E52-AFE3-313F-AB4C-B2128DCFE9EC}"/>
                </a:ext>
              </a:extLst>
            </p:cNvPr>
            <p:cNvSpPr/>
            <p:nvPr/>
          </p:nvSpPr>
          <p:spPr>
            <a:xfrm>
              <a:off x="892277" y="133585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87;p50">
              <a:extLst>
                <a:ext uri="{FF2B5EF4-FFF2-40B4-BE49-F238E27FC236}">
                  <a16:creationId xmlns:a16="http://schemas.microsoft.com/office/drawing/2014/main" id="{314D6A17-8DD1-158A-3244-B4570222B981}"/>
                </a:ext>
              </a:extLst>
            </p:cNvPr>
            <p:cNvSpPr/>
            <p:nvPr/>
          </p:nvSpPr>
          <p:spPr>
            <a:xfrm>
              <a:off x="894992" y="136019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88;p50">
              <a:extLst>
                <a:ext uri="{FF2B5EF4-FFF2-40B4-BE49-F238E27FC236}">
                  <a16:creationId xmlns:a16="http://schemas.microsoft.com/office/drawing/2014/main" id="{594FAE05-C3B2-3837-EA23-AA915885A832}"/>
                </a:ext>
              </a:extLst>
            </p:cNvPr>
            <p:cNvSpPr/>
            <p:nvPr/>
          </p:nvSpPr>
          <p:spPr>
            <a:xfrm>
              <a:off x="574437" y="-20405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89;p50">
              <a:extLst>
                <a:ext uri="{FF2B5EF4-FFF2-40B4-BE49-F238E27FC236}">
                  <a16:creationId xmlns:a16="http://schemas.microsoft.com/office/drawing/2014/main" id="{597C1B7F-8D27-EE51-D8CC-3FF49042666D}"/>
                </a:ext>
              </a:extLst>
            </p:cNvPr>
            <p:cNvSpPr/>
            <p:nvPr/>
          </p:nvSpPr>
          <p:spPr>
            <a:xfrm>
              <a:off x="590352" y="-69758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90;p50">
              <a:extLst>
                <a:ext uri="{FF2B5EF4-FFF2-40B4-BE49-F238E27FC236}">
                  <a16:creationId xmlns:a16="http://schemas.microsoft.com/office/drawing/2014/main" id="{E3BE1E4C-0695-77A1-E23F-7FB19AF7C819}"/>
                </a:ext>
              </a:extLst>
            </p:cNvPr>
            <p:cNvSpPr/>
            <p:nvPr/>
          </p:nvSpPr>
          <p:spPr>
            <a:xfrm>
              <a:off x="69357" y="-9311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91;p50">
              <a:extLst>
                <a:ext uri="{FF2B5EF4-FFF2-40B4-BE49-F238E27FC236}">
                  <a16:creationId xmlns:a16="http://schemas.microsoft.com/office/drawing/2014/main" id="{B4BE1490-963B-7289-65B0-021D93E9F44C}"/>
                </a:ext>
              </a:extLst>
            </p:cNvPr>
            <p:cNvSpPr/>
            <p:nvPr/>
          </p:nvSpPr>
          <p:spPr>
            <a:xfrm>
              <a:off x="86630" y="-358997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92;p50">
              <a:extLst>
                <a:ext uri="{FF2B5EF4-FFF2-40B4-BE49-F238E27FC236}">
                  <a16:creationId xmlns:a16="http://schemas.microsoft.com/office/drawing/2014/main" id="{A96345C9-595B-9B2A-D68A-2C2593F0DB6A}"/>
                </a:ext>
              </a:extLst>
            </p:cNvPr>
            <p:cNvSpPr/>
            <p:nvPr/>
          </p:nvSpPr>
          <p:spPr>
            <a:xfrm>
              <a:off x="83587" y="-259245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587;p35">
            <a:extLst>
              <a:ext uri="{FF2B5EF4-FFF2-40B4-BE49-F238E27FC236}">
                <a16:creationId xmlns:a16="http://schemas.microsoft.com/office/drawing/2014/main" id="{C8CE6543-60A5-B446-AFC9-4FF314103AE1}"/>
              </a:ext>
            </a:extLst>
          </p:cNvPr>
          <p:cNvSpPr txBox="1">
            <a:spLocks/>
          </p:cNvSpPr>
          <p:nvPr/>
        </p:nvSpPr>
        <p:spPr>
          <a:xfrm>
            <a:off x="951247" y="75437"/>
            <a:ext cx="10289505" cy="10105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給</a:t>
            </a:r>
            <a:r>
              <a:rPr lang="zh-TW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兌換地點的諮詢志工</a:t>
            </a:r>
          </a:p>
        </p:txBody>
      </p:sp>
      <p:sp>
        <p:nvSpPr>
          <p:cNvPr id="25" name="Google Shape;587;p35">
            <a:extLst>
              <a:ext uri="{FF2B5EF4-FFF2-40B4-BE49-F238E27FC236}">
                <a16:creationId xmlns:a16="http://schemas.microsoft.com/office/drawing/2014/main" id="{7A3F4ED6-DDDA-6E93-CA30-C97FF3D76CB2}"/>
              </a:ext>
            </a:extLst>
          </p:cNvPr>
          <p:cNvSpPr txBox="1">
            <a:spLocks/>
          </p:cNvSpPr>
          <p:nvPr/>
        </p:nvSpPr>
        <p:spPr>
          <a:xfrm>
            <a:off x="7352708" y="1909431"/>
            <a:ext cx="2990722" cy="70094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" sz="3200" b="1" dirty="0">
                <a:solidFill>
                  <a:srgbClr val="51695A"/>
                </a:solidFill>
                <a:latin typeface="微軟正黑體"/>
                <a:ea typeface="微軟正黑體"/>
              </a:rPr>
              <a:t>2.</a:t>
            </a:r>
            <a:r>
              <a:rPr lang="zh-TW" altLang="en-US" sz="3200" b="1" dirty="0">
                <a:solidFill>
                  <a:srgbClr val="51695A"/>
                </a:solidFill>
                <a:latin typeface="微軟正黑體"/>
                <a:ea typeface="微軟正黑體"/>
              </a:rPr>
              <a:t>實名制</a:t>
            </a:r>
            <a:r>
              <a:rPr lang="zh-TW" altLang="en" sz="3200" b="1" dirty="0">
                <a:solidFill>
                  <a:srgbClr val="51695A"/>
                </a:solidFill>
                <a:latin typeface="微軟正黑體"/>
                <a:ea typeface="微軟正黑體"/>
              </a:rPr>
              <a:t>登記</a:t>
            </a:r>
            <a:r>
              <a:rPr lang="zh-TW" altLang="en-US" sz="3200" b="1" dirty="0">
                <a:solidFill>
                  <a:srgbClr val="51695A"/>
                </a:solidFill>
                <a:latin typeface="微軟正黑體"/>
                <a:ea typeface="微軟正黑體"/>
              </a:rPr>
              <a:t>領取本草飲</a:t>
            </a:r>
            <a:endParaRPr lang="en-US" altLang="zh-TW" sz="3200" b="1" dirty="0">
              <a:solidFill>
                <a:srgbClr val="51695A"/>
              </a:solidFill>
              <a:latin typeface="微軟正黑體"/>
              <a:ea typeface="微軟正黑體"/>
            </a:endParaRPr>
          </a:p>
        </p:txBody>
      </p:sp>
      <p:sp>
        <p:nvSpPr>
          <p:cNvPr id="26" name="Google Shape;587;p35">
            <a:extLst>
              <a:ext uri="{FF2B5EF4-FFF2-40B4-BE49-F238E27FC236}">
                <a16:creationId xmlns:a16="http://schemas.microsoft.com/office/drawing/2014/main" id="{8F81A127-5D4E-53DD-9F1A-D98D40ADEB2C}"/>
              </a:ext>
            </a:extLst>
          </p:cNvPr>
          <p:cNvSpPr txBox="1">
            <a:spLocks/>
          </p:cNvSpPr>
          <p:nvPr/>
        </p:nvSpPr>
        <p:spPr>
          <a:xfrm>
            <a:off x="1555248" y="1909627"/>
            <a:ext cx="4417559" cy="70094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TW" sz="3200" b="1" dirty="0">
                <a:solidFill>
                  <a:srgbClr val="51695A"/>
                </a:solidFill>
                <a:latin typeface="微軟正黑體"/>
                <a:ea typeface="微軟正黑體"/>
              </a:rPr>
              <a:t>1.查看點數</a:t>
            </a:r>
          </a:p>
          <a:p>
            <a:pPr algn="ctr"/>
            <a:r>
              <a:rPr lang="zh-TW" altLang="zh-TW" sz="3200" b="1" dirty="0">
                <a:solidFill>
                  <a:srgbClr val="51695A"/>
                </a:solidFill>
                <a:latin typeface="微軟正黑體"/>
                <a:ea typeface="微軟正黑體"/>
              </a:rPr>
              <a:t>檢</a:t>
            </a:r>
            <a:r>
              <a:rPr lang="zh-TW" altLang="en-US" sz="3200" b="1" dirty="0">
                <a:solidFill>
                  <a:srgbClr val="51695A"/>
                </a:solidFill>
                <a:latin typeface="微軟正黑體"/>
                <a:ea typeface="微軟正黑體"/>
              </a:rPr>
              <a:t>查</a:t>
            </a:r>
            <a:r>
              <a:rPr lang="zh-TW" altLang="zh-TW" sz="3200" b="1" dirty="0">
                <a:solidFill>
                  <a:srgbClr val="51695A"/>
                </a:solidFill>
                <a:latin typeface="微軟正黑體"/>
                <a:ea typeface="微軟正黑體"/>
              </a:rPr>
              <a:t>集點卡</a:t>
            </a:r>
            <a:r>
              <a:rPr lang="en-US" altLang="zh-TW" sz="3200" b="1" dirty="0">
                <a:solidFill>
                  <a:srgbClr val="51695A"/>
                </a:solidFill>
                <a:latin typeface="微軟正黑體"/>
                <a:ea typeface="微軟正黑體"/>
              </a:rPr>
              <a:t> </a:t>
            </a:r>
            <a:r>
              <a:rPr lang="zh-TW" altLang="en-US" sz="3200" b="1" dirty="0">
                <a:solidFill>
                  <a:srgbClr val="51695A"/>
                </a:solidFill>
                <a:latin typeface="微軟正黑體"/>
                <a:ea typeface="微軟正黑體"/>
              </a:rPr>
              <a:t>確認集十點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1D68C46E-9920-482A-B4B2-82AADF3E7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80" y="2610375"/>
            <a:ext cx="4005661" cy="403908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FBEC364-B6D5-496C-866B-B75399A9A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70" y="2610570"/>
            <a:ext cx="4005661" cy="40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0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E6719EF0-96E4-42CC-BEF7-4D67592FB9F9}"/>
              </a:ext>
            </a:extLst>
          </p:cNvPr>
          <p:cNvSpPr/>
          <p:nvPr/>
        </p:nvSpPr>
        <p:spPr>
          <a:xfrm>
            <a:off x="8943818" y="62336"/>
            <a:ext cx="3164732" cy="6732000"/>
          </a:xfrm>
          <a:prstGeom prst="rect">
            <a:avLst/>
          </a:prstGeom>
          <a:solidFill>
            <a:srgbClr val="FFFFCC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678809118.219947">
            <a:hlinkClick r:id="" action="ppaction://media"/>
            <a:extLst>
              <a:ext uri="{FF2B5EF4-FFF2-40B4-BE49-F238E27FC236}">
                <a16:creationId xmlns:a16="http://schemas.microsoft.com/office/drawing/2014/main" id="{D6E7A5B1-E208-43EB-A6D6-DD28EA73D0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941"/>
          <a:stretch/>
        </p:blipFill>
        <p:spPr>
          <a:xfrm>
            <a:off x="9163611" y="642764"/>
            <a:ext cx="2806700" cy="6038636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0D67FBDE-9AB8-4CA7-85C5-2915E554E56D}"/>
              </a:ext>
            </a:extLst>
          </p:cNvPr>
          <p:cNvSpPr txBox="1"/>
          <p:nvPr/>
        </p:nvSpPr>
        <p:spPr>
          <a:xfrm>
            <a:off x="8750846" y="116272"/>
            <a:ext cx="36322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Arial"/>
                <a:sym typeface="Arial"/>
              </a:rPr>
              <a:t>集點卡兌換</a:t>
            </a:r>
            <a:r>
              <a:rPr lang="zh-TW" altLang="en-US" sz="28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  <a:sym typeface="Arial"/>
              </a:rPr>
              <a:t>示範影片</a:t>
            </a:r>
            <a:endParaRPr lang="en-US" altLang="zh-TW" sz="2400" b="1" dirty="0">
              <a:solidFill>
                <a:srgbClr val="C00000"/>
              </a:solidFill>
              <a:latin typeface="微軟正黑體"/>
              <a:ea typeface="微軟正黑體"/>
              <a:cs typeface="Arial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9793867C-40BD-4BCB-A410-E4552DF43604}"/>
              </a:ext>
            </a:extLst>
          </p:cNvPr>
          <p:cNvGrpSpPr/>
          <p:nvPr/>
        </p:nvGrpSpPr>
        <p:grpSpPr>
          <a:xfrm>
            <a:off x="4762824" y="2402463"/>
            <a:ext cx="3567062" cy="4324830"/>
            <a:chOff x="8523339" y="1034584"/>
            <a:chExt cx="3414547" cy="497828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09817FF-0F1C-E1F8-5961-2B085C0E0830}"/>
                </a:ext>
              </a:extLst>
            </p:cNvPr>
            <p:cNvPicPr/>
            <p:nvPr/>
          </p:nvPicPr>
          <p:blipFill rotWithShape="1">
            <a:blip r:embed="rId5"/>
            <a:srcRect t="3325" b="14595"/>
            <a:stretch/>
          </p:blipFill>
          <p:spPr>
            <a:xfrm>
              <a:off x="8523339" y="1034584"/>
              <a:ext cx="3414547" cy="4978285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D0D32F1-74D3-45BF-A599-44173FC14C95}"/>
                </a:ext>
              </a:extLst>
            </p:cNvPr>
            <p:cNvSpPr/>
            <p:nvPr/>
          </p:nvSpPr>
          <p:spPr>
            <a:xfrm>
              <a:off x="8613216" y="5367231"/>
              <a:ext cx="3204000" cy="5760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7E21C3B7-D26E-41F5-A982-E585B3DA609E}"/>
              </a:ext>
            </a:extLst>
          </p:cNvPr>
          <p:cNvGrpSpPr/>
          <p:nvPr/>
        </p:nvGrpSpPr>
        <p:grpSpPr>
          <a:xfrm>
            <a:off x="497874" y="2259276"/>
            <a:ext cx="3894446" cy="3195919"/>
            <a:chOff x="1350178" y="1524338"/>
            <a:chExt cx="3204000" cy="3586979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A6E24777-DF9D-4A35-B248-30D521CE1C46}"/>
                </a:ext>
              </a:extLst>
            </p:cNvPr>
            <p:cNvGrpSpPr/>
            <p:nvPr/>
          </p:nvGrpSpPr>
          <p:grpSpPr>
            <a:xfrm>
              <a:off x="1350178" y="1524338"/>
              <a:ext cx="3204000" cy="3586979"/>
              <a:chOff x="5031063" y="2425890"/>
              <a:chExt cx="3204000" cy="3586979"/>
            </a:xfrm>
          </p:grpSpPr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0E5D4952-A394-F134-A89D-03F39B2628F0}"/>
                  </a:ext>
                </a:extLst>
              </p:cNvPr>
              <p:cNvPicPr/>
              <p:nvPr/>
            </p:nvPicPr>
            <p:blipFill rotWithShape="1">
              <a:blip r:embed="rId6"/>
              <a:srcRect t="3926" b="33029"/>
              <a:stretch/>
            </p:blipFill>
            <p:spPr>
              <a:xfrm>
                <a:off x="5032614" y="2425890"/>
                <a:ext cx="3199076" cy="3586979"/>
              </a:xfrm>
              <a:prstGeom prst="rect">
                <a:avLst/>
              </a:prstGeom>
            </p:spPr>
          </p:pic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F6872FD-5D80-465A-9951-3D34ABDE7FFE}"/>
                  </a:ext>
                </a:extLst>
              </p:cNvPr>
              <p:cNvSpPr/>
              <p:nvPr/>
            </p:nvSpPr>
            <p:spPr>
              <a:xfrm>
                <a:off x="5031063" y="5354772"/>
                <a:ext cx="3204000" cy="54000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AB5D7DE-4A2C-4356-A426-55F4DB767EC0}"/>
                </a:ext>
              </a:extLst>
            </p:cNvPr>
            <p:cNvSpPr/>
            <p:nvPr/>
          </p:nvSpPr>
          <p:spPr>
            <a:xfrm>
              <a:off x="1421267" y="2744059"/>
              <a:ext cx="3060000" cy="1368000"/>
            </a:xfrm>
            <a:prstGeom prst="rect">
              <a:avLst/>
            </a:prstGeom>
            <a:solidFill>
              <a:srgbClr val="FFFF99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箭號: 向下 28">
            <a:extLst>
              <a:ext uri="{FF2B5EF4-FFF2-40B4-BE49-F238E27FC236}">
                <a16:creationId xmlns:a16="http://schemas.microsoft.com/office/drawing/2014/main" id="{5BDC45A6-C5E0-4168-A6A5-0DF95A6E9452}"/>
              </a:ext>
            </a:extLst>
          </p:cNvPr>
          <p:cNvSpPr/>
          <p:nvPr/>
        </p:nvSpPr>
        <p:spPr>
          <a:xfrm>
            <a:off x="1043409" y="1870048"/>
            <a:ext cx="560367" cy="168337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Google Shape;587;p35">
            <a:extLst>
              <a:ext uri="{FF2B5EF4-FFF2-40B4-BE49-F238E27FC236}">
                <a16:creationId xmlns:a16="http://schemas.microsoft.com/office/drawing/2014/main" id="{69810933-6798-40B7-86FA-8EFF93EA1522}"/>
              </a:ext>
            </a:extLst>
          </p:cNvPr>
          <p:cNvSpPr txBox="1">
            <a:spLocks/>
          </p:cNvSpPr>
          <p:nvPr/>
        </p:nvSpPr>
        <p:spPr>
          <a:xfrm>
            <a:off x="497874" y="5682950"/>
            <a:ext cx="3805823" cy="10105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第二步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/>
              <a:ea typeface="Microsoft JhengHei"/>
            </a:endParaRPr>
          </a:p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點選已獲得的優惠券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/>
              <a:ea typeface="Microsoft JhengHei"/>
            </a:endParaRPr>
          </a:p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（如上藍框）</a:t>
            </a:r>
            <a:endParaRPr lang="zh-TW" sz="2400" dirty="0">
              <a:solidFill>
                <a:srgbClr val="606A65"/>
              </a:solidFill>
              <a:latin typeface="Microsoft JhengHei"/>
              <a:ea typeface="Microsoft JhengHei"/>
            </a:endParaRPr>
          </a:p>
        </p:txBody>
      </p:sp>
      <p:sp>
        <p:nvSpPr>
          <p:cNvPr id="32" name="Google Shape;587;p35">
            <a:extLst>
              <a:ext uri="{FF2B5EF4-FFF2-40B4-BE49-F238E27FC236}">
                <a16:creationId xmlns:a16="http://schemas.microsoft.com/office/drawing/2014/main" id="{DACC50A5-03FC-4B7C-A59D-B2917B8F68F1}"/>
              </a:ext>
            </a:extLst>
          </p:cNvPr>
          <p:cNvSpPr txBox="1">
            <a:spLocks/>
          </p:cNvSpPr>
          <p:nvPr/>
        </p:nvSpPr>
        <p:spPr>
          <a:xfrm>
            <a:off x="5195006" y="561855"/>
            <a:ext cx="3204000" cy="18857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第三步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/>
              <a:ea typeface="Microsoft JhengHei"/>
            </a:endParaRPr>
          </a:p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點選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以下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藍框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/>
              <a:ea typeface="Microsoft JhengHei"/>
            </a:endParaRPr>
          </a:p>
          <a:p>
            <a:pPr algn="ctr"/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會出現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ea typeface="Microsoft JhengHei"/>
              </a:rPr>
              <a:t>「將優惠券狀態改為已使用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/>
                <a:ea typeface="Microsoft JhengHei"/>
              </a:rPr>
              <a:t>」</a:t>
            </a:r>
            <a:endParaRPr lang="en-US" altLang="zh-CN" sz="2800" b="1" dirty="0">
              <a:solidFill>
                <a:srgbClr val="C00000"/>
              </a:solidFill>
              <a:latin typeface="Microsoft JhengHei"/>
              <a:ea typeface="Microsoft JhengHei"/>
            </a:endParaRPr>
          </a:p>
        </p:txBody>
      </p:sp>
      <p:sp>
        <p:nvSpPr>
          <p:cNvPr id="33" name="箭號: 向下 32">
            <a:extLst>
              <a:ext uri="{FF2B5EF4-FFF2-40B4-BE49-F238E27FC236}">
                <a16:creationId xmlns:a16="http://schemas.microsoft.com/office/drawing/2014/main" id="{3F6A47D0-E50B-414C-BFCB-C922CB825BFF}"/>
              </a:ext>
            </a:extLst>
          </p:cNvPr>
          <p:cNvSpPr/>
          <p:nvPr/>
        </p:nvSpPr>
        <p:spPr>
          <a:xfrm>
            <a:off x="4901514" y="1632030"/>
            <a:ext cx="560367" cy="493916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箭號: 向下 33">
            <a:extLst>
              <a:ext uri="{FF2B5EF4-FFF2-40B4-BE49-F238E27FC236}">
                <a16:creationId xmlns:a16="http://schemas.microsoft.com/office/drawing/2014/main" id="{F02A9EF9-DC44-4577-82AA-95864B04E481}"/>
              </a:ext>
            </a:extLst>
          </p:cNvPr>
          <p:cNvSpPr/>
          <p:nvPr/>
        </p:nvSpPr>
        <p:spPr>
          <a:xfrm rot="10800000">
            <a:off x="917441" y="4952026"/>
            <a:ext cx="560367" cy="836146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02507E2-AE88-433A-A87F-983C4D784701}"/>
              </a:ext>
            </a:extLst>
          </p:cNvPr>
          <p:cNvCxnSpPr/>
          <p:nvPr/>
        </p:nvCxnSpPr>
        <p:spPr>
          <a:xfrm>
            <a:off x="8642877" y="0"/>
            <a:ext cx="0" cy="6858000"/>
          </a:xfrm>
          <a:prstGeom prst="line">
            <a:avLst/>
          </a:prstGeom>
          <a:ln w="571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587;p35">
            <a:extLst>
              <a:ext uri="{FF2B5EF4-FFF2-40B4-BE49-F238E27FC236}">
                <a16:creationId xmlns:a16="http://schemas.microsoft.com/office/drawing/2014/main" id="{59108141-4BBA-4EF2-A379-6632EE33F6DC}"/>
              </a:ext>
            </a:extLst>
          </p:cNvPr>
          <p:cNvSpPr txBox="1">
            <a:spLocks/>
          </p:cNvSpPr>
          <p:nvPr/>
        </p:nvSpPr>
        <p:spPr>
          <a:xfrm>
            <a:off x="139635" y="164545"/>
            <a:ext cx="8914079" cy="70094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1.查看點數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、</a:t>
            </a:r>
            <a:r>
              <a:rPr lang="zh-TW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檢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查</a:t>
            </a:r>
            <a:r>
              <a:rPr lang="zh-TW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集點卡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、</a:t>
            </a:r>
            <a:r>
              <a:rPr lang="zh-TW" altLang="en-US" sz="3600" b="1" dirty="0">
                <a:solidFill>
                  <a:srgbClr val="606A65"/>
                </a:solidFill>
                <a:latin typeface="Microsoft JhengHei"/>
                <a:ea typeface="Microsoft JhengHei"/>
              </a:rPr>
              <a:t>確認集十點</a:t>
            </a:r>
            <a:endParaRPr lang="zh-TW" sz="36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/>
              <a:ea typeface="Microsoft JhengHei"/>
            </a:endParaRPr>
          </a:p>
        </p:txBody>
      </p:sp>
      <p:sp>
        <p:nvSpPr>
          <p:cNvPr id="4" name="Google Shape;587;p35">
            <a:extLst>
              <a:ext uri="{FF2B5EF4-FFF2-40B4-BE49-F238E27FC236}">
                <a16:creationId xmlns:a16="http://schemas.microsoft.com/office/drawing/2014/main" id="{C8CE6543-60A5-B446-AFC9-4FF314103AE1}"/>
              </a:ext>
            </a:extLst>
          </p:cNvPr>
          <p:cNvSpPr txBox="1">
            <a:spLocks/>
          </p:cNvSpPr>
          <p:nvPr/>
        </p:nvSpPr>
        <p:spPr>
          <a:xfrm>
            <a:off x="497874" y="1296361"/>
            <a:ext cx="3805823" cy="10105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第一步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/>
              <a:ea typeface="Microsoft JhengHei"/>
            </a:endParaRPr>
          </a:p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點選集點卡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/>
              <a:ea typeface="Microsoft JhengHei"/>
            </a:endParaRPr>
          </a:p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確認集滿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10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rPr>
              <a:t>點</a:t>
            </a:r>
            <a:endParaRPr lang="zh-TW" sz="2400" dirty="0">
              <a:solidFill>
                <a:srgbClr val="606A65"/>
              </a:solidFill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8808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  <p:bldP spid="33" grpId="0" animBg="1"/>
      <p:bldP spid="34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7;p35">
            <a:extLst>
              <a:ext uri="{FF2B5EF4-FFF2-40B4-BE49-F238E27FC236}">
                <a16:creationId xmlns:a16="http://schemas.microsoft.com/office/drawing/2014/main" id="{98699A77-A482-BE9F-C4C1-9F8156D65584}"/>
              </a:ext>
            </a:extLst>
          </p:cNvPr>
          <p:cNvSpPr txBox="1">
            <a:spLocks/>
          </p:cNvSpPr>
          <p:nvPr/>
        </p:nvSpPr>
        <p:spPr>
          <a:xfrm>
            <a:off x="219919" y="315892"/>
            <a:ext cx="8518135" cy="10105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5300" b="1" dirty="0">
                <a:solidFill>
                  <a:srgbClr val="51695A"/>
                </a:solidFill>
                <a:latin typeface="微軟正黑體"/>
                <a:ea typeface="微軟正黑體"/>
              </a:rPr>
              <a:t>2.</a:t>
            </a:r>
            <a:r>
              <a:rPr lang="zh-TW" altLang="en-US" sz="5300" b="1" dirty="0">
                <a:solidFill>
                  <a:srgbClr val="51695A"/>
                </a:solidFill>
                <a:latin typeface="微軟正黑體"/>
                <a:ea typeface="微軟正黑體"/>
              </a:rPr>
              <a:t>實名制</a:t>
            </a:r>
            <a:r>
              <a:rPr lang="zh-TW" altLang="en" sz="5300" b="1" dirty="0">
                <a:solidFill>
                  <a:srgbClr val="51695A"/>
                </a:solidFill>
                <a:latin typeface="微軟正黑體"/>
                <a:ea typeface="微軟正黑體"/>
              </a:rPr>
              <a:t>登記</a:t>
            </a:r>
            <a:r>
              <a:rPr lang="en-US" altLang="zh-TW" sz="5300" b="1" dirty="0">
                <a:solidFill>
                  <a:srgbClr val="51695A"/>
                </a:solidFill>
                <a:latin typeface="微軟正黑體"/>
                <a:ea typeface="微軟正黑體"/>
              </a:rPr>
              <a:t>-</a:t>
            </a:r>
            <a:r>
              <a:rPr lang="zh-TW" altLang="en-US" sz="5300" b="1" dirty="0">
                <a:solidFill>
                  <a:srgbClr val="51695A"/>
                </a:solidFill>
                <a:latin typeface="微軟正黑體"/>
                <a:ea typeface="微軟正黑體"/>
              </a:rPr>
              <a:t>領取本草飲</a:t>
            </a:r>
            <a:endParaRPr lang="en" altLang="zh-TW" sz="5300" b="1" dirty="0">
              <a:solidFill>
                <a:srgbClr val="51695A"/>
              </a:solidFill>
              <a:latin typeface="微軟正黑體"/>
              <a:ea typeface="微軟正黑體"/>
            </a:endParaRPr>
          </a:p>
        </p:txBody>
      </p:sp>
      <p:sp>
        <p:nvSpPr>
          <p:cNvPr id="16" name="Google Shape;587;p35">
            <a:extLst>
              <a:ext uri="{FF2B5EF4-FFF2-40B4-BE49-F238E27FC236}">
                <a16:creationId xmlns:a16="http://schemas.microsoft.com/office/drawing/2014/main" id="{590C6EC7-D82B-4DE3-B350-9B8B53A87A78}"/>
              </a:ext>
            </a:extLst>
          </p:cNvPr>
          <p:cNvSpPr txBox="1">
            <a:spLocks/>
          </p:cNvSpPr>
          <p:nvPr/>
        </p:nvSpPr>
        <p:spPr>
          <a:xfrm>
            <a:off x="177004" y="1293124"/>
            <a:ext cx="3868773" cy="537389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一個人僅領取一包本草飲</a:t>
            </a:r>
            <a:endParaRPr lang="en-US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tx1"/>
                </a:solidFill>
                <a:latin typeface="微軟正黑體"/>
                <a:ea typeface="微軟正黑體"/>
              </a:rPr>
              <a:t>實名制登記</a:t>
            </a:r>
            <a:endParaRPr lang="en-US" altLang="zh-TW" sz="3600" dirty="0">
              <a:solidFill>
                <a:schemeClr val="tx1"/>
              </a:solidFill>
              <a:latin typeface="微軟正黑體"/>
              <a:ea typeface="微軟正黑體"/>
            </a:endParaRP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tx1"/>
                </a:solidFill>
                <a:latin typeface="微軟正黑體"/>
                <a:ea typeface="微軟正黑體"/>
              </a:rPr>
              <a:t>顯示</a:t>
            </a:r>
            <a:r>
              <a:rPr lang="zh-TW" altLang="en-US" sz="3600" b="1" dirty="0">
                <a:solidFill>
                  <a:srgbClr val="C00000"/>
                </a:solidFill>
                <a:latin typeface="微軟正黑體"/>
                <a:ea typeface="微軟正黑體"/>
              </a:rPr>
              <a:t>「報到成功」</a:t>
            </a:r>
            <a:r>
              <a:rPr lang="zh-TW" altLang="en-US" sz="3600" dirty="0">
                <a:solidFill>
                  <a:schemeClr val="tx1"/>
                </a:solidFill>
                <a:latin typeface="微軟正黑體"/>
                <a:ea typeface="微軟正黑體"/>
              </a:rPr>
              <a:t>代表已經領取過。</a:t>
            </a:r>
            <a:endParaRPr lang="en-US" altLang="zh-TW" sz="3600" dirty="0">
              <a:solidFill>
                <a:schemeClr val="tx1"/>
              </a:solidFill>
              <a:latin typeface="微軟正黑體"/>
              <a:ea typeface="微軟正黑體"/>
            </a:endParaRP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tx1"/>
                </a:solidFill>
                <a:latin typeface="微軟正黑體"/>
                <a:ea typeface="微軟正黑體"/>
              </a:rPr>
              <a:t>步驟如右圖</a:t>
            </a:r>
            <a:endParaRPr lang="en-US" altLang="zh-CN" sz="3600" dirty="0">
              <a:solidFill>
                <a:schemeClr val="tx1"/>
              </a:solidFill>
              <a:latin typeface="微軟正黑體"/>
              <a:ea typeface="微軟正黑體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A24AE3A-AE4D-4016-867D-45921D8DEE26}"/>
              </a:ext>
            </a:extLst>
          </p:cNvPr>
          <p:cNvGrpSpPr/>
          <p:nvPr/>
        </p:nvGrpSpPr>
        <p:grpSpPr>
          <a:xfrm>
            <a:off x="3705388" y="1492339"/>
            <a:ext cx="2695413" cy="4939818"/>
            <a:chOff x="3872678" y="1492340"/>
            <a:chExt cx="2823564" cy="5174678"/>
          </a:xfrm>
        </p:grpSpPr>
        <p:pic>
          <p:nvPicPr>
            <p:cNvPr id="9" name="圖片 6">
              <a:extLst>
                <a:ext uri="{FF2B5EF4-FFF2-40B4-BE49-F238E27FC236}">
                  <a16:creationId xmlns:a16="http://schemas.microsoft.com/office/drawing/2014/main" id="{161CC061-4461-353A-0A56-797A32D3F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038"/>
            <a:stretch/>
          </p:blipFill>
          <p:spPr>
            <a:xfrm>
              <a:off x="3888230" y="2137969"/>
              <a:ext cx="2664000" cy="4529049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77D6C22-9550-655D-9668-F9D2F8EC2FC2}"/>
                </a:ext>
              </a:extLst>
            </p:cNvPr>
            <p:cNvSpPr/>
            <p:nvPr/>
          </p:nvSpPr>
          <p:spPr>
            <a:xfrm>
              <a:off x="4286975" y="4394004"/>
              <a:ext cx="1827554" cy="5240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Google Shape;587;p35">
              <a:extLst>
                <a:ext uri="{FF2B5EF4-FFF2-40B4-BE49-F238E27FC236}">
                  <a16:creationId xmlns:a16="http://schemas.microsoft.com/office/drawing/2014/main" id="{5AB67489-AA36-438C-AC6A-3C357DEB1A62}"/>
                </a:ext>
              </a:extLst>
            </p:cNvPr>
            <p:cNvSpPr txBox="1">
              <a:spLocks/>
            </p:cNvSpPr>
            <p:nvPr/>
          </p:nvSpPr>
          <p:spPr>
            <a:xfrm>
              <a:off x="3872678" y="1492340"/>
              <a:ext cx="2823564" cy="700943"/>
            </a:xfrm>
            <a:prstGeom prst="rect">
              <a:avLst/>
            </a:prstGeom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</a:rPr>
                <a:t>1.</a:t>
              </a: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</a:rPr>
                <a:t>點選報名</a:t>
              </a:r>
              <a:endPara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E43A110A-D7DB-4718-8723-1CA1DBD165DB}"/>
              </a:ext>
            </a:extLst>
          </p:cNvPr>
          <p:cNvGrpSpPr/>
          <p:nvPr/>
        </p:nvGrpSpPr>
        <p:grpSpPr>
          <a:xfrm>
            <a:off x="9645949" y="315892"/>
            <a:ext cx="2823564" cy="3330340"/>
            <a:chOff x="6558062" y="1492339"/>
            <a:chExt cx="2823564" cy="333034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9D234E1C-15D5-4D34-A80F-592C3B100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7906" y="2146575"/>
              <a:ext cx="2131179" cy="2676104"/>
            </a:xfrm>
            <a:prstGeom prst="rect">
              <a:avLst/>
            </a:prstGeom>
          </p:spPr>
        </p:pic>
        <p:sp>
          <p:nvSpPr>
            <p:cNvPr id="27" name="Google Shape;587;p35">
              <a:extLst>
                <a:ext uri="{FF2B5EF4-FFF2-40B4-BE49-F238E27FC236}">
                  <a16:creationId xmlns:a16="http://schemas.microsoft.com/office/drawing/2014/main" id="{2CCE7EBD-9435-49C6-AC2D-091D0B0B3B36}"/>
                </a:ext>
              </a:extLst>
            </p:cNvPr>
            <p:cNvSpPr txBox="1">
              <a:spLocks/>
            </p:cNvSpPr>
            <p:nvPr/>
          </p:nvSpPr>
          <p:spPr>
            <a:xfrm>
              <a:off x="6558062" y="1492339"/>
              <a:ext cx="2823564" cy="700943"/>
            </a:xfrm>
            <a:prstGeom prst="rect">
              <a:avLst/>
            </a:prstGeom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</a:rPr>
                <a:t>3.</a:t>
              </a: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</a:rPr>
                <a:t>確定報名</a:t>
              </a:r>
              <a:endPara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10EC5139-766F-4E32-AC26-CD93B4FFCCA0}"/>
              </a:ext>
            </a:extLst>
          </p:cNvPr>
          <p:cNvGrpSpPr/>
          <p:nvPr/>
        </p:nvGrpSpPr>
        <p:grpSpPr>
          <a:xfrm>
            <a:off x="9368436" y="3689659"/>
            <a:ext cx="2823564" cy="3168341"/>
            <a:chOff x="9393290" y="1492339"/>
            <a:chExt cx="2823564" cy="3168341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95369C3-7267-4271-966C-7EBA667F5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73588" y="2560320"/>
              <a:ext cx="2217994" cy="2100360"/>
            </a:xfrm>
            <a:prstGeom prst="rect">
              <a:avLst/>
            </a:prstGeom>
          </p:spPr>
        </p:pic>
        <p:sp>
          <p:nvSpPr>
            <p:cNvPr id="28" name="Google Shape;587;p35">
              <a:extLst>
                <a:ext uri="{FF2B5EF4-FFF2-40B4-BE49-F238E27FC236}">
                  <a16:creationId xmlns:a16="http://schemas.microsoft.com/office/drawing/2014/main" id="{8BD05978-2960-4259-B455-F02F76369EBE}"/>
                </a:ext>
              </a:extLst>
            </p:cNvPr>
            <p:cNvSpPr txBox="1">
              <a:spLocks/>
            </p:cNvSpPr>
            <p:nvPr/>
          </p:nvSpPr>
          <p:spPr>
            <a:xfrm>
              <a:off x="9393290" y="1492339"/>
              <a:ext cx="2823564" cy="700943"/>
            </a:xfrm>
            <a:prstGeom prst="rect">
              <a:avLst/>
            </a:prstGeom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</a:rPr>
                <a:t>4.</a:t>
              </a: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</a:rPr>
                <a:t>報</a:t>
              </a:r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</a:rPr>
                <a:t>到</a:t>
              </a: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</a:rPr>
                <a:t>成功</a:t>
              </a:r>
              <a:endPara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endParaRPr>
            </a:p>
          </p:txBody>
        </p:sp>
      </p:grp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BBE087F5-22F9-47F6-83AE-92AA59C79F2E}"/>
              </a:ext>
            </a:extLst>
          </p:cNvPr>
          <p:cNvSpPr/>
          <p:nvPr/>
        </p:nvSpPr>
        <p:spPr>
          <a:xfrm rot="16200000">
            <a:off x="6140404" y="1538766"/>
            <a:ext cx="560367" cy="5400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731B6A6E-96CF-4848-89F3-36E7E5047F15}"/>
              </a:ext>
            </a:extLst>
          </p:cNvPr>
          <p:cNvSpPr/>
          <p:nvPr/>
        </p:nvSpPr>
        <p:spPr>
          <a:xfrm>
            <a:off x="10581198" y="2948420"/>
            <a:ext cx="560367" cy="69071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BFC4DE28-2468-4FEB-94FC-B11A275F2AEF}"/>
              </a:ext>
            </a:extLst>
          </p:cNvPr>
          <p:cNvGrpSpPr/>
          <p:nvPr/>
        </p:nvGrpSpPr>
        <p:grpSpPr>
          <a:xfrm>
            <a:off x="6583882" y="1492339"/>
            <a:ext cx="2870577" cy="3479974"/>
            <a:chOff x="6583882" y="1492339"/>
            <a:chExt cx="2870577" cy="3479974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E338DCEE-4666-4F1C-A791-918DE5D51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895" y="2125193"/>
              <a:ext cx="2823564" cy="2847120"/>
            </a:xfrm>
            <a:prstGeom prst="rect">
              <a:avLst/>
            </a:prstGeom>
          </p:spPr>
        </p:pic>
        <p:sp>
          <p:nvSpPr>
            <p:cNvPr id="18" name="Google Shape;587;p35">
              <a:extLst>
                <a:ext uri="{FF2B5EF4-FFF2-40B4-BE49-F238E27FC236}">
                  <a16:creationId xmlns:a16="http://schemas.microsoft.com/office/drawing/2014/main" id="{6511296C-358F-475B-960F-F6C41D43B91F}"/>
                </a:ext>
              </a:extLst>
            </p:cNvPr>
            <p:cNvSpPr txBox="1">
              <a:spLocks/>
            </p:cNvSpPr>
            <p:nvPr/>
          </p:nvSpPr>
          <p:spPr>
            <a:xfrm>
              <a:off x="6583882" y="1492339"/>
              <a:ext cx="2870577" cy="669130"/>
            </a:xfrm>
            <a:prstGeom prst="rect">
              <a:avLst/>
            </a:prstGeom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</a:rPr>
                <a:t>2</a:t>
              </a:r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</a:rPr>
                <a:t>掃描</a:t>
              </a:r>
              <a:r>
                <a:rPr lang="en-US" altLang="zh-TW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</a:rPr>
                <a:t>QR Code</a:t>
              </a:r>
              <a:endParaRPr lang="en-US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</a:endParaRPr>
            </a:p>
          </p:txBody>
        </p:sp>
      </p:grpSp>
      <p:sp>
        <p:nvSpPr>
          <p:cNvPr id="19" name="箭號: 向下 18">
            <a:extLst>
              <a:ext uri="{FF2B5EF4-FFF2-40B4-BE49-F238E27FC236}">
                <a16:creationId xmlns:a16="http://schemas.microsoft.com/office/drawing/2014/main" id="{60A119B8-AE74-4444-87E9-0614D7D32944}"/>
              </a:ext>
            </a:extLst>
          </p:cNvPr>
          <p:cNvSpPr/>
          <p:nvPr/>
        </p:nvSpPr>
        <p:spPr>
          <a:xfrm rot="16200000">
            <a:off x="9365766" y="1538766"/>
            <a:ext cx="560367" cy="5400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2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9"/>
          <p:cNvSpPr txBox="1">
            <a:spLocks noGrp="1"/>
          </p:cNvSpPr>
          <p:nvPr>
            <p:ph type="title"/>
          </p:nvPr>
        </p:nvSpPr>
        <p:spPr>
          <a:xfrm>
            <a:off x="1333263" y="570658"/>
            <a:ext cx="10277600" cy="76047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zh-CN" sz="3600" dirty="0">
                <a:solidFill>
                  <a:srgbClr val="C00000"/>
                </a:solidFill>
              </a:rPr>
              <a:t>線上集點活動兌換</a:t>
            </a:r>
            <a:r>
              <a:rPr lang="zh-CN" sz="3600" b="0" dirty="0">
                <a:solidFill>
                  <a:srgbClr val="FFFFFF"/>
                </a:solidFill>
              </a:rPr>
              <a:t>（臺灣地區）</a:t>
            </a:r>
            <a:endParaRPr lang="zh-TW" altLang="en-US" sz="3600" dirty="0">
              <a:solidFill>
                <a:srgbClr val="FFFFFF"/>
              </a:solidFill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612552B3-7DC8-5057-C840-FDCBF11F9644}"/>
              </a:ext>
            </a:extLst>
          </p:cNvPr>
          <p:cNvSpPr/>
          <p:nvPr/>
        </p:nvSpPr>
        <p:spPr>
          <a:xfrm>
            <a:off x="902493" y="1426369"/>
            <a:ext cx="10596561" cy="5248751"/>
          </a:xfrm>
          <a:prstGeom prst="roundRect">
            <a:avLst>
              <a:gd name="adj" fmla="val 110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33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E0648B4-BA8D-362C-A015-3E47E409E34F}"/>
              </a:ext>
            </a:extLst>
          </p:cNvPr>
          <p:cNvSpPr txBox="1"/>
          <p:nvPr/>
        </p:nvSpPr>
        <p:spPr>
          <a:xfrm>
            <a:off x="1438276" y="1616843"/>
            <a:ext cx="10060778" cy="3891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zh-TW" altLang="en-US" sz="2800" dirty="0">
                <a:latin typeface="Microsoft JhengHei"/>
                <a:ea typeface="Microsoft JhengHei"/>
                <a:cs typeface="+mn-lt"/>
              </a:rPr>
              <a:t>兌換期間：</a:t>
            </a:r>
            <a:r>
              <a:rPr lang="en-US" sz="2800" dirty="0">
                <a:solidFill>
                  <a:srgbClr val="C00000"/>
                </a:solidFill>
                <a:latin typeface="Microsoft JhengHei"/>
                <a:ea typeface="+mn-lt"/>
                <a:cs typeface="+mn-lt"/>
              </a:rPr>
              <a:t>8/13~</a:t>
            </a:r>
            <a:r>
              <a:rPr lang="en-US" sz="2800" dirty="0">
                <a:solidFill>
                  <a:srgbClr val="C00000"/>
                </a:solidFill>
                <a:latin typeface="Microsoft JhengHei"/>
                <a:ea typeface="Microsoft JhengHei"/>
                <a:cs typeface="+mn-lt"/>
              </a:rPr>
              <a:t>9/4 </a:t>
            </a:r>
            <a:r>
              <a:rPr lang="zh-TW" altLang="en-US" sz="2800" dirty="0">
                <a:solidFill>
                  <a:srgbClr val="C00000"/>
                </a:solidFill>
                <a:latin typeface="Microsoft JhengHei"/>
                <a:ea typeface="Microsoft JhengHei"/>
                <a:cs typeface="+mn-lt"/>
              </a:rPr>
              <a:t>的周末</a:t>
            </a:r>
            <a:endParaRPr lang="en-US" altLang="zh-TW" sz="2800" dirty="0">
              <a:solidFill>
                <a:srgbClr val="C00000"/>
              </a:solidFill>
              <a:latin typeface="Microsoft JhengHei"/>
              <a:ea typeface="Microsoft JhengHei"/>
              <a:cs typeface="+mn-lt"/>
            </a:endParaRP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8/13(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8/14(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8/20(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8/21(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8/27(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8/28(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9/3(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9/4(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C00000"/>
                </a:solidFill>
                <a:latin typeface="Microsoft JhengHei"/>
                <a:ea typeface="Microsoft JhengHei"/>
                <a:cs typeface="+mn-lt"/>
              </a:rPr>
              <a:t>    (如有異動可參考兌換地點連結)</a:t>
            </a:r>
            <a:endParaRPr lang="zh-TW" sz="2800" dirty="0">
              <a:solidFill>
                <a:srgbClr val="C00000"/>
              </a:solidFill>
              <a:cs typeface="Arial"/>
            </a:endParaRP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zh-TW" altLang="en-US" sz="2800" dirty="0">
                <a:latin typeface="Microsoft JhengHei"/>
                <a:ea typeface="Microsoft JhengHei"/>
                <a:cs typeface="+mn-lt"/>
              </a:rPr>
              <a:t>兌換時間：</a:t>
            </a:r>
            <a:r>
              <a:rPr lang="en-US" sz="2800" dirty="0">
                <a:solidFill>
                  <a:srgbClr val="C00000"/>
                </a:solidFill>
                <a:latin typeface="Microsoft JhengHei"/>
                <a:ea typeface="+mn-lt"/>
                <a:cs typeface="+mn-lt"/>
              </a:rPr>
              <a:t>09:00-16:00</a:t>
            </a: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zh-TW" altLang="en-US" sz="2800" dirty="0">
                <a:latin typeface="Microsoft JhengHei"/>
                <a:ea typeface="Microsoft JhengHei"/>
                <a:cs typeface="+mn-lt"/>
              </a:rPr>
              <a:t>兌換地點：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Microsoft JhengHei"/>
                <a:ea typeface="+mn-lt"/>
                <a:cs typeface="+mn-lt"/>
                <a:hlinkClick r:id="rId3"/>
              </a:rPr>
              <a:t>https://reurl.cc/n1K8M1</a:t>
            </a:r>
            <a:endParaRPr lang="af-ZA" sz="2800" dirty="0">
              <a:solidFill>
                <a:schemeClr val="accent4">
                  <a:lumMod val="75000"/>
                </a:schemeClr>
              </a:solidFill>
              <a:latin typeface="Microsoft JhengHe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80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004FF8AE-CAD2-49C5-B30D-E48C37B55EDB}"/>
              </a:ext>
            </a:extLst>
          </p:cNvPr>
          <p:cNvSpPr/>
          <p:nvPr/>
        </p:nvSpPr>
        <p:spPr>
          <a:xfrm>
            <a:off x="1316616" y="982814"/>
            <a:ext cx="10596561" cy="5248751"/>
          </a:xfrm>
          <a:prstGeom prst="roundRect">
            <a:avLst>
              <a:gd name="adj" fmla="val 110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33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A663108-5D94-492E-BB65-38C44A70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616" y="4062320"/>
            <a:ext cx="10277600" cy="617600"/>
          </a:xfrm>
        </p:spPr>
        <p:txBody>
          <a:bodyPr/>
          <a:lstStyle/>
          <a:p>
            <a:pPr algn="ctr"/>
            <a:r>
              <a:rPr lang="zh-CN" altLang="en-US" sz="13800" dirty="0">
                <a:solidFill>
                  <a:srgbClr val="C00000"/>
                </a:solidFill>
              </a:rPr>
              <a:t>感恩</a:t>
            </a:r>
            <a:endParaRPr lang="zh-TW" altLang="en-US" sz="1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4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33DD2F11-EB9C-4B3E-8280-D956F69DD50E}"/>
              </a:ext>
            </a:extLst>
          </p:cNvPr>
          <p:cNvSpPr/>
          <p:nvPr/>
        </p:nvSpPr>
        <p:spPr>
          <a:xfrm>
            <a:off x="763122" y="691078"/>
            <a:ext cx="9606084" cy="5712168"/>
          </a:xfrm>
          <a:custGeom>
            <a:avLst/>
            <a:gdLst>
              <a:gd name="connsiteX0" fmla="*/ 6397024 w 7204563"/>
              <a:gd name="connsiteY0" fmla="*/ 219846 h 4284126"/>
              <a:gd name="connsiteX1" fmla="*/ 483904 w 7204563"/>
              <a:gd name="connsiteY1" fmla="*/ 783726 h 4284126"/>
              <a:gd name="connsiteX2" fmla="*/ 1040164 w 7204563"/>
              <a:gd name="connsiteY2" fmla="*/ 3846966 h 4284126"/>
              <a:gd name="connsiteX3" fmla="*/ 6572284 w 7204563"/>
              <a:gd name="connsiteY3" fmla="*/ 3877446 h 4284126"/>
              <a:gd name="connsiteX4" fmla="*/ 6397024 w 7204563"/>
              <a:gd name="connsiteY4" fmla="*/ 219846 h 42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4563" h="4284126">
                <a:moveTo>
                  <a:pt x="6397024" y="219846"/>
                </a:moveTo>
                <a:cubicBezTo>
                  <a:pt x="5382294" y="-295774"/>
                  <a:pt x="1376714" y="179206"/>
                  <a:pt x="483904" y="783726"/>
                </a:cubicBezTo>
                <a:cubicBezTo>
                  <a:pt x="-408906" y="1388246"/>
                  <a:pt x="25434" y="3331346"/>
                  <a:pt x="1040164" y="3846966"/>
                </a:cubicBezTo>
                <a:cubicBezTo>
                  <a:pt x="2054894" y="4362586"/>
                  <a:pt x="5674394" y="4481966"/>
                  <a:pt x="6572284" y="3877446"/>
                </a:cubicBezTo>
                <a:cubicBezTo>
                  <a:pt x="7470174" y="3272926"/>
                  <a:pt x="7411754" y="735466"/>
                  <a:pt x="6397024" y="2198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33"/>
          </a:p>
        </p:txBody>
      </p:sp>
      <p:grpSp>
        <p:nvGrpSpPr>
          <p:cNvPr id="11" name="Google Shape;228;p30">
            <a:extLst>
              <a:ext uri="{FF2B5EF4-FFF2-40B4-BE49-F238E27FC236}">
                <a16:creationId xmlns:a16="http://schemas.microsoft.com/office/drawing/2014/main" id="{A0FBEFF4-5584-47CB-84CC-4AD065EF604E}"/>
              </a:ext>
            </a:extLst>
          </p:cNvPr>
          <p:cNvGrpSpPr/>
          <p:nvPr/>
        </p:nvGrpSpPr>
        <p:grpSpPr>
          <a:xfrm>
            <a:off x="9029022" y="-322311"/>
            <a:ext cx="5032699" cy="2639772"/>
            <a:chOff x="6797960" y="203729"/>
            <a:chExt cx="3774524" cy="1979829"/>
          </a:xfrm>
        </p:grpSpPr>
        <p:sp>
          <p:nvSpPr>
            <p:cNvPr id="12" name="Google Shape;229;p30">
              <a:extLst>
                <a:ext uri="{FF2B5EF4-FFF2-40B4-BE49-F238E27FC236}">
                  <a16:creationId xmlns:a16="http://schemas.microsoft.com/office/drawing/2014/main" id="{BD564AC0-7A50-4AD6-9BEC-8D9801200349}"/>
                </a:ext>
              </a:extLst>
            </p:cNvPr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3" name="Google Shape;230;p30">
              <a:extLst>
                <a:ext uri="{FF2B5EF4-FFF2-40B4-BE49-F238E27FC236}">
                  <a16:creationId xmlns:a16="http://schemas.microsoft.com/office/drawing/2014/main" id="{1E3B37A4-BE0E-4118-84FA-213D3C4C36C0}"/>
                </a:ext>
              </a:extLst>
            </p:cNvPr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" name="Google Shape;231;p30">
              <a:extLst>
                <a:ext uri="{FF2B5EF4-FFF2-40B4-BE49-F238E27FC236}">
                  <a16:creationId xmlns:a16="http://schemas.microsoft.com/office/drawing/2014/main" id="{8506D7F6-AD63-476F-A3EC-9F1BA98B601E}"/>
                </a:ext>
              </a:extLst>
            </p:cNvPr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5" name="Google Shape;232;p30">
              <a:extLst>
                <a:ext uri="{FF2B5EF4-FFF2-40B4-BE49-F238E27FC236}">
                  <a16:creationId xmlns:a16="http://schemas.microsoft.com/office/drawing/2014/main" id="{611C15B2-5B82-4D76-A1A7-17614C0D2C89}"/>
                </a:ext>
              </a:extLst>
            </p:cNvPr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6" name="Google Shape;233;p30">
              <a:extLst>
                <a:ext uri="{FF2B5EF4-FFF2-40B4-BE49-F238E27FC236}">
                  <a16:creationId xmlns:a16="http://schemas.microsoft.com/office/drawing/2014/main" id="{D9BD44C4-60CE-4C12-9BE5-28370E91F506}"/>
                </a:ext>
              </a:extLst>
            </p:cNvPr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" name="Google Shape;234;p30">
              <a:extLst>
                <a:ext uri="{FF2B5EF4-FFF2-40B4-BE49-F238E27FC236}">
                  <a16:creationId xmlns:a16="http://schemas.microsoft.com/office/drawing/2014/main" id="{28735871-17FF-4E56-B496-854067555723}"/>
                </a:ext>
              </a:extLst>
            </p:cNvPr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id="{D6B95D74-626B-36E6-834E-7C12B8153BE1}"/>
              </a:ext>
            </a:extLst>
          </p:cNvPr>
          <p:cNvSpPr txBox="1">
            <a:spLocks/>
          </p:cNvSpPr>
          <p:nvPr/>
        </p:nvSpPr>
        <p:spPr>
          <a:xfrm>
            <a:off x="1159394" y="938237"/>
            <a:ext cx="4406770" cy="98213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dirty="0">
                <a:latin typeface="微軟正黑體"/>
                <a:ea typeface="微軟正黑體"/>
              </a:rPr>
              <a:t>活動說明</a:t>
            </a:r>
            <a:r>
              <a:rPr lang="zh-TW" altLang="en-US" sz="6000" dirty="0">
                <a:latin typeface="微軟正黑體"/>
                <a:ea typeface="微軟正黑體"/>
              </a:rPr>
              <a:t>：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E8E803F-E630-A28C-BDE3-60D9F17672F7}"/>
              </a:ext>
            </a:extLst>
          </p:cNvPr>
          <p:cNvSpPr txBox="1"/>
          <p:nvPr/>
        </p:nvSpPr>
        <p:spPr>
          <a:xfrm>
            <a:off x="2407768" y="1976678"/>
            <a:ext cx="7376464" cy="36951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Microsoft JhengHei"/>
                <a:ea typeface="Microsoft JhengHei"/>
              </a:rPr>
              <a:t>臺灣</a:t>
            </a:r>
            <a:r>
              <a:rPr lang="zh-TW" altLang="zh-TW" sz="3200" dirty="0">
                <a:latin typeface="Microsoft JhengHei"/>
                <a:ea typeface="Microsoft JhengHei"/>
              </a:rPr>
              <a:t>疫情嚴峻，會眾的心慌恐不安。</a:t>
            </a:r>
            <a:endParaRPr lang="en-US" altLang="zh-TW" sz="3200" dirty="0">
              <a:latin typeface="Microsoft JhengHei"/>
              <a:ea typeface="Microsoft JhengHei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Microsoft JhengHei"/>
                <a:ea typeface="Microsoft JhengHei"/>
              </a:rPr>
              <a:t>七月吉祥月期間，透過社區道場祈福及線上共修，</a:t>
            </a:r>
            <a:r>
              <a:rPr lang="zh-TW" altLang="zh-TW" sz="3200" dirty="0">
                <a:latin typeface="Microsoft JhengHei"/>
                <a:ea typeface="Microsoft JhengHei"/>
              </a:rPr>
              <a:t>期待</a:t>
            </a:r>
            <a:r>
              <a:rPr lang="zh-CN" altLang="en-US" sz="3200" dirty="0">
                <a:latin typeface="Microsoft JhengHei"/>
                <a:ea typeface="Microsoft JhengHei"/>
              </a:rPr>
              <a:t>安定會眾的心靈。</a:t>
            </a:r>
            <a:endParaRPr lang="en-US" altLang="zh-CN" sz="3200" dirty="0">
              <a:latin typeface="Microsoft JhengHei"/>
              <a:ea typeface="Microsoft JhengHei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Microsoft JhengHei"/>
                <a:ea typeface="Microsoft JhengHei"/>
              </a:rPr>
              <a:t>精舍師父今年與會眾結緣</a:t>
            </a:r>
            <a:r>
              <a:rPr lang="en-US" altLang="zh-CN" sz="3200" b="1" dirty="0">
                <a:solidFill>
                  <a:srgbClr val="C00000"/>
                </a:solidFill>
                <a:latin typeface="Microsoft JhengHei"/>
                <a:ea typeface="Microsoft JhengHei"/>
              </a:rPr>
              <a:t>【</a:t>
            </a:r>
            <a:r>
              <a:rPr lang="zh-CN" altLang="en-US" sz="3200" b="1" dirty="0">
                <a:solidFill>
                  <a:srgbClr val="C00000"/>
                </a:solidFill>
                <a:latin typeface="Microsoft JhengHei"/>
                <a:ea typeface="Microsoft JhengHei"/>
              </a:rPr>
              <a:t>淨斯本草飲單包裝</a:t>
            </a:r>
            <a:r>
              <a:rPr lang="en-US" altLang="zh-CN" sz="3200" b="1" dirty="0">
                <a:solidFill>
                  <a:srgbClr val="C00000"/>
                </a:solidFill>
                <a:latin typeface="Microsoft JhengHei"/>
                <a:ea typeface="Microsoft JhengHei"/>
              </a:rPr>
              <a:t>】</a:t>
            </a:r>
            <a:r>
              <a:rPr lang="zh-CN" altLang="en-US" sz="3200" b="1" dirty="0">
                <a:solidFill>
                  <a:srgbClr val="C00000"/>
                </a:solidFill>
                <a:latin typeface="Microsoft JhengHei"/>
                <a:ea typeface="Microsoft JhengHei"/>
              </a:rPr>
              <a:t>，祝福人人平安大集</a:t>
            </a:r>
            <a:r>
              <a:rPr lang="en-US" altLang="zh-CN" sz="3200" b="1" dirty="0">
                <a:solidFill>
                  <a:srgbClr val="C00000"/>
                </a:solidFill>
                <a:latin typeface="Microsoft JhengHei"/>
                <a:ea typeface="Microsoft JhengHei"/>
              </a:rPr>
              <a:t>(</a:t>
            </a:r>
            <a:r>
              <a:rPr lang="zh-CN" altLang="en-US" sz="3200" b="1" dirty="0">
                <a:solidFill>
                  <a:srgbClr val="C00000"/>
                </a:solidFill>
                <a:latin typeface="Microsoft JhengHei"/>
                <a:ea typeface="Microsoft JhengHei"/>
              </a:rPr>
              <a:t>吉</a:t>
            </a:r>
            <a:r>
              <a:rPr lang="en-US" altLang="zh-CN" sz="3200" b="1" dirty="0">
                <a:solidFill>
                  <a:srgbClr val="C00000"/>
                </a:solidFill>
                <a:latin typeface="Microsoft JhengHei"/>
                <a:ea typeface="Microsoft JhengHei"/>
              </a:rPr>
              <a:t>)</a:t>
            </a:r>
            <a:r>
              <a:rPr lang="zh-CN" altLang="en-US" sz="3200" b="1" dirty="0">
                <a:solidFill>
                  <a:srgbClr val="C00000"/>
                </a:solidFill>
                <a:latin typeface="Microsoft JhengHei"/>
                <a:ea typeface="Microsoft JhengHei"/>
              </a:rPr>
              <a:t>。</a:t>
            </a:r>
            <a:endParaRPr lang="en-US" altLang="zh-TW" sz="3200" b="1" dirty="0">
              <a:solidFill>
                <a:srgbClr val="C00000"/>
              </a:solidFill>
              <a:latin typeface="Microsoft JhengHei"/>
              <a:ea typeface="Microsoft JhengHei"/>
            </a:endParaRPr>
          </a:p>
        </p:txBody>
      </p:sp>
      <p:grpSp>
        <p:nvGrpSpPr>
          <p:cNvPr id="2" name="Google Shape;270;p30">
            <a:extLst>
              <a:ext uri="{FF2B5EF4-FFF2-40B4-BE49-F238E27FC236}">
                <a16:creationId xmlns:a16="http://schemas.microsoft.com/office/drawing/2014/main" id="{797A615F-CA43-4538-A952-874EDDF37B9E}"/>
              </a:ext>
            </a:extLst>
          </p:cNvPr>
          <p:cNvGrpSpPr/>
          <p:nvPr/>
        </p:nvGrpSpPr>
        <p:grpSpPr>
          <a:xfrm rot="1458449">
            <a:off x="9274781" y="4709350"/>
            <a:ext cx="2599237" cy="2152916"/>
            <a:chOff x="972034" y="4038077"/>
            <a:chExt cx="1579697" cy="1371393"/>
          </a:xfrm>
        </p:grpSpPr>
        <p:sp>
          <p:nvSpPr>
            <p:cNvPr id="3" name="Google Shape;271;p30">
              <a:extLst>
                <a:ext uri="{FF2B5EF4-FFF2-40B4-BE49-F238E27FC236}">
                  <a16:creationId xmlns:a16="http://schemas.microsoft.com/office/drawing/2014/main" id="{49698D61-504F-4D3F-A968-EE6E989AC3FB}"/>
                </a:ext>
              </a:extLst>
            </p:cNvPr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" name="Google Shape;272;p30">
              <a:extLst>
                <a:ext uri="{FF2B5EF4-FFF2-40B4-BE49-F238E27FC236}">
                  <a16:creationId xmlns:a16="http://schemas.microsoft.com/office/drawing/2014/main" id="{C7A3BB15-0D63-4EAD-B66C-E7AE862D2DE6}"/>
                </a:ext>
              </a:extLst>
            </p:cNvPr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grpSp>
          <p:nvGrpSpPr>
            <p:cNvPr id="5" name="Google Shape;273;p30">
              <a:extLst>
                <a:ext uri="{FF2B5EF4-FFF2-40B4-BE49-F238E27FC236}">
                  <a16:creationId xmlns:a16="http://schemas.microsoft.com/office/drawing/2014/main" id="{40C8D88C-8E09-4D6A-95F9-93C280818D8E}"/>
                </a:ext>
              </a:extLst>
            </p:cNvPr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6" name="Google Shape;274;p30">
                <a:extLst>
                  <a:ext uri="{FF2B5EF4-FFF2-40B4-BE49-F238E27FC236}">
                    <a16:creationId xmlns:a16="http://schemas.microsoft.com/office/drawing/2014/main" id="{F0D5B14A-6A93-43D2-95BE-4ED469214312}"/>
                  </a:ext>
                </a:extLst>
              </p:cNvPr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7" name="Google Shape;275;p30">
                <a:extLst>
                  <a:ext uri="{FF2B5EF4-FFF2-40B4-BE49-F238E27FC236}">
                    <a16:creationId xmlns:a16="http://schemas.microsoft.com/office/drawing/2014/main" id="{82367B31-9008-450F-A6CB-8F00DA7A506F}"/>
                  </a:ext>
                </a:extLst>
              </p:cNvPr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8" name="Google Shape;276;p30">
                <a:extLst>
                  <a:ext uri="{FF2B5EF4-FFF2-40B4-BE49-F238E27FC236}">
                    <a16:creationId xmlns:a16="http://schemas.microsoft.com/office/drawing/2014/main" id="{E876E5E4-650C-40F4-92E3-0C2891987537}"/>
                  </a:ext>
                </a:extLst>
              </p:cNvPr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9" name="Google Shape;277;p30">
                <a:extLst>
                  <a:ext uri="{FF2B5EF4-FFF2-40B4-BE49-F238E27FC236}">
                    <a16:creationId xmlns:a16="http://schemas.microsoft.com/office/drawing/2014/main" id="{22C37F22-3628-46DF-9143-B91996FC4429}"/>
                  </a:ext>
                </a:extLst>
              </p:cNvPr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46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33DD2F11-EB9C-4B3E-8280-D956F69DD50E}"/>
              </a:ext>
            </a:extLst>
          </p:cNvPr>
          <p:cNvSpPr/>
          <p:nvPr/>
        </p:nvSpPr>
        <p:spPr>
          <a:xfrm>
            <a:off x="1066294" y="525294"/>
            <a:ext cx="9606084" cy="5712168"/>
          </a:xfrm>
          <a:custGeom>
            <a:avLst/>
            <a:gdLst>
              <a:gd name="connsiteX0" fmla="*/ 6397024 w 7204563"/>
              <a:gd name="connsiteY0" fmla="*/ 219846 h 4284126"/>
              <a:gd name="connsiteX1" fmla="*/ 483904 w 7204563"/>
              <a:gd name="connsiteY1" fmla="*/ 783726 h 4284126"/>
              <a:gd name="connsiteX2" fmla="*/ 1040164 w 7204563"/>
              <a:gd name="connsiteY2" fmla="*/ 3846966 h 4284126"/>
              <a:gd name="connsiteX3" fmla="*/ 6572284 w 7204563"/>
              <a:gd name="connsiteY3" fmla="*/ 3877446 h 4284126"/>
              <a:gd name="connsiteX4" fmla="*/ 6397024 w 7204563"/>
              <a:gd name="connsiteY4" fmla="*/ 219846 h 42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4563" h="4284126">
                <a:moveTo>
                  <a:pt x="6397024" y="219846"/>
                </a:moveTo>
                <a:cubicBezTo>
                  <a:pt x="5382294" y="-295774"/>
                  <a:pt x="1376714" y="179206"/>
                  <a:pt x="483904" y="783726"/>
                </a:cubicBezTo>
                <a:cubicBezTo>
                  <a:pt x="-408906" y="1388246"/>
                  <a:pt x="25434" y="3331346"/>
                  <a:pt x="1040164" y="3846966"/>
                </a:cubicBezTo>
                <a:cubicBezTo>
                  <a:pt x="2054894" y="4362586"/>
                  <a:pt x="5674394" y="4481966"/>
                  <a:pt x="6572284" y="3877446"/>
                </a:cubicBezTo>
                <a:cubicBezTo>
                  <a:pt x="7470174" y="3272926"/>
                  <a:pt x="7411754" y="735466"/>
                  <a:pt x="6397024" y="2198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33"/>
          </a:p>
        </p:txBody>
      </p:sp>
      <p:grpSp>
        <p:nvGrpSpPr>
          <p:cNvPr id="11" name="Google Shape;228;p30">
            <a:extLst>
              <a:ext uri="{FF2B5EF4-FFF2-40B4-BE49-F238E27FC236}">
                <a16:creationId xmlns:a16="http://schemas.microsoft.com/office/drawing/2014/main" id="{A0FBEFF4-5584-47CB-84CC-4AD065EF604E}"/>
              </a:ext>
            </a:extLst>
          </p:cNvPr>
          <p:cNvGrpSpPr/>
          <p:nvPr/>
        </p:nvGrpSpPr>
        <p:grpSpPr>
          <a:xfrm>
            <a:off x="8619447" y="-58561"/>
            <a:ext cx="5032699" cy="2639772"/>
            <a:chOff x="6797960" y="203729"/>
            <a:chExt cx="3774524" cy="1979829"/>
          </a:xfrm>
        </p:grpSpPr>
        <p:sp>
          <p:nvSpPr>
            <p:cNvPr id="12" name="Google Shape;229;p30">
              <a:extLst>
                <a:ext uri="{FF2B5EF4-FFF2-40B4-BE49-F238E27FC236}">
                  <a16:creationId xmlns:a16="http://schemas.microsoft.com/office/drawing/2014/main" id="{BD564AC0-7A50-4AD6-9BEC-8D9801200349}"/>
                </a:ext>
              </a:extLst>
            </p:cNvPr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3" name="Google Shape;230;p30">
              <a:extLst>
                <a:ext uri="{FF2B5EF4-FFF2-40B4-BE49-F238E27FC236}">
                  <a16:creationId xmlns:a16="http://schemas.microsoft.com/office/drawing/2014/main" id="{1E3B37A4-BE0E-4118-84FA-213D3C4C36C0}"/>
                </a:ext>
              </a:extLst>
            </p:cNvPr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" name="Google Shape;231;p30">
              <a:extLst>
                <a:ext uri="{FF2B5EF4-FFF2-40B4-BE49-F238E27FC236}">
                  <a16:creationId xmlns:a16="http://schemas.microsoft.com/office/drawing/2014/main" id="{8506D7F6-AD63-476F-A3EC-9F1BA98B601E}"/>
                </a:ext>
              </a:extLst>
            </p:cNvPr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5" name="Google Shape;232;p30">
              <a:extLst>
                <a:ext uri="{FF2B5EF4-FFF2-40B4-BE49-F238E27FC236}">
                  <a16:creationId xmlns:a16="http://schemas.microsoft.com/office/drawing/2014/main" id="{611C15B2-5B82-4D76-A1A7-17614C0D2C89}"/>
                </a:ext>
              </a:extLst>
            </p:cNvPr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6" name="Google Shape;233;p30">
              <a:extLst>
                <a:ext uri="{FF2B5EF4-FFF2-40B4-BE49-F238E27FC236}">
                  <a16:creationId xmlns:a16="http://schemas.microsoft.com/office/drawing/2014/main" id="{D9BD44C4-60CE-4C12-9BE5-28370E91F506}"/>
                </a:ext>
              </a:extLst>
            </p:cNvPr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" name="Google Shape;234;p30">
              <a:extLst>
                <a:ext uri="{FF2B5EF4-FFF2-40B4-BE49-F238E27FC236}">
                  <a16:creationId xmlns:a16="http://schemas.microsoft.com/office/drawing/2014/main" id="{28735871-17FF-4E56-B496-854067555723}"/>
                </a:ext>
              </a:extLst>
            </p:cNvPr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id="{D6B95D74-626B-36E6-834E-7C12B8153BE1}"/>
              </a:ext>
            </a:extLst>
          </p:cNvPr>
          <p:cNvSpPr txBox="1">
            <a:spLocks/>
          </p:cNvSpPr>
          <p:nvPr/>
        </p:nvSpPr>
        <p:spPr>
          <a:xfrm>
            <a:off x="1316837" y="806899"/>
            <a:ext cx="6312159" cy="16367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dirty="0">
                <a:latin typeface="微軟正黑體"/>
                <a:ea typeface="微軟正黑體"/>
              </a:rPr>
              <a:t>會眾如何領到本草飲？</a:t>
            </a:r>
            <a:endParaRPr lang="en-US" altLang="zh-CN" sz="4800" dirty="0">
              <a:latin typeface="微軟正黑體"/>
              <a:ea typeface="微軟正黑體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E8E803F-E630-A28C-BDE3-60D9F17672F7}"/>
              </a:ext>
            </a:extLst>
          </p:cNvPr>
          <p:cNvSpPr txBox="1"/>
          <p:nvPr/>
        </p:nvSpPr>
        <p:spPr>
          <a:xfrm>
            <a:off x="2311377" y="1549824"/>
            <a:ext cx="7129990" cy="38790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兩種管道：</a:t>
            </a:r>
            <a:endParaRPr lang="en-US" altLang="zh-CN" sz="4000" b="1" dirty="0">
              <a:solidFill>
                <a:schemeClr val="accent4">
                  <a:lumMod val="75000"/>
                </a:schemeClr>
              </a:solidFill>
              <a:latin typeface="微軟正黑體"/>
              <a:ea typeface="微軟正黑體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一、會眾參與</a:t>
            </a:r>
            <a:r>
              <a:rPr lang="zh-TW" altLang="en-US" sz="32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社區道場</a:t>
            </a:r>
            <a:r>
              <a:rPr lang="zh-CN" altLang="en-US" sz="32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祈福活動</a:t>
            </a:r>
            <a:endParaRPr lang="en-US" altLang="zh-CN" sz="3200" b="1" dirty="0">
              <a:solidFill>
                <a:srgbClr val="C00000"/>
              </a:solidFill>
              <a:latin typeface="微軟正黑體"/>
              <a:ea typeface="微軟正黑體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二、會眾參與</a:t>
            </a:r>
            <a:r>
              <a:rPr lang="zh-CN" altLang="en-US" sz="32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線上共修</a:t>
            </a:r>
            <a:r>
              <a:rPr lang="en-US" altLang="zh-CN" sz="32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(</a:t>
            </a:r>
            <a:r>
              <a:rPr lang="zh-CN" altLang="en-US" sz="32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線上大集</a:t>
            </a:r>
            <a:r>
              <a:rPr lang="en-US" altLang="zh-CN" sz="32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)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1</a:t>
            </a: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人</a:t>
            </a:r>
            <a:r>
              <a:rPr lang="en-US" altLang="zh-CN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1</a:t>
            </a: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張集點卡</a:t>
            </a:r>
            <a:endParaRPr lang="en-US" altLang="zh-CN" sz="3200" b="1" dirty="0">
              <a:solidFill>
                <a:schemeClr val="accent4">
                  <a:lumMod val="75000"/>
                </a:schemeClr>
              </a:solidFill>
              <a:latin typeface="微軟正黑體"/>
              <a:ea typeface="微軟正黑體"/>
              <a:cs typeface="Arial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1</a:t>
            </a: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次共修集</a:t>
            </a:r>
            <a:r>
              <a:rPr lang="en-US" altLang="zh-CN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1</a:t>
            </a: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點，集滿</a:t>
            </a:r>
            <a:r>
              <a:rPr lang="en-US" altLang="zh-CN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10</a:t>
            </a: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點</a:t>
            </a:r>
            <a:endParaRPr lang="en-US" altLang="zh-TW" sz="3200" dirty="0">
              <a:ea typeface="+mn-lt"/>
              <a:cs typeface="Arial"/>
            </a:endParaRPr>
          </a:p>
        </p:txBody>
      </p:sp>
      <p:grpSp>
        <p:nvGrpSpPr>
          <p:cNvPr id="2" name="Google Shape;270;p30">
            <a:extLst>
              <a:ext uri="{FF2B5EF4-FFF2-40B4-BE49-F238E27FC236}">
                <a16:creationId xmlns:a16="http://schemas.microsoft.com/office/drawing/2014/main" id="{797A615F-CA43-4538-A952-874EDDF37B9E}"/>
              </a:ext>
            </a:extLst>
          </p:cNvPr>
          <p:cNvGrpSpPr/>
          <p:nvPr/>
        </p:nvGrpSpPr>
        <p:grpSpPr>
          <a:xfrm rot="1458449">
            <a:off x="8630738" y="4469650"/>
            <a:ext cx="2640466" cy="2350367"/>
            <a:chOff x="972034" y="4038077"/>
            <a:chExt cx="1579697" cy="1371393"/>
          </a:xfrm>
        </p:grpSpPr>
        <p:sp>
          <p:nvSpPr>
            <p:cNvPr id="3" name="Google Shape;271;p30">
              <a:extLst>
                <a:ext uri="{FF2B5EF4-FFF2-40B4-BE49-F238E27FC236}">
                  <a16:creationId xmlns:a16="http://schemas.microsoft.com/office/drawing/2014/main" id="{49698D61-504F-4D3F-A968-EE6E989AC3FB}"/>
                </a:ext>
              </a:extLst>
            </p:cNvPr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" name="Google Shape;272;p30">
              <a:extLst>
                <a:ext uri="{FF2B5EF4-FFF2-40B4-BE49-F238E27FC236}">
                  <a16:creationId xmlns:a16="http://schemas.microsoft.com/office/drawing/2014/main" id="{C7A3BB15-0D63-4EAD-B66C-E7AE862D2DE6}"/>
                </a:ext>
              </a:extLst>
            </p:cNvPr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grpSp>
          <p:nvGrpSpPr>
            <p:cNvPr id="5" name="Google Shape;273;p30">
              <a:extLst>
                <a:ext uri="{FF2B5EF4-FFF2-40B4-BE49-F238E27FC236}">
                  <a16:creationId xmlns:a16="http://schemas.microsoft.com/office/drawing/2014/main" id="{40C8D88C-8E09-4D6A-95F9-93C280818D8E}"/>
                </a:ext>
              </a:extLst>
            </p:cNvPr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6" name="Google Shape;274;p30">
                <a:extLst>
                  <a:ext uri="{FF2B5EF4-FFF2-40B4-BE49-F238E27FC236}">
                    <a16:creationId xmlns:a16="http://schemas.microsoft.com/office/drawing/2014/main" id="{F0D5B14A-6A93-43D2-95BE-4ED469214312}"/>
                  </a:ext>
                </a:extLst>
              </p:cNvPr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7" name="Google Shape;275;p30">
                <a:extLst>
                  <a:ext uri="{FF2B5EF4-FFF2-40B4-BE49-F238E27FC236}">
                    <a16:creationId xmlns:a16="http://schemas.microsoft.com/office/drawing/2014/main" id="{82367B31-9008-450F-A6CB-8F00DA7A506F}"/>
                  </a:ext>
                </a:extLst>
              </p:cNvPr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8" name="Google Shape;276;p30">
                <a:extLst>
                  <a:ext uri="{FF2B5EF4-FFF2-40B4-BE49-F238E27FC236}">
                    <a16:creationId xmlns:a16="http://schemas.microsoft.com/office/drawing/2014/main" id="{E876E5E4-650C-40F4-92E3-0C2891987537}"/>
                  </a:ext>
                </a:extLst>
              </p:cNvPr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9" name="Google Shape;277;p30">
                <a:extLst>
                  <a:ext uri="{FF2B5EF4-FFF2-40B4-BE49-F238E27FC236}">
                    <a16:creationId xmlns:a16="http://schemas.microsoft.com/office/drawing/2014/main" id="{22C37F22-3628-46DF-9143-B91996FC4429}"/>
                  </a:ext>
                </a:extLst>
              </p:cNvPr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920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AF010222-5C6E-4A43-84AD-042E3F894D03}"/>
              </a:ext>
            </a:extLst>
          </p:cNvPr>
          <p:cNvSpPr/>
          <p:nvPr/>
        </p:nvSpPr>
        <p:spPr>
          <a:xfrm rot="5400000">
            <a:off x="3098012" y="-1596114"/>
            <a:ext cx="5616000" cy="110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r>
              <a:rPr lang="zh-TW" altLang="en-US" sz="2533">
                <a:latin typeface="Microsoft JhengHei"/>
                <a:ea typeface="Microsoft JhengHei"/>
              </a:rPr>
              <a:t>平安大集</a:t>
            </a:r>
            <a:r>
              <a:rPr lang="en-US" altLang="zh-TW" sz="2533">
                <a:latin typeface="Microsoft JhengHei"/>
                <a:ea typeface="+mn-lt"/>
              </a:rPr>
              <a:t>(</a:t>
            </a:r>
            <a:r>
              <a:rPr lang="zh-TW" altLang="en-US" sz="2533">
                <a:latin typeface="Microsoft JhengHei"/>
                <a:ea typeface="Microsoft JhengHei"/>
              </a:rPr>
              <a:t>集點上收集平安符</a:t>
            </a:r>
            <a:endParaRPr lang="zh-TW" altLang="en-US" sz="2533">
              <a:ea typeface="+mn-lt"/>
              <a:cs typeface="+mn-lt"/>
            </a:endParaRPr>
          </a:p>
          <a:p>
            <a:endParaRPr lang="zh-TW" altLang="en-US" sz="2533">
              <a:ea typeface="新細明體"/>
              <a:cs typeface="Arial"/>
            </a:endParaRPr>
          </a:p>
        </p:txBody>
      </p:sp>
      <p:sp>
        <p:nvSpPr>
          <p:cNvPr id="23" name="Google Shape;984;p40">
            <a:extLst>
              <a:ext uri="{FF2B5EF4-FFF2-40B4-BE49-F238E27FC236}">
                <a16:creationId xmlns:a16="http://schemas.microsoft.com/office/drawing/2014/main" id="{CBACFB9C-23DD-C143-3E2F-2C94459DC4A6}"/>
              </a:ext>
            </a:extLst>
          </p:cNvPr>
          <p:cNvSpPr txBox="1">
            <a:spLocks/>
          </p:cNvSpPr>
          <p:nvPr/>
        </p:nvSpPr>
        <p:spPr>
          <a:xfrm>
            <a:off x="382483" y="279216"/>
            <a:ext cx="9414171" cy="83191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</a:rPr>
              <a:t>一、會眾參與</a:t>
            </a:r>
            <a:r>
              <a:rPr lang="zh-TW" altLang="en-US" sz="4000" b="1" dirty="0">
                <a:solidFill>
                  <a:srgbClr val="C00000"/>
                </a:solidFill>
                <a:latin typeface="微軟正黑體"/>
                <a:ea typeface="微軟正黑體"/>
              </a:rPr>
              <a:t>社區道場</a:t>
            </a:r>
            <a:r>
              <a:rPr lang="zh-CN" altLang="en-US" sz="4000" b="1" dirty="0">
                <a:solidFill>
                  <a:srgbClr val="C00000"/>
                </a:solidFill>
                <a:latin typeface="微軟正黑體"/>
                <a:ea typeface="微軟正黑體"/>
              </a:rPr>
              <a:t>祈福活動</a:t>
            </a:r>
            <a:endParaRPr lang="en-US" altLang="zh-CN" sz="4000" b="1" dirty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  <p:sp>
        <p:nvSpPr>
          <p:cNvPr id="29" name="內容版面配置區 2">
            <a:extLst>
              <a:ext uri="{FF2B5EF4-FFF2-40B4-BE49-F238E27FC236}">
                <a16:creationId xmlns:a16="http://schemas.microsoft.com/office/drawing/2014/main" id="{FF0CED54-B9A3-460E-969B-1FD25915CE95}"/>
              </a:ext>
            </a:extLst>
          </p:cNvPr>
          <p:cNvSpPr>
            <a:spLocks noGrp="1"/>
          </p:cNvSpPr>
          <p:nvPr/>
        </p:nvSpPr>
        <p:spPr>
          <a:xfrm>
            <a:off x="450426" y="1131065"/>
            <a:ext cx="6771008" cy="5371337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dirty="0">
                <a:latin typeface="微軟正黑體"/>
                <a:ea typeface="微軟正黑體"/>
              </a:rPr>
              <a:t>會眾參與各區七月吉祥月祈福，</a:t>
            </a:r>
            <a:br>
              <a:rPr lang="en-US" altLang="zh-CN" sz="3200" dirty="0">
                <a:latin typeface="微軟正黑體"/>
                <a:ea typeface="微軟正黑體"/>
              </a:rPr>
            </a:br>
            <a:r>
              <a:rPr lang="zh-CN" altLang="en-US" sz="3200" b="1" dirty="0">
                <a:solidFill>
                  <a:srgbClr val="C00000"/>
                </a:solidFill>
                <a:latin typeface="微軟正黑體"/>
                <a:ea typeface="微軟正黑體"/>
              </a:rPr>
              <a:t>社區可結合集點活動</a:t>
            </a:r>
            <a:r>
              <a:rPr lang="zh-CN" altLang="en-US" sz="3200" b="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zh-CN" altLang="en-US" sz="3200" dirty="0">
                <a:highlight>
                  <a:srgbClr val="FFFF00"/>
                </a:highlight>
                <a:latin typeface="微軟正黑體"/>
                <a:ea typeface="微軟正黑體"/>
              </a:rPr>
              <a:t>第一步</a:t>
            </a:r>
            <a:br>
              <a:rPr lang="en-US" altLang="zh-CN" sz="3200" dirty="0">
                <a:latin typeface="微軟正黑體"/>
                <a:ea typeface="微軟正黑體"/>
              </a:rPr>
            </a:br>
            <a:r>
              <a:rPr lang="zh-CN" altLang="en-US" sz="3200" dirty="0">
                <a:latin typeface="微軟正黑體"/>
                <a:ea typeface="微軟正黑體"/>
              </a:rPr>
              <a:t>入口貼上領取集點卡</a:t>
            </a:r>
            <a:r>
              <a:rPr lang="en-US" altLang="zh-CN" sz="3200" dirty="0">
                <a:latin typeface="微軟正黑體"/>
                <a:ea typeface="微軟正黑體"/>
              </a:rPr>
              <a:t>QR Code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zh-CN" altLang="en-US" sz="3200" dirty="0">
                <a:highlight>
                  <a:srgbClr val="FFFF00"/>
                </a:highlight>
                <a:latin typeface="微軟正黑體"/>
                <a:ea typeface="微軟正黑體"/>
              </a:rPr>
              <a:t>第二步</a:t>
            </a:r>
            <a:r>
              <a:rPr lang="zh-TW" altLang="en-US" sz="1800" dirty="0">
                <a:highlight>
                  <a:srgbClr val="FFFF00"/>
                </a:highlight>
                <a:latin typeface="微軟正黑體"/>
                <a:ea typeface="微軟正黑體"/>
              </a:rPr>
              <a:t>（本會提供十個</a:t>
            </a:r>
            <a:r>
              <a:rPr lang="en-US" altLang="zh-TW" sz="1800" dirty="0">
                <a:highlight>
                  <a:srgbClr val="FFFF00"/>
                </a:highlight>
                <a:latin typeface="微軟正黑體"/>
                <a:ea typeface="微軟正黑體"/>
              </a:rPr>
              <a:t>QR Code </a:t>
            </a:r>
            <a:r>
              <a:rPr lang="zh-TW" altLang="en-US" sz="1800" dirty="0">
                <a:highlight>
                  <a:srgbClr val="FFFF00"/>
                </a:highlight>
                <a:latin typeface="微軟正黑體"/>
                <a:ea typeface="微軟正黑體"/>
              </a:rPr>
              <a:t>，如附件一）</a:t>
            </a:r>
            <a:br>
              <a:rPr lang="en-US" altLang="zh-CN" sz="1800" dirty="0">
                <a:latin typeface="微軟正黑體"/>
                <a:ea typeface="微軟正黑體"/>
              </a:rPr>
            </a:br>
            <a:r>
              <a:rPr lang="zh-TW" altLang="zh-TW" sz="3200" dirty="0">
                <a:latin typeface="微軟正黑體"/>
                <a:ea typeface="微軟正黑體"/>
              </a:rPr>
              <a:t>印出</a:t>
            </a:r>
            <a:r>
              <a:rPr lang="en-US" altLang="zh-TW" sz="3200" dirty="0">
                <a:latin typeface="微軟正黑體"/>
                <a:ea typeface="微軟正黑體"/>
              </a:rPr>
              <a:t>QR Code</a:t>
            </a:r>
            <a:r>
              <a:rPr lang="zh-TW" altLang="zh-TW" sz="3200" dirty="0">
                <a:latin typeface="微軟正黑體"/>
                <a:ea typeface="微軟正黑體"/>
              </a:rPr>
              <a:t>放置各站闖關入口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zh-CN" altLang="en-US" sz="3200" dirty="0">
                <a:highlight>
                  <a:srgbClr val="FFFF00"/>
                </a:highlight>
                <a:latin typeface="微軟正黑體"/>
                <a:ea typeface="微軟正黑體"/>
              </a:rPr>
              <a:t>第三步</a:t>
            </a:r>
            <a:br>
              <a:rPr lang="en-US" altLang="zh-CN" sz="3200" dirty="0">
                <a:latin typeface="微軟正黑體"/>
                <a:ea typeface="微軟正黑體"/>
              </a:rPr>
            </a:br>
            <a:r>
              <a:rPr lang="zh-CN" altLang="en-US" sz="3200" dirty="0">
                <a:latin typeface="微軟正黑體"/>
                <a:ea typeface="微軟正黑體"/>
              </a:rPr>
              <a:t>會眾闖關集滿十點後，兌換本草飲</a:t>
            </a:r>
            <a:endParaRPr lang="en-US" altLang="zh-CN" sz="3200" dirty="0">
              <a:latin typeface="微軟正黑體"/>
              <a:ea typeface="微軟正黑體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49E29BD-2018-45F3-A5A0-670A71EF5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7173" y="2771465"/>
            <a:ext cx="3203796" cy="240284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6B598E3-F7D6-475A-8118-1FE654300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49" y="0"/>
            <a:ext cx="2402847" cy="2402847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8F0C3C37-DFD3-4153-B025-799BCDC85209}"/>
              </a:ext>
            </a:extLst>
          </p:cNvPr>
          <p:cNvSpPr/>
          <p:nvPr/>
        </p:nvSpPr>
        <p:spPr>
          <a:xfrm rot="19890113">
            <a:off x="6078923" y="2300949"/>
            <a:ext cx="3409919" cy="7200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4917C8B7-8B54-46E6-A689-6BD5E80592F0}"/>
              </a:ext>
            </a:extLst>
          </p:cNvPr>
          <p:cNvSpPr/>
          <p:nvPr/>
        </p:nvSpPr>
        <p:spPr>
          <a:xfrm rot="20884060">
            <a:off x="6621473" y="4209352"/>
            <a:ext cx="2755728" cy="7200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6BC971C7-D11F-46DF-B9F2-1D2A7ECE51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5" b="50188"/>
          <a:stretch/>
        </p:blipFill>
        <p:spPr>
          <a:xfrm>
            <a:off x="9157317" y="5088020"/>
            <a:ext cx="2962993" cy="1735871"/>
          </a:xfrm>
          <a:prstGeom prst="rect">
            <a:avLst/>
          </a:prstGeom>
        </p:spPr>
      </p:pic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3A4C5FC6-5F55-47EE-8A60-C6A992F7D5D6}"/>
              </a:ext>
            </a:extLst>
          </p:cNvPr>
          <p:cNvSpPr/>
          <p:nvPr/>
        </p:nvSpPr>
        <p:spPr>
          <a:xfrm>
            <a:off x="6969967" y="5969957"/>
            <a:ext cx="2327487" cy="7200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54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28;p30">
            <a:extLst>
              <a:ext uri="{FF2B5EF4-FFF2-40B4-BE49-F238E27FC236}">
                <a16:creationId xmlns:a16="http://schemas.microsoft.com/office/drawing/2014/main" id="{A0FBEFF4-5584-47CB-84CC-4AD065EF604E}"/>
              </a:ext>
            </a:extLst>
          </p:cNvPr>
          <p:cNvGrpSpPr/>
          <p:nvPr/>
        </p:nvGrpSpPr>
        <p:grpSpPr>
          <a:xfrm rot="14503682">
            <a:off x="-1320831" y="49790"/>
            <a:ext cx="5032699" cy="2639772"/>
            <a:chOff x="6797960" y="203729"/>
            <a:chExt cx="3774524" cy="1979829"/>
          </a:xfrm>
        </p:grpSpPr>
        <p:sp>
          <p:nvSpPr>
            <p:cNvPr id="12" name="Google Shape;229;p30">
              <a:extLst>
                <a:ext uri="{FF2B5EF4-FFF2-40B4-BE49-F238E27FC236}">
                  <a16:creationId xmlns:a16="http://schemas.microsoft.com/office/drawing/2014/main" id="{BD564AC0-7A50-4AD6-9BEC-8D9801200349}"/>
                </a:ext>
              </a:extLst>
            </p:cNvPr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3" name="Google Shape;230;p30">
              <a:extLst>
                <a:ext uri="{FF2B5EF4-FFF2-40B4-BE49-F238E27FC236}">
                  <a16:creationId xmlns:a16="http://schemas.microsoft.com/office/drawing/2014/main" id="{1E3B37A4-BE0E-4118-84FA-213D3C4C36C0}"/>
                </a:ext>
              </a:extLst>
            </p:cNvPr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" name="Google Shape;231;p30">
              <a:extLst>
                <a:ext uri="{FF2B5EF4-FFF2-40B4-BE49-F238E27FC236}">
                  <a16:creationId xmlns:a16="http://schemas.microsoft.com/office/drawing/2014/main" id="{8506D7F6-AD63-476F-A3EC-9F1BA98B601E}"/>
                </a:ext>
              </a:extLst>
            </p:cNvPr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5" name="Google Shape;232;p30">
              <a:extLst>
                <a:ext uri="{FF2B5EF4-FFF2-40B4-BE49-F238E27FC236}">
                  <a16:creationId xmlns:a16="http://schemas.microsoft.com/office/drawing/2014/main" id="{611C15B2-5B82-4D76-A1A7-17614C0D2C89}"/>
                </a:ext>
              </a:extLst>
            </p:cNvPr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6" name="Google Shape;233;p30">
              <a:extLst>
                <a:ext uri="{FF2B5EF4-FFF2-40B4-BE49-F238E27FC236}">
                  <a16:creationId xmlns:a16="http://schemas.microsoft.com/office/drawing/2014/main" id="{D9BD44C4-60CE-4C12-9BE5-28370E91F506}"/>
                </a:ext>
              </a:extLst>
            </p:cNvPr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" name="Google Shape;234;p30">
              <a:extLst>
                <a:ext uri="{FF2B5EF4-FFF2-40B4-BE49-F238E27FC236}">
                  <a16:creationId xmlns:a16="http://schemas.microsoft.com/office/drawing/2014/main" id="{28735871-17FF-4E56-B496-854067555723}"/>
                </a:ext>
              </a:extLst>
            </p:cNvPr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AF010222-5C6E-4A43-84AD-042E3F894D03}"/>
              </a:ext>
            </a:extLst>
          </p:cNvPr>
          <p:cNvSpPr/>
          <p:nvPr/>
        </p:nvSpPr>
        <p:spPr>
          <a:xfrm rot="5400000">
            <a:off x="4068897" y="-1114292"/>
            <a:ext cx="5089257" cy="980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r>
              <a:rPr lang="zh-TW" altLang="en-US" sz="2533">
                <a:latin typeface="Microsoft JhengHei"/>
                <a:ea typeface="Microsoft JhengHei"/>
              </a:rPr>
              <a:t>平安大集</a:t>
            </a:r>
            <a:r>
              <a:rPr lang="en-US" altLang="zh-TW" sz="2533">
                <a:latin typeface="Microsoft JhengHei"/>
                <a:ea typeface="+mn-lt"/>
              </a:rPr>
              <a:t>(</a:t>
            </a:r>
            <a:r>
              <a:rPr lang="zh-TW" altLang="en-US" sz="2533">
                <a:latin typeface="Microsoft JhengHei"/>
                <a:ea typeface="Microsoft JhengHei"/>
              </a:rPr>
              <a:t>集點上收集平安符</a:t>
            </a:r>
            <a:endParaRPr lang="zh-TW" altLang="en-US" sz="2533">
              <a:ea typeface="+mn-lt"/>
              <a:cs typeface="+mn-lt"/>
            </a:endParaRPr>
          </a:p>
          <a:p>
            <a:endParaRPr lang="zh-TW" altLang="en-US" sz="2533">
              <a:ea typeface="新細明體"/>
              <a:cs typeface="Arial"/>
            </a:endParaRPr>
          </a:p>
        </p:txBody>
      </p:sp>
      <p:sp>
        <p:nvSpPr>
          <p:cNvPr id="23" name="Google Shape;984;p40">
            <a:extLst>
              <a:ext uri="{FF2B5EF4-FFF2-40B4-BE49-F238E27FC236}">
                <a16:creationId xmlns:a16="http://schemas.microsoft.com/office/drawing/2014/main" id="{CBACFB9C-23DD-C143-3E2F-2C94459DC4A6}"/>
              </a:ext>
            </a:extLst>
          </p:cNvPr>
          <p:cNvSpPr txBox="1">
            <a:spLocks/>
          </p:cNvSpPr>
          <p:nvPr/>
        </p:nvSpPr>
        <p:spPr>
          <a:xfrm>
            <a:off x="1715500" y="282088"/>
            <a:ext cx="10190361" cy="83191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3700" dirty="0">
                <a:latin typeface="Microsoft JhengHei"/>
                <a:ea typeface="Microsoft JhengHei"/>
              </a:rPr>
              <a:t>二</a:t>
            </a:r>
            <a:r>
              <a:rPr lang="zh-TW" altLang="en-US" sz="3700" dirty="0">
                <a:latin typeface="Microsoft JhengHei"/>
                <a:ea typeface="Microsoft JhengHei"/>
              </a:rPr>
              <a:t>、</a:t>
            </a:r>
            <a:r>
              <a:rPr lang="en-US" altLang="zh-CN" sz="3700" dirty="0">
                <a:latin typeface="Microsoft JhengHei"/>
                <a:ea typeface="Microsoft JhengHei"/>
              </a:rPr>
              <a:t>【</a:t>
            </a:r>
            <a:r>
              <a:rPr lang="zh-CN" altLang="en-US" sz="3700" dirty="0">
                <a:latin typeface="Microsoft JhengHei"/>
                <a:ea typeface="Microsoft JhengHei"/>
              </a:rPr>
              <a:t>線上活動</a:t>
            </a:r>
            <a:r>
              <a:rPr lang="en-US" altLang="zh-CN" sz="3700" dirty="0">
                <a:latin typeface="Microsoft JhengHei"/>
                <a:ea typeface="Microsoft JhengHei"/>
              </a:rPr>
              <a:t>】</a:t>
            </a:r>
            <a:r>
              <a:rPr lang="zh-TW" altLang="en-US" sz="3700" dirty="0">
                <a:latin typeface="Microsoft JhengHei"/>
                <a:ea typeface="Microsoft JhengHei"/>
              </a:rPr>
              <a:t>平安大集：收集平安(</a:t>
            </a:r>
            <a:r>
              <a:rPr lang="zh-CN" altLang="en-US" sz="3700" dirty="0">
                <a:latin typeface="Microsoft JhengHei"/>
                <a:ea typeface="Microsoft JhengHei"/>
              </a:rPr>
              <a:t>福</a:t>
            </a:r>
            <a:r>
              <a:rPr lang="zh-TW" altLang="en-US" sz="3700" dirty="0">
                <a:latin typeface="Microsoft JhengHei"/>
                <a:ea typeface="Microsoft JhengHei"/>
              </a:rPr>
              <a:t>)</a:t>
            </a:r>
            <a:endParaRPr lang="zh-TW" altLang="en-US" sz="3700" dirty="0">
              <a:ea typeface="Microsoft JhengHei"/>
            </a:endParaRPr>
          </a:p>
        </p:txBody>
      </p:sp>
      <p:sp>
        <p:nvSpPr>
          <p:cNvPr id="29" name="內容版面配置區 2">
            <a:extLst>
              <a:ext uri="{FF2B5EF4-FFF2-40B4-BE49-F238E27FC236}">
                <a16:creationId xmlns:a16="http://schemas.microsoft.com/office/drawing/2014/main" id="{FF0CED54-B9A3-460E-969B-1FD25915CE95}"/>
              </a:ext>
            </a:extLst>
          </p:cNvPr>
          <p:cNvSpPr>
            <a:spLocks noGrp="1"/>
          </p:cNvSpPr>
          <p:nvPr/>
        </p:nvSpPr>
        <p:spPr>
          <a:xfrm>
            <a:off x="1949273" y="1447801"/>
            <a:ext cx="9321360" cy="4683919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sz="3200" dirty="0">
                <a:latin typeface="微軟正黑體"/>
                <a:ea typeface="微軟正黑體"/>
              </a:rPr>
              <a:t>活動時間：</a:t>
            </a:r>
            <a:r>
              <a:rPr lang="en-US" altLang="zh-TW" sz="3200" dirty="0">
                <a:solidFill>
                  <a:srgbClr val="C00000"/>
                </a:solidFill>
                <a:latin typeface="微軟正黑體"/>
                <a:ea typeface="微軟正黑體"/>
              </a:rPr>
              <a:t>07/15~08/26</a:t>
            </a:r>
          </a:p>
          <a:p>
            <a:pPr>
              <a:lnSpc>
                <a:spcPct val="120000"/>
              </a:lnSpc>
            </a:pPr>
            <a:r>
              <a:rPr lang="zh-TW" altLang="zh-TW" sz="3200" dirty="0">
                <a:latin typeface="微軟正黑體"/>
                <a:ea typeface="微軟正黑體"/>
              </a:rPr>
              <a:t>在農曆七月，一般民眾會在廟中求平安</a:t>
            </a:r>
            <a:r>
              <a:rPr lang="en-US" altLang="zh-TW" sz="3200" dirty="0">
                <a:latin typeface="微軟正黑體"/>
                <a:ea typeface="微軟正黑體"/>
              </a:rPr>
              <a:t>(</a:t>
            </a:r>
            <a:r>
              <a:rPr lang="zh-CN" altLang="en-US" sz="3200" dirty="0">
                <a:latin typeface="微軟正黑體"/>
                <a:ea typeface="微軟正黑體"/>
              </a:rPr>
              <a:t>福</a:t>
            </a:r>
            <a:r>
              <a:rPr lang="en-US" altLang="zh-CN" sz="3200" dirty="0">
                <a:latin typeface="微軟正黑體"/>
                <a:ea typeface="微軟正黑體"/>
              </a:rPr>
              <a:t>)</a:t>
            </a:r>
            <a:r>
              <a:rPr lang="zh-TW" altLang="zh-TW" sz="3200" dirty="0">
                <a:latin typeface="微軟正黑體"/>
                <a:ea typeface="微軟正黑體"/>
              </a:rPr>
              <a:t>，保平安，提供線上「</a:t>
            </a:r>
            <a:r>
              <a:rPr lang="zh-TW" sz="3200" dirty="0">
                <a:latin typeface="Microsoft JhengHei"/>
                <a:ea typeface="Microsoft JhengHei"/>
              </a:rPr>
              <a:t>平安大集</a:t>
            </a:r>
            <a:r>
              <a:rPr lang="en-US" altLang="zh-TW" sz="3200" dirty="0">
                <a:latin typeface="Arial"/>
                <a:ea typeface="+mn-lt"/>
                <a:cs typeface="Arial"/>
              </a:rPr>
              <a:t>(</a:t>
            </a:r>
            <a:r>
              <a:rPr lang="zh-TW" sz="3200" dirty="0">
                <a:latin typeface="Microsoft JhengHei"/>
                <a:ea typeface="Microsoft JhengHei"/>
              </a:rPr>
              <a:t>集點</a:t>
            </a:r>
            <a:r>
              <a:rPr lang="zh-TW" altLang="en-US" sz="3200" dirty="0">
                <a:latin typeface="Microsoft JhengHei"/>
                <a:ea typeface="Microsoft JhengHei"/>
                <a:cs typeface="Arial"/>
              </a:rPr>
              <a:t>卡</a:t>
            </a:r>
            <a:r>
              <a:rPr lang="en-US" altLang="zh-TW" sz="3200" dirty="0">
                <a:latin typeface="Arial"/>
                <a:ea typeface="+mn-lt"/>
                <a:cs typeface="Arial"/>
              </a:rPr>
              <a:t>)」，</a:t>
            </a:r>
            <a:r>
              <a:rPr lang="en-US" altLang="zh-TW" sz="3200" dirty="0" err="1">
                <a:latin typeface="Arial"/>
                <a:ea typeface="+mn-lt"/>
                <a:cs typeface="Arial"/>
              </a:rPr>
              <a:t>讓大家</a:t>
            </a:r>
            <a:r>
              <a:rPr lang="en-US" altLang="zh-TW" sz="3200" dirty="0" err="1">
                <a:latin typeface="Arial"/>
                <a:ea typeface="微軟正黑體"/>
                <a:cs typeface="Arial"/>
              </a:rPr>
              <a:t>隨身攜帶</a:t>
            </a:r>
            <a:r>
              <a:rPr lang="zh-TW" sz="3200" dirty="0">
                <a:latin typeface="Microsoft JhengHei"/>
                <a:ea typeface="Microsoft JhengHei"/>
                <a:cs typeface="Arial"/>
              </a:rPr>
              <a:t>平安</a:t>
            </a:r>
            <a:r>
              <a:rPr lang="en-US" altLang="zh-TW" sz="3200" dirty="0">
                <a:latin typeface="Microsoft JhengHei"/>
                <a:ea typeface="Microsoft JhengHei"/>
                <a:cs typeface="Arial"/>
              </a:rPr>
              <a:t>(</a:t>
            </a:r>
            <a:r>
              <a:rPr lang="zh-TW" sz="3200" dirty="0">
                <a:latin typeface="Microsoft JhengHei"/>
                <a:ea typeface="Microsoft JhengHei"/>
                <a:cs typeface="Arial"/>
              </a:rPr>
              <a:t>符)</a:t>
            </a:r>
            <a:r>
              <a:rPr lang="zh-TW" altLang="en-US" sz="3200" dirty="0">
                <a:latin typeface="Arial"/>
                <a:ea typeface="微軟正黑體"/>
                <a:cs typeface="Arial"/>
              </a:rPr>
              <a:t>，</a:t>
            </a:r>
            <a:r>
              <a:rPr lang="zh-TW" altLang="zh-TW" sz="3200" dirty="0">
                <a:latin typeface="微軟正黑體"/>
                <a:ea typeface="微軟正黑體"/>
              </a:rPr>
              <a:t>人人「平安大吉」。</a:t>
            </a:r>
            <a:endParaRPr lang="en-US" altLang="zh-TW" sz="3200" dirty="0">
              <a:latin typeface="微軟正黑體"/>
              <a:ea typeface="微軟正黑體"/>
            </a:endParaRPr>
          </a:p>
          <a:p>
            <a:pPr>
              <a:lnSpc>
                <a:spcPct val="120000"/>
              </a:lnSpc>
            </a:pPr>
            <a:r>
              <a:rPr lang="zh-TW" altLang="zh-TW" sz="3200" dirty="0">
                <a:latin typeface="微軟正黑體"/>
                <a:ea typeface="微軟正黑體"/>
              </a:rPr>
              <a:t>集滿可兌換</a:t>
            </a:r>
            <a:r>
              <a:rPr lang="zh-TW" altLang="zh-TW" sz="3200" dirty="0">
                <a:latin typeface="微軟正黑體"/>
                <a:ea typeface="微軟正黑體"/>
                <a:cs typeface="+mn-lt"/>
              </a:rPr>
              <a:t>：</a:t>
            </a:r>
            <a:r>
              <a:rPr lang="zh-TW" altLang="en-US" sz="3200" dirty="0">
                <a:ea typeface="+mn-lt"/>
                <a:cs typeface="+mn-lt"/>
              </a:rPr>
              <a:t>神秘小禮物</a:t>
            </a:r>
            <a:r>
              <a:rPr lang="zh-TW" altLang="zh-TW" sz="3200" dirty="0">
                <a:latin typeface="微軟正黑體"/>
                <a:ea typeface="微軟正黑體"/>
              </a:rPr>
              <a:t>。</a:t>
            </a:r>
            <a:endParaRPr lang="en-US" altLang="zh-TW" sz="3200" dirty="0">
              <a:latin typeface="微軟正黑體"/>
              <a:ea typeface="微軟正黑體"/>
            </a:endParaRPr>
          </a:p>
          <a:p>
            <a:pPr>
              <a:lnSpc>
                <a:spcPct val="120000"/>
              </a:lnSpc>
            </a:pPr>
            <a:r>
              <a:rPr lang="en-US" altLang="zh-TW" sz="3200" dirty="0">
                <a:latin typeface="微軟正黑體"/>
                <a:ea typeface="微軟正黑體"/>
              </a:rPr>
              <a:t>7/15從慈濟line@</a:t>
            </a:r>
            <a:r>
              <a:rPr lang="zh-TW" altLang="en-US" sz="3200" dirty="0">
                <a:latin typeface="微軟正黑體"/>
                <a:ea typeface="微軟正黑體"/>
              </a:rPr>
              <a:t>發送集點卡</a:t>
            </a:r>
            <a:r>
              <a:rPr lang="zh-TW" altLang="en-US" sz="3200" dirty="0">
                <a:solidFill>
                  <a:srgbClr val="C00000"/>
                </a:solidFill>
                <a:latin typeface="微軟正黑體"/>
                <a:ea typeface="微軟正黑體"/>
              </a:rPr>
              <a:t>（</a:t>
            </a:r>
            <a:r>
              <a:rPr lang="zh-TW" altLang="en-US" sz="3200" b="1" dirty="0">
                <a:solidFill>
                  <a:srgbClr val="C00000"/>
                </a:solidFill>
                <a:latin typeface="微軟正黑體"/>
                <a:ea typeface="微軟正黑體"/>
              </a:rPr>
              <a:t>可轉分享</a:t>
            </a:r>
            <a:r>
              <a:rPr lang="zh-TW" altLang="en-US" sz="3200" dirty="0">
                <a:solidFill>
                  <a:srgbClr val="C00000"/>
                </a:solidFill>
                <a:latin typeface="微軟正黑體"/>
                <a:ea typeface="微軟正黑體"/>
              </a:rPr>
              <a:t>）</a:t>
            </a:r>
            <a:r>
              <a:rPr lang="zh-TW" altLang="en-US" sz="3200" dirty="0">
                <a:latin typeface="微軟正黑體"/>
                <a:ea typeface="微軟正黑體"/>
              </a:rPr>
              <a:t>，領集點卡即贈１點。</a:t>
            </a:r>
            <a:r>
              <a:rPr lang="zh-TW" altLang="en-US" sz="3200" b="1" dirty="0">
                <a:solidFill>
                  <a:srgbClr val="C00000"/>
                </a:solidFill>
                <a:latin typeface="微軟正黑體"/>
                <a:ea typeface="微軟正黑體"/>
              </a:rPr>
              <a:t>一人一張集點卡，</a:t>
            </a:r>
            <a:r>
              <a:rPr lang="zh-TW" altLang="zh-TW" sz="3200" b="1" dirty="0">
                <a:solidFill>
                  <a:srgbClr val="C00000"/>
                </a:solidFill>
                <a:latin typeface="微軟正黑體"/>
                <a:ea typeface="微軟正黑體"/>
              </a:rPr>
              <a:t>一張集點卡有</a:t>
            </a:r>
            <a:r>
              <a:rPr lang="en-US" altLang="zh-TW" sz="3200" b="1" dirty="0">
                <a:solidFill>
                  <a:srgbClr val="C00000"/>
                </a:solidFill>
                <a:latin typeface="微軟正黑體"/>
                <a:ea typeface="微軟正黑體"/>
              </a:rPr>
              <a:t>10</a:t>
            </a:r>
            <a:r>
              <a:rPr lang="zh-TW" altLang="zh-TW" sz="3200" b="1" dirty="0">
                <a:solidFill>
                  <a:srgbClr val="C00000"/>
                </a:solidFill>
                <a:latin typeface="微軟正黑體"/>
                <a:ea typeface="微軟正黑體"/>
              </a:rPr>
              <a:t>點</a:t>
            </a:r>
            <a:endParaRPr lang="en-US" altLang="zh-TW" sz="3200" b="1" dirty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5587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D34294A-56C8-4448-93E9-5693067F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00" y="395193"/>
            <a:ext cx="10277600" cy="867631"/>
          </a:xfrm>
        </p:spPr>
        <p:txBody>
          <a:bodyPr/>
          <a:lstStyle/>
          <a:p>
            <a:pPr algn="l"/>
            <a:r>
              <a:rPr lang="zh-TW" altLang="en-US" sz="4267" dirty="0">
                <a:solidFill>
                  <a:srgbClr val="C00000"/>
                </a:solidFill>
                <a:latin typeface="Microsoft JhengHei"/>
                <a:ea typeface="Microsoft JhengHei"/>
              </a:rPr>
              <a:t>平安大集</a:t>
            </a:r>
            <a:r>
              <a:rPr lang="zh-CN" altLang="en-US" sz="4267" dirty="0">
                <a:solidFill>
                  <a:srgbClr val="C00000"/>
                </a:solidFill>
                <a:latin typeface="Microsoft JhengHei"/>
                <a:ea typeface="Microsoft JhengHei"/>
              </a:rPr>
              <a:t>（線上集點活動）</a:t>
            </a:r>
            <a:endParaRPr lang="zh-TW" altLang="en-US" sz="4267" dirty="0">
              <a:solidFill>
                <a:srgbClr val="C00000"/>
              </a:solidFill>
            </a:endParaRP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541C70EB-2CAE-634B-98F9-361C316B9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86047"/>
              </p:ext>
            </p:extLst>
          </p:nvPr>
        </p:nvGraphicFramePr>
        <p:xfrm>
          <a:off x="1012522" y="1562080"/>
          <a:ext cx="9999189" cy="427451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31128">
                  <a:extLst>
                    <a:ext uri="{9D8B030D-6E8A-4147-A177-3AD203B41FA5}">
                      <a16:colId xmlns:a16="http://schemas.microsoft.com/office/drawing/2014/main" val="3527057980"/>
                    </a:ext>
                  </a:extLst>
                </a:gridCol>
                <a:gridCol w="5368061">
                  <a:extLst>
                    <a:ext uri="{9D8B030D-6E8A-4147-A177-3AD203B41FA5}">
                      <a16:colId xmlns:a16="http://schemas.microsoft.com/office/drawing/2014/main" val="1740650462"/>
                    </a:ext>
                  </a:extLst>
                </a:gridCol>
              </a:tblGrid>
              <a:tr h="7456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/>
                          <a:ea typeface="Microsoft JhengHei"/>
                        </a:rPr>
                        <a:t>集點活動項目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/>
                          <a:ea typeface="Microsoft JhengHei"/>
                        </a:rPr>
                        <a:t>民眾集點方式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272751"/>
                  </a:ext>
                </a:extLst>
              </a:tr>
              <a:tr h="117630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sz="3200" b="1" i="0" u="none" strike="noStrike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JhengHei"/>
                          <a:ea typeface="Microsoft JhengHei"/>
                        </a:rPr>
                        <a:t>參與雲端飲水</a:t>
                      </a:r>
                      <a:r>
                        <a:rPr lang="zh-CN" altLang="en-US" sz="3200" b="1" i="0" u="none" strike="noStrike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JhengHei"/>
                          <a:ea typeface="Microsoft JhengHei"/>
                        </a:rPr>
                        <a:t>、</a:t>
                      </a:r>
                      <a:endParaRPr lang="en-US" altLang="zh-TW" sz="3200" b="1" i="0" u="none" strike="noStrike" noProof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JhengHei"/>
                        <a:ea typeface="Microsoft JhengHei"/>
                      </a:endParaRPr>
                    </a:p>
                    <a:p>
                      <a:pPr lvl="0" algn="ctr">
                        <a:buNone/>
                      </a:pPr>
                      <a:r>
                        <a:rPr lang="zh-CN" altLang="en-US" sz="3200" b="1" i="0" u="none" strike="noStrike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JhengHei"/>
                          <a:ea typeface="Microsoft JhengHei"/>
                        </a:rPr>
                        <a:t>精舍線上祈福會</a:t>
                      </a:r>
                      <a:endParaRPr lang="zh-TW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CN" altLang="en-US" sz="3200" dirty="0">
                          <a:latin typeface="Microsoft JhengHei"/>
                          <a:ea typeface="Microsoft JhengHei"/>
                        </a:rPr>
                        <a:t>活動結束後，</a:t>
                      </a:r>
                      <a:r>
                        <a:rPr lang="en-US" altLang="zh-CN" sz="3200" dirty="0">
                          <a:latin typeface="Microsoft JhengHei"/>
                          <a:ea typeface="Microsoft JhengHei"/>
                        </a:rPr>
                        <a:t> </a:t>
                      </a:r>
                      <a:r>
                        <a:rPr lang="zh-TW" altLang="en-US" sz="3200" dirty="0">
                          <a:latin typeface="Microsoft JhengHei"/>
                          <a:ea typeface="Microsoft JhengHei"/>
                        </a:rPr>
                        <a:t>螢幕</a:t>
                      </a:r>
                      <a:r>
                        <a:rPr lang="zh-CN" altLang="en-US" sz="3200" dirty="0">
                          <a:latin typeface="Microsoft JhengHei"/>
                          <a:ea typeface="Microsoft JhengHei"/>
                        </a:rPr>
                        <a:t>顯示</a:t>
                      </a:r>
                      <a:endParaRPr lang="en-US" altLang="zh-CN" sz="3200" dirty="0">
                        <a:latin typeface="Microsoft JhengHei"/>
                        <a:ea typeface="Microsoft JhengHei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altLang="zh-CN" sz="3200" dirty="0">
                          <a:latin typeface="Microsoft JhengHei"/>
                          <a:ea typeface="Microsoft JhengHei"/>
                        </a:rPr>
                        <a:t>QR Code</a:t>
                      </a:r>
                      <a:r>
                        <a:rPr lang="zh-CN" altLang="en-US" sz="3200" dirty="0">
                          <a:latin typeface="Microsoft JhengHei"/>
                          <a:ea typeface="Microsoft JhengHei"/>
                        </a:rPr>
                        <a:t>，掃描獲得一點</a:t>
                      </a:r>
                      <a:endParaRPr lang="zh-TW" altLang="en-US" sz="3200" dirty="0">
                        <a:latin typeface="Microsoft JhengHei"/>
                        <a:ea typeface="Microsoft JhengHe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13434"/>
                  </a:ext>
                </a:extLst>
              </a:tr>
              <a:tr h="117630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3200" b="1" i="0" u="none" strike="noStrike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JhengHei"/>
                          <a:ea typeface="Microsoft JhengHei"/>
                        </a:rPr>
                        <a:t>地藏經共修</a:t>
                      </a:r>
                      <a:endParaRPr lang="zh-TW" sz="3200" b="1" dirty="0">
                        <a:solidFill>
                          <a:srgbClr val="0070C0"/>
                        </a:solidFill>
                        <a:latin typeface="Microsoft JhengHei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CN" altLang="en-US" sz="3200" dirty="0">
                          <a:latin typeface="Microsoft JhengHei"/>
                          <a:ea typeface="Microsoft JhengHei"/>
                        </a:rPr>
                        <a:t>活動結束後，</a:t>
                      </a:r>
                      <a:r>
                        <a:rPr lang="en-US" altLang="zh-CN" sz="3200" dirty="0">
                          <a:latin typeface="Microsoft JhengHei"/>
                          <a:ea typeface="Microsoft JhengHei"/>
                        </a:rPr>
                        <a:t> </a:t>
                      </a:r>
                      <a:r>
                        <a:rPr lang="zh-TW" altLang="en-US" sz="3200" dirty="0">
                          <a:latin typeface="Microsoft JhengHei"/>
                          <a:ea typeface="Microsoft JhengHei"/>
                        </a:rPr>
                        <a:t>螢幕</a:t>
                      </a:r>
                      <a:r>
                        <a:rPr lang="zh-CN" altLang="en-US" sz="3200" dirty="0">
                          <a:latin typeface="Microsoft JhengHei"/>
                          <a:ea typeface="Microsoft JhengHei"/>
                        </a:rPr>
                        <a:t>顯示</a:t>
                      </a:r>
                      <a:endParaRPr lang="en-US" altLang="zh-CN" sz="3200" dirty="0">
                        <a:latin typeface="Microsoft JhengHei"/>
                        <a:ea typeface="Microsoft JhengHei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altLang="zh-CN" sz="3200" dirty="0">
                          <a:latin typeface="Microsoft JhengHei"/>
                          <a:ea typeface="Microsoft JhengHei"/>
                        </a:rPr>
                        <a:t>QR Code</a:t>
                      </a:r>
                      <a:r>
                        <a:rPr lang="zh-CN" altLang="en-US" sz="3200" dirty="0">
                          <a:latin typeface="Microsoft JhengHei"/>
                          <a:ea typeface="Microsoft JhengHei"/>
                        </a:rPr>
                        <a:t>，掃描獲得一點</a:t>
                      </a:r>
                      <a:endParaRPr lang="zh-TW" altLang="en-US" sz="3200" dirty="0">
                        <a:latin typeface="Microsoft JhengHei"/>
                        <a:ea typeface="Microsoft JhengHe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502397"/>
                  </a:ext>
                </a:extLst>
              </a:tr>
              <a:tr h="117630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en-US" sz="3200" b="1" i="0" u="none" strike="noStrike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JhengHei"/>
                          <a:ea typeface="Microsoft JhengHei"/>
                        </a:rPr>
                        <a:t>慈濟line@問答互動</a:t>
                      </a:r>
                      <a:endParaRPr lang="zh-TW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JhengHei"/>
                        <a:ea typeface="Microsoft JhengHe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zh-TW" altLang="en-US" sz="3200" b="0" i="0" u="none" strike="noStrike" noProof="0" dirty="0">
                          <a:latin typeface="Microsoft JhengHei"/>
                          <a:ea typeface="Microsoft JhengHei"/>
                        </a:rPr>
                        <a:t>在慈濟</a:t>
                      </a:r>
                      <a:r>
                        <a:rPr lang="en-US" altLang="zh-TW" sz="3200" b="0" i="0" u="none" strike="noStrike" noProof="0" dirty="0">
                          <a:latin typeface="Microsoft JhengHei"/>
                          <a:ea typeface="Microsoft JhengHei"/>
                        </a:rPr>
                        <a:t>line</a:t>
                      </a:r>
                      <a:r>
                        <a:rPr lang="zh-TW" altLang="en-US" sz="3200" b="0" i="0" u="none" strike="noStrike" noProof="0" dirty="0">
                          <a:latin typeface="Microsoft JhengHei"/>
                          <a:ea typeface="Microsoft JhengHei"/>
                        </a:rPr>
                        <a:t>點連結，</a:t>
                      </a:r>
                      <a:r>
                        <a:rPr lang="zh-CN" altLang="en-US" sz="3200" dirty="0">
                          <a:latin typeface="Microsoft JhengHei"/>
                          <a:ea typeface="Microsoft JhengHei"/>
                        </a:rPr>
                        <a:t>獲得一點</a:t>
                      </a:r>
                      <a:endParaRPr lang="zh-TW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806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64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33DD2F11-EB9C-4B3E-8280-D956F69DD50E}"/>
              </a:ext>
            </a:extLst>
          </p:cNvPr>
          <p:cNvSpPr/>
          <p:nvPr/>
        </p:nvSpPr>
        <p:spPr>
          <a:xfrm>
            <a:off x="830910" y="381721"/>
            <a:ext cx="8133028" cy="3467988"/>
          </a:xfrm>
          <a:custGeom>
            <a:avLst/>
            <a:gdLst>
              <a:gd name="connsiteX0" fmla="*/ 6397024 w 7204563"/>
              <a:gd name="connsiteY0" fmla="*/ 219846 h 4284126"/>
              <a:gd name="connsiteX1" fmla="*/ 483904 w 7204563"/>
              <a:gd name="connsiteY1" fmla="*/ 783726 h 4284126"/>
              <a:gd name="connsiteX2" fmla="*/ 1040164 w 7204563"/>
              <a:gd name="connsiteY2" fmla="*/ 3846966 h 4284126"/>
              <a:gd name="connsiteX3" fmla="*/ 6572284 w 7204563"/>
              <a:gd name="connsiteY3" fmla="*/ 3877446 h 4284126"/>
              <a:gd name="connsiteX4" fmla="*/ 6397024 w 7204563"/>
              <a:gd name="connsiteY4" fmla="*/ 219846 h 42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4563" h="4284126">
                <a:moveTo>
                  <a:pt x="6397024" y="219846"/>
                </a:moveTo>
                <a:cubicBezTo>
                  <a:pt x="5382294" y="-295774"/>
                  <a:pt x="1376714" y="179206"/>
                  <a:pt x="483904" y="783726"/>
                </a:cubicBezTo>
                <a:cubicBezTo>
                  <a:pt x="-408906" y="1388246"/>
                  <a:pt x="25434" y="3331346"/>
                  <a:pt x="1040164" y="3846966"/>
                </a:cubicBezTo>
                <a:cubicBezTo>
                  <a:pt x="2054894" y="4362586"/>
                  <a:pt x="5674394" y="4481966"/>
                  <a:pt x="6572284" y="3877446"/>
                </a:cubicBezTo>
                <a:cubicBezTo>
                  <a:pt x="7470174" y="3272926"/>
                  <a:pt x="7411754" y="735466"/>
                  <a:pt x="6397024" y="2198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33"/>
          </a:p>
        </p:txBody>
      </p:sp>
      <p:grpSp>
        <p:nvGrpSpPr>
          <p:cNvPr id="11" name="Google Shape;228;p30">
            <a:extLst>
              <a:ext uri="{FF2B5EF4-FFF2-40B4-BE49-F238E27FC236}">
                <a16:creationId xmlns:a16="http://schemas.microsoft.com/office/drawing/2014/main" id="{A0FBEFF4-5584-47CB-84CC-4AD065EF604E}"/>
              </a:ext>
            </a:extLst>
          </p:cNvPr>
          <p:cNvGrpSpPr/>
          <p:nvPr/>
        </p:nvGrpSpPr>
        <p:grpSpPr>
          <a:xfrm>
            <a:off x="9389808" y="-168378"/>
            <a:ext cx="5194294" cy="3278690"/>
            <a:chOff x="6797960" y="203729"/>
            <a:chExt cx="3774524" cy="1979829"/>
          </a:xfrm>
        </p:grpSpPr>
        <p:sp>
          <p:nvSpPr>
            <p:cNvPr id="12" name="Google Shape;229;p30">
              <a:extLst>
                <a:ext uri="{FF2B5EF4-FFF2-40B4-BE49-F238E27FC236}">
                  <a16:creationId xmlns:a16="http://schemas.microsoft.com/office/drawing/2014/main" id="{BD564AC0-7A50-4AD6-9BEC-8D9801200349}"/>
                </a:ext>
              </a:extLst>
            </p:cNvPr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3" name="Google Shape;230;p30">
              <a:extLst>
                <a:ext uri="{FF2B5EF4-FFF2-40B4-BE49-F238E27FC236}">
                  <a16:creationId xmlns:a16="http://schemas.microsoft.com/office/drawing/2014/main" id="{1E3B37A4-BE0E-4118-84FA-213D3C4C36C0}"/>
                </a:ext>
              </a:extLst>
            </p:cNvPr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4" name="Google Shape;231;p30">
              <a:extLst>
                <a:ext uri="{FF2B5EF4-FFF2-40B4-BE49-F238E27FC236}">
                  <a16:creationId xmlns:a16="http://schemas.microsoft.com/office/drawing/2014/main" id="{8506D7F6-AD63-476F-A3EC-9F1BA98B601E}"/>
                </a:ext>
              </a:extLst>
            </p:cNvPr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5" name="Google Shape;232;p30">
              <a:extLst>
                <a:ext uri="{FF2B5EF4-FFF2-40B4-BE49-F238E27FC236}">
                  <a16:creationId xmlns:a16="http://schemas.microsoft.com/office/drawing/2014/main" id="{611C15B2-5B82-4D76-A1A7-17614C0D2C89}"/>
                </a:ext>
              </a:extLst>
            </p:cNvPr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6" name="Google Shape;233;p30">
              <a:extLst>
                <a:ext uri="{FF2B5EF4-FFF2-40B4-BE49-F238E27FC236}">
                  <a16:creationId xmlns:a16="http://schemas.microsoft.com/office/drawing/2014/main" id="{D9BD44C4-60CE-4C12-9BE5-28370E91F506}"/>
                </a:ext>
              </a:extLst>
            </p:cNvPr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7" name="Google Shape;234;p30">
              <a:extLst>
                <a:ext uri="{FF2B5EF4-FFF2-40B4-BE49-F238E27FC236}">
                  <a16:creationId xmlns:a16="http://schemas.microsoft.com/office/drawing/2014/main" id="{28735871-17FF-4E56-B496-854067555723}"/>
                </a:ext>
              </a:extLst>
            </p:cNvPr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id="{D6B95D74-626B-36E6-834E-7C12B8153BE1}"/>
              </a:ext>
            </a:extLst>
          </p:cNvPr>
          <p:cNvSpPr txBox="1">
            <a:spLocks/>
          </p:cNvSpPr>
          <p:nvPr/>
        </p:nvSpPr>
        <p:spPr>
          <a:xfrm>
            <a:off x="416615" y="861579"/>
            <a:ext cx="9211775" cy="278532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7200" b="1" dirty="0">
                <a:latin typeface="微軟正黑體"/>
                <a:ea typeface="微軟正黑體"/>
              </a:rPr>
              <a:t>會眾集滿</a:t>
            </a:r>
            <a:r>
              <a:rPr lang="en-US" altLang="zh-CN" sz="7200" b="1" dirty="0">
                <a:latin typeface="微軟正黑體"/>
                <a:ea typeface="微軟正黑體"/>
              </a:rPr>
              <a:t>10</a:t>
            </a:r>
            <a:r>
              <a:rPr lang="zh-CN" altLang="en-US" sz="7200" b="1" dirty="0">
                <a:latin typeface="微軟正黑體"/>
                <a:ea typeface="微軟正黑體"/>
              </a:rPr>
              <a:t>點後</a:t>
            </a:r>
            <a:endParaRPr lang="en-US" altLang="zh-CN" sz="7200" b="1" dirty="0">
              <a:latin typeface="微軟正黑體"/>
              <a:ea typeface="微軟正黑體"/>
            </a:endParaRPr>
          </a:p>
          <a:p>
            <a:pPr algn="ctr">
              <a:lnSpc>
                <a:spcPct val="100000"/>
              </a:lnSpc>
            </a:pPr>
            <a:r>
              <a:rPr lang="zh-CN" altLang="en-US" sz="7200" b="1" dirty="0">
                <a:latin typeface="微軟正黑體"/>
                <a:ea typeface="微軟正黑體"/>
              </a:rPr>
              <a:t>如何兌換本草飲？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Google Shape;270;p30">
            <a:extLst>
              <a:ext uri="{FF2B5EF4-FFF2-40B4-BE49-F238E27FC236}">
                <a16:creationId xmlns:a16="http://schemas.microsoft.com/office/drawing/2014/main" id="{797A615F-CA43-4538-A952-874EDDF37B9E}"/>
              </a:ext>
            </a:extLst>
          </p:cNvPr>
          <p:cNvGrpSpPr/>
          <p:nvPr/>
        </p:nvGrpSpPr>
        <p:grpSpPr>
          <a:xfrm rot="1458449">
            <a:off x="8494567" y="4319878"/>
            <a:ext cx="3806922" cy="2494108"/>
            <a:chOff x="972034" y="4038077"/>
            <a:chExt cx="1579697" cy="1371393"/>
          </a:xfrm>
        </p:grpSpPr>
        <p:sp>
          <p:nvSpPr>
            <p:cNvPr id="3" name="Google Shape;271;p30">
              <a:extLst>
                <a:ext uri="{FF2B5EF4-FFF2-40B4-BE49-F238E27FC236}">
                  <a16:creationId xmlns:a16="http://schemas.microsoft.com/office/drawing/2014/main" id="{49698D61-504F-4D3F-A968-EE6E989AC3FB}"/>
                </a:ext>
              </a:extLst>
            </p:cNvPr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" name="Google Shape;272;p30">
              <a:extLst>
                <a:ext uri="{FF2B5EF4-FFF2-40B4-BE49-F238E27FC236}">
                  <a16:creationId xmlns:a16="http://schemas.microsoft.com/office/drawing/2014/main" id="{C7A3BB15-0D63-4EAD-B66C-E7AE862D2DE6}"/>
                </a:ext>
              </a:extLst>
            </p:cNvPr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grpSp>
          <p:nvGrpSpPr>
            <p:cNvPr id="5" name="Google Shape;273;p30">
              <a:extLst>
                <a:ext uri="{FF2B5EF4-FFF2-40B4-BE49-F238E27FC236}">
                  <a16:creationId xmlns:a16="http://schemas.microsoft.com/office/drawing/2014/main" id="{40C8D88C-8E09-4D6A-95F9-93C280818D8E}"/>
                </a:ext>
              </a:extLst>
            </p:cNvPr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6" name="Google Shape;274;p30">
                <a:extLst>
                  <a:ext uri="{FF2B5EF4-FFF2-40B4-BE49-F238E27FC236}">
                    <a16:creationId xmlns:a16="http://schemas.microsoft.com/office/drawing/2014/main" id="{F0D5B14A-6A93-43D2-95BE-4ED469214312}"/>
                  </a:ext>
                </a:extLst>
              </p:cNvPr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7" name="Google Shape;275;p30">
                <a:extLst>
                  <a:ext uri="{FF2B5EF4-FFF2-40B4-BE49-F238E27FC236}">
                    <a16:creationId xmlns:a16="http://schemas.microsoft.com/office/drawing/2014/main" id="{82367B31-9008-450F-A6CB-8F00DA7A506F}"/>
                  </a:ext>
                </a:extLst>
              </p:cNvPr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8" name="Google Shape;276;p30">
                <a:extLst>
                  <a:ext uri="{FF2B5EF4-FFF2-40B4-BE49-F238E27FC236}">
                    <a16:creationId xmlns:a16="http://schemas.microsoft.com/office/drawing/2014/main" id="{E876E5E4-650C-40F4-92E3-0C2891987537}"/>
                  </a:ext>
                </a:extLst>
              </p:cNvPr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  <p:sp>
            <p:nvSpPr>
              <p:cNvPr id="9" name="Google Shape;277;p30">
                <a:extLst>
                  <a:ext uri="{FF2B5EF4-FFF2-40B4-BE49-F238E27FC236}">
                    <a16:creationId xmlns:a16="http://schemas.microsoft.com/office/drawing/2014/main" id="{22C37F22-3628-46DF-9143-B91996FC4429}"/>
                  </a:ext>
                </a:extLst>
              </p:cNvPr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</p:grp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C6E17E62-EA26-4DE8-97EE-561EBE45A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5" b="50188"/>
          <a:stretch/>
        </p:blipFill>
        <p:spPr>
          <a:xfrm>
            <a:off x="2427707" y="3345496"/>
            <a:ext cx="5546055" cy="32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28;p30">
            <a:extLst>
              <a:ext uri="{FF2B5EF4-FFF2-40B4-BE49-F238E27FC236}">
                <a16:creationId xmlns:a16="http://schemas.microsoft.com/office/drawing/2014/main" id="{CA702622-2C42-3C28-7DA8-B355184B0768}"/>
              </a:ext>
            </a:extLst>
          </p:cNvPr>
          <p:cNvGrpSpPr/>
          <p:nvPr/>
        </p:nvGrpSpPr>
        <p:grpSpPr>
          <a:xfrm>
            <a:off x="9156417" y="-71915"/>
            <a:ext cx="5032699" cy="2639772"/>
            <a:chOff x="6797960" y="203729"/>
            <a:chExt cx="3774524" cy="1979829"/>
          </a:xfrm>
        </p:grpSpPr>
        <p:sp>
          <p:nvSpPr>
            <p:cNvPr id="17" name="Google Shape;229;p30">
              <a:extLst>
                <a:ext uri="{FF2B5EF4-FFF2-40B4-BE49-F238E27FC236}">
                  <a16:creationId xmlns:a16="http://schemas.microsoft.com/office/drawing/2014/main" id="{7D7E5A50-DED4-E648-3CDC-4D7FDF1B0B78}"/>
                </a:ext>
              </a:extLst>
            </p:cNvPr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8" name="Google Shape;230;p30">
              <a:extLst>
                <a:ext uri="{FF2B5EF4-FFF2-40B4-BE49-F238E27FC236}">
                  <a16:creationId xmlns:a16="http://schemas.microsoft.com/office/drawing/2014/main" id="{FA1244E6-F180-42F7-C9CB-BD8591D2AD08}"/>
                </a:ext>
              </a:extLst>
            </p:cNvPr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19" name="Google Shape;231;p30">
              <a:extLst>
                <a:ext uri="{FF2B5EF4-FFF2-40B4-BE49-F238E27FC236}">
                  <a16:creationId xmlns:a16="http://schemas.microsoft.com/office/drawing/2014/main" id="{C00F9D6C-2D14-CD41-929F-345327292238}"/>
                </a:ext>
              </a:extLst>
            </p:cNvPr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20" name="Google Shape;232;p30">
              <a:extLst>
                <a:ext uri="{FF2B5EF4-FFF2-40B4-BE49-F238E27FC236}">
                  <a16:creationId xmlns:a16="http://schemas.microsoft.com/office/drawing/2014/main" id="{4C5CBF18-C96C-4E6F-41B8-38E518938AED}"/>
                </a:ext>
              </a:extLst>
            </p:cNvPr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21" name="Google Shape;233;p30">
              <a:extLst>
                <a:ext uri="{FF2B5EF4-FFF2-40B4-BE49-F238E27FC236}">
                  <a16:creationId xmlns:a16="http://schemas.microsoft.com/office/drawing/2014/main" id="{18D203C1-8429-B32C-B0BE-8075275DEADF}"/>
                </a:ext>
              </a:extLst>
            </p:cNvPr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22" name="Google Shape;234;p30">
              <a:extLst>
                <a:ext uri="{FF2B5EF4-FFF2-40B4-BE49-F238E27FC236}">
                  <a16:creationId xmlns:a16="http://schemas.microsoft.com/office/drawing/2014/main" id="{706E2DFB-2BFE-66C8-4A1F-C0EC7B1E6E58}"/>
                </a:ext>
              </a:extLst>
            </p:cNvPr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4" name="Google Shape;587;p35">
            <a:extLst>
              <a:ext uri="{FF2B5EF4-FFF2-40B4-BE49-F238E27FC236}">
                <a16:creationId xmlns:a16="http://schemas.microsoft.com/office/drawing/2014/main" id="{98699A77-A482-BE9F-C4C1-9F8156D65584}"/>
              </a:ext>
            </a:extLst>
          </p:cNvPr>
          <p:cNvSpPr txBox="1">
            <a:spLocks/>
          </p:cNvSpPr>
          <p:nvPr/>
        </p:nvSpPr>
        <p:spPr>
          <a:xfrm>
            <a:off x="-2164060" y="169308"/>
            <a:ext cx="10289505" cy="10105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CN" altLang="en-US" sz="5300" b="1" dirty="0">
                <a:solidFill>
                  <a:srgbClr val="51695A"/>
                </a:solidFill>
                <a:latin typeface="微軟正黑體"/>
                <a:ea typeface="微軟正黑體"/>
              </a:rPr>
              <a:t>人間菩薩大招生</a:t>
            </a:r>
            <a:endParaRPr lang="en" altLang="zh-TW" sz="5300" b="1" dirty="0">
              <a:solidFill>
                <a:srgbClr val="51695A"/>
              </a:solidFill>
              <a:latin typeface="微軟正黑體"/>
              <a:ea typeface="微軟正黑體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42B2698-4B90-4682-B792-47C4C9BA6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1" b="27555"/>
          <a:stretch/>
        </p:blipFill>
        <p:spPr>
          <a:xfrm>
            <a:off x="4324266" y="2646926"/>
            <a:ext cx="2847534" cy="4112932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78DAAC37-669A-49D3-83F2-19C223D3DF33}"/>
              </a:ext>
            </a:extLst>
          </p:cNvPr>
          <p:cNvGrpSpPr/>
          <p:nvPr/>
        </p:nvGrpSpPr>
        <p:grpSpPr>
          <a:xfrm>
            <a:off x="9099544" y="2966296"/>
            <a:ext cx="3102110" cy="2510993"/>
            <a:chOff x="8583112" y="2669541"/>
            <a:chExt cx="2420776" cy="1939721"/>
          </a:xfrm>
        </p:grpSpPr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AB6436AB-8AD4-470C-8707-E5B9A0849D60}"/>
                </a:ext>
              </a:extLst>
            </p:cNvPr>
            <p:cNvSpPr txBox="1"/>
            <p:nvPr/>
          </p:nvSpPr>
          <p:spPr>
            <a:xfrm>
              <a:off x="8583112" y="3532044"/>
              <a:ext cx="242077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  <a:cs typeface="Arial"/>
                </a:rPr>
                <a:t>兌換登記</a:t>
              </a:r>
            </a:p>
            <a:p>
              <a:pPr algn="ctr"/>
              <a:r>
                <a:rPr lang="zh-TW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  <a:cs typeface="Arial"/>
                </a:rPr>
                <a:t>(@慈濟line)</a:t>
              </a:r>
            </a:p>
          </p:txBody>
        </p: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90FD25CE-B7A2-4500-A9C7-5B36968CA9E7}"/>
                </a:ext>
              </a:extLst>
            </p:cNvPr>
            <p:cNvGrpSpPr/>
            <p:nvPr/>
          </p:nvGrpSpPr>
          <p:grpSpPr>
            <a:xfrm>
              <a:off x="9397455" y="2669541"/>
              <a:ext cx="792088" cy="792088"/>
              <a:chOff x="9397455" y="2669541"/>
              <a:chExt cx="792088" cy="792088"/>
            </a:xfrm>
          </p:grpSpPr>
          <p:sp>
            <p:nvSpPr>
              <p:cNvPr id="35" name="Oval 24">
                <a:extLst>
                  <a:ext uri="{FF2B5EF4-FFF2-40B4-BE49-F238E27FC236}">
                    <a16:creationId xmlns:a16="http://schemas.microsoft.com/office/drawing/2014/main" id="{AA10713E-8320-4D32-A5A1-425F0D03A271}"/>
                  </a:ext>
                </a:extLst>
              </p:cNvPr>
              <p:cNvSpPr/>
              <p:nvPr/>
            </p:nvSpPr>
            <p:spPr>
              <a:xfrm>
                <a:off x="9397455" y="2669541"/>
                <a:ext cx="792088" cy="792088"/>
              </a:xfrm>
              <a:prstGeom prst="ellipse">
                <a:avLst/>
              </a:prstGeom>
              <a:solidFill>
                <a:schemeClr val="accent3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D938629-FB10-4476-B98C-FB92B7F2A7A2}"/>
                  </a:ext>
                </a:extLst>
              </p:cNvPr>
              <p:cNvSpPr/>
              <p:nvPr/>
            </p:nvSpPr>
            <p:spPr>
              <a:xfrm rot="2719565">
                <a:off x="9812441" y="2823034"/>
                <a:ext cx="78095" cy="530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37BAFAE-27B9-46E9-AFFB-591EA50CB411}"/>
                  </a:ext>
                </a:extLst>
              </p:cNvPr>
              <p:cNvSpPr/>
              <p:nvPr/>
            </p:nvSpPr>
            <p:spPr>
              <a:xfrm rot="19362330">
                <a:off x="9562750" y="3050573"/>
                <a:ext cx="93899" cy="1799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</p:grpSp>
      </p:grp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7DCDF624-80CD-473C-98F8-E9D2CFF347D9}"/>
              </a:ext>
            </a:extLst>
          </p:cNvPr>
          <p:cNvSpPr/>
          <p:nvPr/>
        </p:nvSpPr>
        <p:spPr>
          <a:xfrm>
            <a:off x="7126714" y="4514749"/>
            <a:ext cx="1942387" cy="622940"/>
          </a:xfrm>
          <a:prstGeom prst="rightArrow">
            <a:avLst>
              <a:gd name="adj1" fmla="val 34214"/>
              <a:gd name="adj2" fmla="val 6396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91F7101-D477-426A-A4CE-CDB7B48E806E}"/>
              </a:ext>
            </a:extLst>
          </p:cNvPr>
          <p:cNvSpPr txBox="1"/>
          <p:nvPr/>
        </p:nvSpPr>
        <p:spPr>
          <a:xfrm>
            <a:off x="7309113" y="423466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綁定成功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357FD98A-0E3E-46BE-BDA7-FF73699ED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652" y="5186122"/>
            <a:ext cx="3236489" cy="77675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43BBE8F-EAE2-4761-9BBB-D5862F57C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" y="2873215"/>
            <a:ext cx="2642915" cy="2642915"/>
          </a:xfrm>
          <a:prstGeom prst="rect">
            <a:avLst/>
          </a:prstGeom>
        </p:spPr>
      </p:pic>
      <p:sp>
        <p:nvSpPr>
          <p:cNvPr id="25" name="Google Shape;587;p35">
            <a:extLst>
              <a:ext uri="{FF2B5EF4-FFF2-40B4-BE49-F238E27FC236}">
                <a16:creationId xmlns:a16="http://schemas.microsoft.com/office/drawing/2014/main" id="{FDC0CC84-ECB0-4E41-AA0B-0743529E7069}"/>
              </a:ext>
            </a:extLst>
          </p:cNvPr>
          <p:cNvSpPr txBox="1">
            <a:spLocks/>
          </p:cNvSpPr>
          <p:nvPr/>
        </p:nvSpPr>
        <p:spPr>
          <a:xfrm>
            <a:off x="519233" y="1513766"/>
            <a:ext cx="11546335" cy="10105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兌換</a:t>
            </a: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本草飲前，</a:t>
            </a:r>
            <a:r>
              <a:rPr lang="zh-CN" altLang="en-US" sz="3600" b="1" dirty="0">
                <a:solidFill>
                  <a:srgbClr val="C00000"/>
                </a:solidFill>
                <a:latin typeface="微軟正黑體"/>
                <a:ea typeface="微軟正黑體"/>
              </a:rPr>
              <a:t>期待會眾綁定慈濟官方</a:t>
            </a:r>
            <a:r>
              <a:rPr lang="en-US" altLang="zh-CN" sz="3600" b="1" dirty="0">
                <a:solidFill>
                  <a:srgbClr val="C00000"/>
                </a:solidFill>
                <a:latin typeface="微軟正黑體"/>
                <a:ea typeface="微軟正黑體"/>
              </a:rPr>
              <a:t>LINE</a:t>
            </a:r>
            <a:r>
              <a:rPr lang="zh-CN" altLang="en-US" sz="3600" b="1" dirty="0">
                <a:solidFill>
                  <a:srgbClr val="C00000"/>
                </a:solidFill>
                <a:latin typeface="微軟正黑體"/>
                <a:ea typeface="微軟正黑體"/>
              </a:rPr>
              <a:t>，</a:t>
            </a:r>
            <a:endParaRPr lang="en-US" altLang="zh-CN" sz="3600" b="1" dirty="0">
              <a:solidFill>
                <a:srgbClr val="C00000"/>
              </a:solidFill>
              <a:latin typeface="微軟正黑體"/>
              <a:ea typeface="微軟正黑體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微軟正黑體"/>
                <a:ea typeface="微軟正黑體"/>
              </a:rPr>
              <a:t>本會提供會眾資料給社區後續接引。</a:t>
            </a:r>
            <a:endParaRPr lang="en-US" altLang="zh-CN" sz="3600" dirty="0">
              <a:solidFill>
                <a:schemeClr val="tx1"/>
              </a:solidFill>
              <a:latin typeface="微軟正黑體"/>
              <a:ea typeface="微軟正黑體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9F5999C-23A6-4FB6-BF80-8627997E3618}"/>
              </a:ext>
            </a:extLst>
          </p:cNvPr>
          <p:cNvSpPr txBox="1"/>
          <p:nvPr/>
        </p:nvSpPr>
        <p:spPr>
          <a:xfrm>
            <a:off x="50355" y="5516130"/>
            <a:ext cx="2771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</a:t>
            </a:r>
          </a:p>
          <a:p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加入慈濟官方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4666D812-AFAC-401C-B1A3-90D8F813F08E}"/>
              </a:ext>
            </a:extLst>
          </p:cNvPr>
          <p:cNvSpPr/>
          <p:nvPr/>
        </p:nvSpPr>
        <p:spPr>
          <a:xfrm>
            <a:off x="2754322" y="4541481"/>
            <a:ext cx="1721675" cy="622940"/>
          </a:xfrm>
          <a:prstGeom prst="rightArrow">
            <a:avLst>
              <a:gd name="adj1" fmla="val 34214"/>
              <a:gd name="adj2" fmla="val 6396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3C13BE0-265E-4EDE-A546-B9F171D3A2EF}"/>
              </a:ext>
            </a:extLst>
          </p:cNvPr>
          <p:cNvSpPr txBox="1"/>
          <p:nvPr/>
        </p:nvSpPr>
        <p:spPr>
          <a:xfrm>
            <a:off x="2740116" y="423017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填寫資料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46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AF010222-5C6E-4A43-84AD-042E3F894D03}"/>
              </a:ext>
            </a:extLst>
          </p:cNvPr>
          <p:cNvSpPr/>
          <p:nvPr/>
        </p:nvSpPr>
        <p:spPr>
          <a:xfrm rot="5400000">
            <a:off x="3516052" y="-2285303"/>
            <a:ext cx="5159891" cy="121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r>
              <a:rPr lang="zh-TW" altLang="en-US" sz="2400" dirty="0">
                <a:latin typeface="Microsoft JhengHei"/>
                <a:ea typeface="Microsoft JhengHei"/>
              </a:rPr>
              <a:t>平安大集</a:t>
            </a:r>
            <a:r>
              <a:rPr lang="en-US" altLang="zh-TW" sz="2400" dirty="0">
                <a:latin typeface="Microsoft JhengHei"/>
                <a:ea typeface="+mn-lt"/>
              </a:rPr>
              <a:t>(</a:t>
            </a:r>
            <a:r>
              <a:rPr lang="zh-TW" altLang="en-US" sz="2400" dirty="0">
                <a:latin typeface="Microsoft JhengHei"/>
                <a:ea typeface="Microsoft JhengHei"/>
              </a:rPr>
              <a:t>集點上收集平安符</a:t>
            </a:r>
            <a:endParaRPr lang="zh-TW" altLang="en-US" sz="2400" dirty="0">
              <a:ea typeface="+mn-lt"/>
              <a:cs typeface="+mn-lt"/>
            </a:endParaRPr>
          </a:p>
          <a:p>
            <a:endParaRPr lang="zh-TW" altLang="en-US" sz="2400" dirty="0">
              <a:ea typeface="新細明體"/>
              <a:cs typeface="Arial"/>
            </a:endParaRPr>
          </a:p>
        </p:txBody>
      </p:sp>
      <p:sp>
        <p:nvSpPr>
          <p:cNvPr id="23" name="Google Shape;984;p40">
            <a:extLst>
              <a:ext uri="{FF2B5EF4-FFF2-40B4-BE49-F238E27FC236}">
                <a16:creationId xmlns:a16="http://schemas.microsoft.com/office/drawing/2014/main" id="{CBACFB9C-23DD-C143-3E2F-2C94459DC4A6}"/>
              </a:ext>
            </a:extLst>
          </p:cNvPr>
          <p:cNvSpPr txBox="1">
            <a:spLocks/>
          </p:cNvSpPr>
          <p:nvPr/>
        </p:nvSpPr>
        <p:spPr>
          <a:xfrm>
            <a:off x="1552721" y="447209"/>
            <a:ext cx="9414171" cy="83191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800" dirty="0">
                <a:latin typeface="Microsoft JhengHei"/>
                <a:ea typeface="Microsoft JhengHei"/>
              </a:rPr>
              <a:t>兌換本草飲</a:t>
            </a:r>
            <a:r>
              <a:rPr lang="zh-CN" altLang="en-US" sz="4800" dirty="0">
                <a:latin typeface="Microsoft JhengHei"/>
                <a:ea typeface="Microsoft JhengHei"/>
              </a:rPr>
              <a:t>的方式</a:t>
            </a:r>
            <a:endParaRPr lang="en-US" altLang="zh-TW" sz="4800" dirty="0">
              <a:ea typeface="+mn-lt"/>
            </a:endParaRPr>
          </a:p>
        </p:txBody>
      </p:sp>
      <p:sp>
        <p:nvSpPr>
          <p:cNvPr id="29" name="內容版面配置區 2">
            <a:extLst>
              <a:ext uri="{FF2B5EF4-FFF2-40B4-BE49-F238E27FC236}">
                <a16:creationId xmlns:a16="http://schemas.microsoft.com/office/drawing/2014/main" id="{FF0CED54-B9A3-460E-969B-1FD25915CE95}"/>
              </a:ext>
            </a:extLst>
          </p:cNvPr>
          <p:cNvSpPr>
            <a:spLocks noGrp="1"/>
          </p:cNvSpPr>
          <p:nvPr/>
        </p:nvSpPr>
        <p:spPr>
          <a:xfrm>
            <a:off x="1419432" y="1300580"/>
            <a:ext cx="9680751" cy="1749648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兌換時皆需志工協助會眾進行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【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兌換登記</a:t>
            </a: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一人一次的兌換機會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83079874-F8D6-422A-B475-9B2E8C9F8E96}"/>
              </a:ext>
            </a:extLst>
          </p:cNvPr>
          <p:cNvGrpSpPr/>
          <p:nvPr/>
        </p:nvGrpSpPr>
        <p:grpSpPr>
          <a:xfrm>
            <a:off x="-128605" y="3858295"/>
            <a:ext cx="2295309" cy="1392401"/>
            <a:chOff x="-160832" y="3640609"/>
            <a:chExt cx="2295309" cy="1392401"/>
          </a:xfrm>
        </p:grpSpPr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139876B1-F14C-472A-881E-BEDC8C94F84C}"/>
                </a:ext>
              </a:extLst>
            </p:cNvPr>
            <p:cNvSpPr/>
            <p:nvPr/>
          </p:nvSpPr>
          <p:spPr>
            <a:xfrm>
              <a:off x="590664" y="3640609"/>
              <a:ext cx="792088" cy="792088"/>
            </a:xfrm>
            <a:prstGeom prst="ellipse">
              <a:avLst/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3AE57874-BC2F-4FA7-AFFF-0565EBBEEDAE}"/>
                </a:ext>
              </a:extLst>
            </p:cNvPr>
            <p:cNvSpPr txBox="1"/>
            <p:nvPr/>
          </p:nvSpPr>
          <p:spPr>
            <a:xfrm>
              <a:off x="-160832" y="4571345"/>
              <a:ext cx="229530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JhengHei"/>
                  <a:ea typeface="Microsoft JhengHei"/>
                  <a:cs typeface="Arial"/>
                </a:rPr>
                <a:t>兌換本草飲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/>
                <a:cs typeface="Arial"/>
              </a:endParaRPr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1E40AB27-8F34-403B-B4A1-1A830AF4F8D4}"/>
                </a:ext>
              </a:extLst>
            </p:cNvPr>
            <p:cNvSpPr/>
            <p:nvPr/>
          </p:nvSpPr>
          <p:spPr>
            <a:xfrm>
              <a:off x="856360" y="3730850"/>
              <a:ext cx="276081" cy="276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61C59FD5-3CC5-4334-B897-B5FF3150EF8D}"/>
                </a:ext>
              </a:extLst>
            </p:cNvPr>
            <p:cNvSpPr/>
            <p:nvPr/>
          </p:nvSpPr>
          <p:spPr>
            <a:xfrm>
              <a:off x="796437" y="4036654"/>
              <a:ext cx="395927" cy="2760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A2F894D-73E9-411D-A6B5-AA5C1D91BFD8}"/>
              </a:ext>
            </a:extLst>
          </p:cNvPr>
          <p:cNvGrpSpPr/>
          <p:nvPr/>
        </p:nvGrpSpPr>
        <p:grpSpPr>
          <a:xfrm>
            <a:off x="9673357" y="3607252"/>
            <a:ext cx="2420776" cy="1818411"/>
            <a:chOff x="9195625" y="3492151"/>
            <a:chExt cx="2420776" cy="1818411"/>
          </a:xfrm>
        </p:grpSpPr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D0068CB6-6A0A-4069-8542-7CBFFF982DB0}"/>
                </a:ext>
              </a:extLst>
            </p:cNvPr>
            <p:cNvSpPr txBox="1"/>
            <p:nvPr/>
          </p:nvSpPr>
          <p:spPr>
            <a:xfrm>
              <a:off x="9195625" y="4479565"/>
              <a:ext cx="2420776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  <a:cs typeface="Arial"/>
                </a:rPr>
                <a:t>兌換登記</a:t>
              </a:r>
            </a:p>
            <a:p>
              <a:pPr algn="ctr"/>
              <a:r>
                <a:rPr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/>
                  <a:ea typeface="Microsoft JhengHei"/>
                  <a:cs typeface="Arial"/>
                </a:rPr>
                <a:t>(@慈濟line)</a:t>
              </a:r>
            </a:p>
          </p:txBody>
        </p: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D02FA0F9-5D56-463C-9ACF-FA7FF21DE7C8}"/>
                </a:ext>
              </a:extLst>
            </p:cNvPr>
            <p:cNvGrpSpPr/>
            <p:nvPr/>
          </p:nvGrpSpPr>
          <p:grpSpPr>
            <a:xfrm>
              <a:off x="9953165" y="3492151"/>
              <a:ext cx="792088" cy="792088"/>
              <a:chOff x="10176685" y="3663754"/>
              <a:chExt cx="792088" cy="792088"/>
            </a:xfrm>
          </p:grpSpPr>
          <p:sp>
            <p:nvSpPr>
              <p:cNvPr id="30" name="Oval 24">
                <a:extLst>
                  <a:ext uri="{FF2B5EF4-FFF2-40B4-BE49-F238E27FC236}">
                    <a16:creationId xmlns:a16="http://schemas.microsoft.com/office/drawing/2014/main" id="{F0FE1BA5-6848-4177-8190-7A3F39407C7F}"/>
                  </a:ext>
                </a:extLst>
              </p:cNvPr>
              <p:cNvSpPr/>
              <p:nvPr/>
            </p:nvSpPr>
            <p:spPr>
              <a:xfrm>
                <a:off x="10176685" y="3663754"/>
                <a:ext cx="792088" cy="792088"/>
              </a:xfrm>
              <a:prstGeom prst="ellipse">
                <a:avLst/>
              </a:prstGeom>
              <a:solidFill>
                <a:schemeClr val="accent3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F2FE348-7C1F-4BDF-A0A8-899D4C1B618A}"/>
                  </a:ext>
                </a:extLst>
              </p:cNvPr>
              <p:cNvSpPr/>
              <p:nvPr/>
            </p:nvSpPr>
            <p:spPr>
              <a:xfrm rot="2719565">
                <a:off x="10590672" y="3817824"/>
                <a:ext cx="78095" cy="530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7931EC75-008F-4528-93BF-6D9C07483C63}"/>
                  </a:ext>
                </a:extLst>
              </p:cNvPr>
              <p:cNvSpPr/>
              <p:nvPr/>
            </p:nvSpPr>
            <p:spPr>
              <a:xfrm rot="19362330">
                <a:off x="10383681" y="4089270"/>
                <a:ext cx="93899" cy="1799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FE86B9E2-E01D-442A-8EA4-9581F47CA828}"/>
              </a:ext>
            </a:extLst>
          </p:cNvPr>
          <p:cNvSpPr txBox="1"/>
          <p:nvPr/>
        </p:nvSpPr>
        <p:spPr>
          <a:xfrm>
            <a:off x="3557653" y="3476440"/>
            <a:ext cx="5211683" cy="562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</a:rPr>
              <a:t>一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</a:rPr>
              <a:t>、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會眾參與</a:t>
            </a:r>
            <a:r>
              <a:rPr lang="zh-TW" altLang="en-US" sz="28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社區道場</a:t>
            </a:r>
            <a:r>
              <a:rPr lang="zh-CN" altLang="en-US" sz="28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祈福活動</a:t>
            </a:r>
            <a:endParaRPr lang="en-US" altLang="zh-CN" sz="2800" b="1" dirty="0">
              <a:solidFill>
                <a:srgbClr val="C00000"/>
              </a:solidFill>
              <a:latin typeface="微軟正黑體"/>
              <a:ea typeface="微軟正黑體"/>
              <a:cs typeface="Arial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CB83C68-D7DC-4354-8E6D-1BE6E6B5210F}"/>
              </a:ext>
            </a:extLst>
          </p:cNvPr>
          <p:cNvSpPr txBox="1"/>
          <p:nvPr/>
        </p:nvSpPr>
        <p:spPr>
          <a:xfrm>
            <a:off x="3547497" y="5135205"/>
            <a:ext cx="546495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Microsoft JhengHei"/>
                <a:ea typeface="Microsoft JhengHei"/>
              </a:rPr>
              <a:t>二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Microsoft JhengHei"/>
                <a:ea typeface="Microsoft JhengHei"/>
              </a:rPr>
              <a:t>、</a:t>
            </a: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/>
                <a:ea typeface="微軟正黑體"/>
                <a:cs typeface="Arial"/>
              </a:rPr>
              <a:t>會眾參與</a:t>
            </a:r>
            <a:r>
              <a:rPr lang="zh-CN" altLang="en-US" sz="28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線上共修</a:t>
            </a:r>
            <a:r>
              <a:rPr lang="en-US" altLang="zh-CN" sz="28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(</a:t>
            </a:r>
            <a:r>
              <a:rPr lang="zh-CN" altLang="en-US" sz="28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線上大集</a:t>
            </a:r>
            <a:r>
              <a:rPr lang="en-US" altLang="zh-CN" sz="2800" b="1" dirty="0">
                <a:solidFill>
                  <a:srgbClr val="C00000"/>
                </a:solidFill>
                <a:latin typeface="微軟正黑體"/>
                <a:ea typeface="微軟正黑體"/>
                <a:cs typeface="Arial"/>
              </a:rPr>
              <a:t>)</a:t>
            </a:r>
          </a:p>
          <a:p>
            <a:endParaRPr lang="en-US" altLang="zh-TW" sz="2400" b="1" dirty="0">
              <a:solidFill>
                <a:schemeClr val="accent4">
                  <a:lumMod val="75000"/>
                </a:schemeClr>
              </a:solidFill>
              <a:latin typeface="微軟正黑體"/>
              <a:ea typeface="微軟正黑體"/>
            </a:endParaRPr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056CB2F2-E3C3-4866-936F-4FA02E02A453}"/>
              </a:ext>
            </a:extLst>
          </p:cNvPr>
          <p:cNvSpPr/>
          <p:nvPr/>
        </p:nvSpPr>
        <p:spPr>
          <a:xfrm rot="976447">
            <a:off x="8874603" y="3680113"/>
            <a:ext cx="1174558" cy="487128"/>
          </a:xfrm>
          <a:prstGeom prst="rightArrow">
            <a:avLst>
              <a:gd name="adj1" fmla="val 325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72C55905-15E3-46F4-B4F4-E37C9077B78E}"/>
              </a:ext>
            </a:extLst>
          </p:cNvPr>
          <p:cNvSpPr/>
          <p:nvPr/>
        </p:nvSpPr>
        <p:spPr>
          <a:xfrm rot="20143555">
            <a:off x="8972040" y="4616214"/>
            <a:ext cx="1026254" cy="487128"/>
          </a:xfrm>
          <a:prstGeom prst="rightArrow">
            <a:avLst>
              <a:gd name="adj1" fmla="val 325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1D179D7E-83C2-4FAB-86E1-EEB4E70DD997}"/>
              </a:ext>
            </a:extLst>
          </p:cNvPr>
          <p:cNvSpPr/>
          <p:nvPr/>
        </p:nvSpPr>
        <p:spPr>
          <a:xfrm rot="20282855">
            <a:off x="2221939" y="3810314"/>
            <a:ext cx="1174558" cy="487128"/>
          </a:xfrm>
          <a:prstGeom prst="rightArrow">
            <a:avLst>
              <a:gd name="adj1" fmla="val 325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3658E5EB-12FB-4802-8B50-E3E382280113}"/>
              </a:ext>
            </a:extLst>
          </p:cNvPr>
          <p:cNvSpPr/>
          <p:nvPr/>
        </p:nvSpPr>
        <p:spPr>
          <a:xfrm rot="1465813">
            <a:off x="2222871" y="4773011"/>
            <a:ext cx="1146621" cy="487128"/>
          </a:xfrm>
          <a:prstGeom prst="rightArrow">
            <a:avLst>
              <a:gd name="adj1" fmla="val 32538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1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941</Words>
  <Application>Microsoft Office PowerPoint</Application>
  <PresentationFormat>寬螢幕</PresentationFormat>
  <Paragraphs>106</Paragraphs>
  <Slides>17</Slides>
  <Notes>3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Baloo 2</vt:lpstr>
      <vt:lpstr>Handlee</vt:lpstr>
      <vt:lpstr>맑은 고딕</vt:lpstr>
      <vt:lpstr>Spartan</vt:lpstr>
      <vt:lpstr>微軟正黑體</vt:lpstr>
      <vt:lpstr>微軟正黑體</vt:lpstr>
      <vt:lpstr>新細明體</vt:lpstr>
      <vt:lpstr>Arial</vt:lpstr>
      <vt:lpstr>Calibri</vt:lpstr>
      <vt:lpstr>Courier New</vt:lpstr>
      <vt:lpstr>Trity Lesson Plan by Slidesgo</vt:lpstr>
      <vt:lpstr>PowerPoint 簡報</vt:lpstr>
      <vt:lpstr>PowerPoint 簡報</vt:lpstr>
      <vt:lpstr>PowerPoint 簡報</vt:lpstr>
      <vt:lpstr>PowerPoint 簡報</vt:lpstr>
      <vt:lpstr>PowerPoint 簡報</vt:lpstr>
      <vt:lpstr>平安大集（線上集點活動）</vt:lpstr>
      <vt:lpstr>PowerPoint 簡報</vt:lpstr>
      <vt:lpstr>PowerPoint 簡報</vt:lpstr>
      <vt:lpstr>PowerPoint 簡報</vt:lpstr>
      <vt:lpstr>PowerPoint 簡報</vt:lpstr>
      <vt:lpstr>PowerPoint 簡報</vt:lpstr>
      <vt:lpstr>線上集點活動兌換（臺灣地區）</vt:lpstr>
      <vt:lpstr>PowerPoint 簡報</vt:lpstr>
      <vt:lpstr>PowerPoint 簡報</vt:lpstr>
      <vt:lpstr>PowerPoint 簡報</vt:lpstr>
      <vt:lpstr>線上集點活動兌換（臺灣地區）</vt:lpstr>
      <vt:lpstr>感恩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韋融 李</cp:lastModifiedBy>
  <cp:revision>124</cp:revision>
  <dcterms:created xsi:type="dcterms:W3CDTF">2022-06-28T09:13:44Z</dcterms:created>
  <dcterms:modified xsi:type="dcterms:W3CDTF">2022-07-15T05:59:01Z</dcterms:modified>
</cp:coreProperties>
</file>