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D6AA7-C963-4C8E-89C1-701B415A56EB}" type="datetimeFigureOut">
              <a:rPr lang="zh-TW" altLang="en-US" smtClean="0"/>
              <a:t>2021/6/25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40DA0-E35A-4ECC-85FD-385B45AC0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7441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5225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944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252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615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C189-505A-4120-B152-5F5192E686D1}" type="datetimeFigureOut">
              <a:rPr lang="zh-TW" altLang="en-US" smtClean="0"/>
              <a:t>2021/6/25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083-94A4-4A53-A9ED-35F9701165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887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C189-505A-4120-B152-5F5192E686D1}" type="datetimeFigureOut">
              <a:rPr lang="zh-TW" altLang="en-US" smtClean="0"/>
              <a:t>2021/6/25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083-94A4-4A53-A9ED-35F9701165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7246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C189-505A-4120-B152-5F5192E686D1}" type="datetimeFigureOut">
              <a:rPr lang="zh-TW" altLang="en-US" smtClean="0"/>
              <a:t>2021/6/25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083-94A4-4A53-A9ED-35F9701165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3318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8236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 advTm="8000">
        <p15:prstTrans prst="peelOff"/>
      </p:transition>
    </mc:Choice>
    <mc:Fallback xmlns="">
      <p:transition advClick="0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C189-505A-4120-B152-5F5192E686D1}" type="datetimeFigureOut">
              <a:rPr lang="zh-TW" altLang="en-US" smtClean="0"/>
              <a:t>2021/6/25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083-94A4-4A53-A9ED-35F9701165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3236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C189-505A-4120-B152-5F5192E686D1}" type="datetimeFigureOut">
              <a:rPr lang="zh-TW" altLang="en-US" smtClean="0"/>
              <a:t>2021/6/25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083-94A4-4A53-A9ED-35F9701165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6709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C189-505A-4120-B152-5F5192E686D1}" type="datetimeFigureOut">
              <a:rPr lang="zh-TW" altLang="en-US" smtClean="0"/>
              <a:t>2021/6/25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083-94A4-4A53-A9ED-35F9701165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999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C189-505A-4120-B152-5F5192E686D1}" type="datetimeFigureOut">
              <a:rPr lang="zh-TW" altLang="en-US" smtClean="0"/>
              <a:t>2021/6/25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083-94A4-4A53-A9ED-35F9701165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3033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C189-505A-4120-B152-5F5192E686D1}" type="datetimeFigureOut">
              <a:rPr lang="zh-TW" altLang="en-US" smtClean="0"/>
              <a:t>2021/6/25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083-94A4-4A53-A9ED-35F9701165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2173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C189-505A-4120-B152-5F5192E686D1}" type="datetimeFigureOut">
              <a:rPr lang="zh-TW" altLang="en-US" smtClean="0"/>
              <a:t>2021/6/25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083-94A4-4A53-A9ED-35F9701165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3994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C189-505A-4120-B152-5F5192E686D1}" type="datetimeFigureOut">
              <a:rPr lang="zh-TW" altLang="en-US" smtClean="0"/>
              <a:t>2021/6/25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083-94A4-4A53-A9ED-35F9701165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0320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C189-505A-4120-B152-5F5192E686D1}" type="datetimeFigureOut">
              <a:rPr lang="zh-TW" altLang="en-US" smtClean="0"/>
              <a:t>2021/6/25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083-94A4-4A53-A9ED-35F9701165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712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2C189-505A-4120-B152-5F5192E686D1}" type="datetimeFigureOut">
              <a:rPr lang="zh-TW" altLang="en-US" smtClean="0"/>
              <a:t>2021/6/25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20083-94A4-4A53-A9ED-35F9701165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617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hyperlink" Target="https://www.facebook.com/iloveveg11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g"/><Relationship Id="rId5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98" y="406622"/>
            <a:ext cx="9430247" cy="598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71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AF076A2-B860-4BB1-9FFD-6E77DBC3E2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r="9758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337EF86-B852-40F6-9629-195341C39610}"/>
              </a:ext>
            </a:extLst>
          </p:cNvPr>
          <p:cNvSpPr txBox="1"/>
          <p:nvPr/>
        </p:nvSpPr>
        <p:spPr>
          <a:xfrm>
            <a:off x="4017459" y="2482668"/>
            <a:ext cx="4360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粉專使用說明</a:t>
            </a:r>
            <a:endParaRPr lang="zh-CN" altLang="en-US" sz="4800" b="1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28857" y="220552"/>
            <a:ext cx="105255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1270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請認明我們的</a:t>
            </a:r>
            <a:r>
              <a:rPr lang="zh-TW" altLang="en-US" sz="5400" b="1" cap="none" spc="0" dirty="0" smtClean="0">
                <a:ln w="1270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粉</a:t>
            </a:r>
            <a:r>
              <a:rPr lang="zh-TW" altLang="en-US" sz="5400" b="1" cap="none" spc="0" dirty="0" smtClean="0">
                <a:ln w="1270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專活動頁</a:t>
            </a:r>
            <a:r>
              <a:rPr lang="zh-TW" altLang="en-US" sz="5400" b="1" cap="none" spc="0" dirty="0" smtClean="0">
                <a:ln w="1270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面哦</a:t>
            </a:r>
            <a:r>
              <a:rPr lang="en-US" altLang="zh-TW" sz="5400" b="1" cap="none" spc="0" dirty="0" smtClean="0">
                <a:ln w="1270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5400" b="1" cap="none" spc="0" dirty="0">
              <a:ln w="12700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" t="1990"/>
          <a:stretch/>
        </p:blipFill>
        <p:spPr>
          <a:xfrm>
            <a:off x="1288579" y="1282367"/>
            <a:ext cx="9429195" cy="550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20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 advTm="8000">
        <p15:prstTrans prst="peelOff"/>
      </p:transition>
    </mc:Choice>
    <mc:Fallback xmlns="">
      <p:transition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AF076A2-B860-4BB1-9FFD-6E77DBC3E2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r="9758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058687" y="922359"/>
            <a:ext cx="30059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到臉</a:t>
            </a:r>
            <a:r>
              <a:rPr lang="zh-TW" altLang="en-US" sz="440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書搜尋</a:t>
            </a: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t="9883" r="3258" b="11056"/>
          <a:stretch/>
        </p:blipFill>
        <p:spPr>
          <a:xfrm>
            <a:off x="4158828" y="645174"/>
            <a:ext cx="6725990" cy="1176132"/>
          </a:xfrm>
          <a:prstGeom prst="rect">
            <a:avLst/>
          </a:prstGeom>
        </p:spPr>
      </p:pic>
      <p:pic>
        <p:nvPicPr>
          <p:cNvPr id="16" name="图片 5">
            <a:extLst>
              <a:ext uri="{FF2B5EF4-FFF2-40B4-BE49-F238E27FC236}">
                <a16:creationId xmlns:a16="http://schemas.microsoft.com/office/drawing/2014/main" id="{608DAC25-BAFA-41CE-A19C-A3539221E7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216" y="1002002"/>
            <a:ext cx="1069932" cy="1024882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251608" y="4168183"/>
            <a:ext cx="57246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600" b="1" cap="none" spc="0" dirty="0" smtClean="0">
                <a:ln w="0"/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找到吉象的頭貼</a:t>
            </a:r>
            <a:r>
              <a:rPr lang="zh-TW" altLang="en-US" sz="3600" b="1" dirty="0" smtClean="0">
                <a:ln w="0"/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並按</a:t>
            </a:r>
            <a:r>
              <a:rPr lang="en-US" altLang="zh-TW" sz="3600" b="1" dirty="0" smtClean="0">
                <a:ln w="0"/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“</a:t>
            </a:r>
            <a:r>
              <a:rPr lang="zh-TW" altLang="en-US" sz="3600" b="1" dirty="0" smtClean="0">
                <a:ln w="0"/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讚</a:t>
            </a:r>
            <a:r>
              <a:rPr lang="en-US" altLang="zh-TW" sz="3600" b="1" dirty="0" smtClean="0">
                <a:ln w="0"/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endParaRPr lang="zh-TW" altLang="en-US" sz="3600" b="1" cap="none" spc="0" dirty="0">
              <a:ln w="0"/>
              <a:solidFill>
                <a:srgbClr val="008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18" y="2111873"/>
            <a:ext cx="11521562" cy="1889388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46412" y="77215"/>
            <a:ext cx="18774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第一步</a:t>
            </a:r>
            <a:endParaRPr lang="zh-TW" altLang="en-US" sz="4400" dirty="0">
              <a:ln w="12700" cmpd="sng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251016" y="5874753"/>
            <a:ext cx="6647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直接點連結：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7"/>
              </a:rPr>
              <a:t>慈濟人的結夏安居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图片 5">
            <a:extLst>
              <a:ext uri="{FF2B5EF4-FFF2-40B4-BE49-F238E27FC236}">
                <a16:creationId xmlns:a16="http://schemas.microsoft.com/office/drawing/2014/main" id="{608DAC25-BAFA-41CE-A19C-A3539221E7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627" y="6167141"/>
            <a:ext cx="687221" cy="65828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" t="6715" r="6360" b="6145"/>
          <a:stretch/>
        </p:blipFill>
        <p:spPr>
          <a:xfrm>
            <a:off x="274256" y="4114396"/>
            <a:ext cx="2651645" cy="267114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720717" y="5946887"/>
            <a:ext cx="20313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b="1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← 掃條碼</a:t>
            </a:r>
            <a:endParaRPr lang="zh-TW" altLang="en-US" sz="3200" b="1" dirty="0">
              <a:ln w="12700" cmpd="sng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9085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 advTm="8000">
        <p15:prstTrans prst="peelOff"/>
      </p:transition>
    </mc:Choice>
    <mc:Fallback xmlns="">
      <p:transition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AF076A2-B860-4BB1-9FFD-6E77DBC3E2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r="9758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C6444EA-4DA9-4265-BDC4-B6BB13A93419}"/>
              </a:ext>
            </a:extLst>
          </p:cNvPr>
          <p:cNvSpPr txBox="1"/>
          <p:nvPr/>
        </p:nvSpPr>
        <p:spPr>
          <a:xfrm>
            <a:off x="3828822" y="3457261"/>
            <a:ext cx="4585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</a:rPr>
              <a:t>Click here to add words Click here to add words Click here to add words</a:t>
            </a:r>
            <a:endParaRPr lang="zh-CN" altLang="en-US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0831" y="77215"/>
            <a:ext cx="20313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800" cap="none" spc="0" dirty="0" smtClean="0">
                <a:ln w="1270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華康宗楷體W7" panose="03000709000000000000" pitchFamily="65" charset="-120"/>
                <a:ea typeface="華康宗楷體W7" panose="03000709000000000000" pitchFamily="65" charset="-120"/>
              </a:rPr>
              <a:t>第二步</a:t>
            </a:r>
            <a:endParaRPr lang="zh-TW" altLang="en-US" sz="4800" cap="none" spc="0" dirty="0">
              <a:ln w="12700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87064" y="1351150"/>
            <a:ext cx="13131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點擊</a:t>
            </a:r>
            <a:endParaRPr lang="zh-TW" altLang="en-US" sz="4400" dirty="0">
              <a:ln w="12700" cmpd="sng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715" y="1195440"/>
            <a:ext cx="7529551" cy="1234750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608DAC25-BAFA-41CE-A19C-A3539221E7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123" y="1440647"/>
            <a:ext cx="1069932" cy="102488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744776" y="3908271"/>
            <a:ext cx="35702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進到粉專主頁</a:t>
            </a:r>
            <a:endParaRPr lang="zh-TW" altLang="en-US" sz="4400" dirty="0">
              <a:ln w="12700" cmpd="sng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658" y="2805202"/>
            <a:ext cx="3960565" cy="405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5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 advTm="8000">
        <p15:prstTrans prst="peelOff"/>
      </p:transition>
    </mc:Choice>
    <mc:Fallback xmlns="">
      <p:transition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7E5270D-41F8-4FCE-825F-5C315B0F99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r="9758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30832" y="77215"/>
            <a:ext cx="20313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800" cap="none" spc="0" dirty="0" smtClean="0">
                <a:ln w="1270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華康宗楷體W7" panose="03000709000000000000" pitchFamily="65" charset="-120"/>
                <a:ea typeface="華康宗楷體W7" panose="03000709000000000000" pitchFamily="65" charset="-120"/>
              </a:rPr>
              <a:t>第三步</a:t>
            </a:r>
            <a:endParaRPr lang="zh-TW" altLang="en-US" sz="4800" cap="none" spc="0" dirty="0">
              <a:ln w="12700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89390" y="1177797"/>
            <a:ext cx="97770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TW" altLang="en-US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點</a:t>
            </a:r>
            <a:r>
              <a:rPr lang="zh-TW" altLang="en-US" sz="440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擊紅框處「</a:t>
            </a:r>
            <a:r>
              <a:rPr lang="zh-TW" altLang="en-US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已說</a:t>
            </a:r>
            <a:r>
              <a:rPr lang="zh-TW" altLang="en-US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讚」，再按</a:t>
            </a:r>
            <a:r>
              <a:rPr lang="zh-TW" altLang="en-US" sz="440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「</a:t>
            </a:r>
            <a:r>
              <a:rPr lang="zh-TW" altLang="en-US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活動</a:t>
            </a:r>
            <a:r>
              <a:rPr lang="zh-TW" altLang="en-US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」</a:t>
            </a:r>
            <a:endParaRPr lang="zh-TW" altLang="en-US" sz="4400" dirty="0">
              <a:ln w="12700" cmpd="sng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32" y="2168107"/>
            <a:ext cx="11639251" cy="3061601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608DAC25-BAFA-41CE-A19C-A3539221E7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98" y="4447473"/>
            <a:ext cx="1021622" cy="97860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089346" y="5426079"/>
            <a:ext cx="425233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2800" b="1" dirty="0" smtClean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先給我們</a:t>
            </a:r>
            <a:r>
              <a:rPr lang="zh-TW" altLang="en-US" sz="2800" b="1" dirty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</a:t>
            </a:r>
            <a:r>
              <a:rPr lang="zh-TW" altLang="en-US" dirty="0" smtClean="0">
                <a:solidFill>
                  <a:srgbClr val="FF0000"/>
                </a:solidFill>
              </a:rPr>
              <a:t>「</a:t>
            </a:r>
            <a:r>
              <a:rPr lang="zh-TW" altLang="en-US" sz="2800" b="1" dirty="0" smtClean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讚</a:t>
            </a:r>
            <a:r>
              <a:rPr lang="zh-TW" altLang="en-US" dirty="0">
                <a:solidFill>
                  <a:srgbClr val="FF0000"/>
                </a:solidFill>
              </a:rPr>
              <a:t>」</a:t>
            </a:r>
            <a:r>
              <a:rPr lang="zh-TW" altLang="en-US" sz="2800" b="1" dirty="0" smtClean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唷</a:t>
            </a:r>
            <a:r>
              <a:rPr lang="zh-TW" altLang="en-US" sz="2800" b="1" dirty="0" smtClean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zh-TW" altLang="en-US" sz="2800" b="1" cap="none" spc="0" dirty="0">
              <a:ln w="0"/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6010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 advTm="8000">
        <p15:prstTrans prst="peelOff"/>
      </p:transition>
    </mc:Choice>
    <mc:Fallback xmlns="">
      <p:transition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102</Words>
  <Application>Microsoft Office PowerPoint</Application>
  <PresentationFormat>寬螢幕</PresentationFormat>
  <Paragraphs>18</Paragraphs>
  <Slides>5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4" baseType="lpstr">
      <vt:lpstr>等线</vt:lpstr>
      <vt:lpstr>迷你简卡通</vt:lpstr>
      <vt:lpstr>華康宗楷體W7</vt:lpstr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</cp:revision>
  <dcterms:created xsi:type="dcterms:W3CDTF">2021-06-25T10:40:08Z</dcterms:created>
  <dcterms:modified xsi:type="dcterms:W3CDTF">2021-06-25T10:42:56Z</dcterms:modified>
</cp:coreProperties>
</file>