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00"/>
    <a:srgbClr val="EC5853"/>
    <a:srgbClr val="F0F0F3"/>
    <a:srgbClr val="D53E41"/>
    <a:srgbClr val="339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B2D1E9-2402-40E4-96BB-EE1D2B580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76C82F0-E13C-4A38-BD52-57DC5197E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E5B05C-08A4-41C8-92EE-680FB9AA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3C9085-C219-41DC-9B00-5262C743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C8FC90-CF72-47E9-986A-4418CE40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85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98F0D9-B14D-4ECE-A555-59D9F1A0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FD8423E-977A-414D-A286-4A2B10F1C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85434F-6BE1-44F9-8BD6-3AA9D69A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910A58-1597-433B-AB40-BF5381D7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CFC8B1-2598-4549-96FA-18E5C71D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40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9F41315-E912-46A6-B0C8-72D0E86CF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6A95DC6-04F3-4B44-8197-AD5DDB75D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C32D6D-DC48-42DF-8DD5-A9A594AB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682659-A479-41D0-BF68-F603FC8E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2F995D-17CB-4343-8E50-5F7E7475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4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ED6815-C998-47F4-8568-43F2BE08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BD67CD-2F4D-4893-B8EA-0AF336908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139A54-5681-4B15-BBE9-652A2D3B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08A716-D100-475C-83FC-126BDF39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B83DA8-BEB0-4C2D-BB55-49C2C307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15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9B8FB-EB2E-47EB-86D5-D9F15E9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B14AA2-C99C-4DF1-946C-E7A8A17F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5D3D16-B265-44CE-9F26-A31D7C46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37A3FE-66A4-4613-B53E-7FE8A45E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CC4630-1AD6-4A0F-8813-406A1B68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7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CC8CE6-0CDE-4054-8004-0337F4B0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5EF8C8-753B-4490-981A-2A2A4F025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998A6F-227A-4B48-A2D5-5DAF3AB19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6EEEFB-0D8E-486C-B9FC-FDB5D360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E4C222-E6E7-441C-80C2-C0288963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2446A1-820B-43C7-A58E-992C0093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43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79F5C8-BB63-4F56-90E4-5D22C0D1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72C0C8-9E14-43AE-90A6-AFDAA315B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9FB606-23A0-41A9-AD08-D8847E622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FD8808-D990-447E-A43B-34D9FEBA0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9051B09-A05A-4459-884B-A213D7E63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136E8EE-C04F-4674-B8FB-50F146E4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D8CE9F0-F778-4B48-93D7-999693A5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F976108-FBA0-4DD2-8611-0C938A5A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01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58C5E1-2193-427B-8146-3BFB1835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89D369B-FDDE-44DF-8A76-4C0669F0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49FCD1-C1B9-48CF-A1FE-D6FB7F02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C96F748-C8A5-4489-8472-868B0569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49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F3EDF8C-9A80-42A8-8F08-CFAC96E4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961748-849A-4D84-8186-DBFFA73B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837362-A4B6-4106-873A-1A518BE6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7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6F1E87-2462-49D9-A34A-23DAD280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417052-461B-4198-B238-E80BF1B94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07F398-97D8-4A30-93B3-119FDE661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8AA399-D936-46F8-8BB2-23FEBA33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7179B0-B410-460A-A6A4-3DEE2DAB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F39201-727E-4556-8E1D-83DF5624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10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45421-7007-48A6-B4FF-84C71572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178C4AF-39B2-4E9B-9934-A33502EB5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78DEA7A-3E12-4682-B4DA-BAA7AE853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5B9D50C-2871-407B-92EE-05155018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C85AFE-4001-44A2-A848-7696F883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EBFB7A-C7B6-4B77-A95C-80D8F447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82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B3137C7-FDCF-48E9-BB39-126F2A33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D8D9B0-56E4-4536-A633-7A506DA32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FBF320-436C-49E6-AEA0-7FD1CF292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DBCC-12C4-409E-913A-8E4014BE83F2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FA7BE0-A190-4A36-85B4-07FB8292D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0A5D23-72B5-4D76-B6EF-7482EC701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87CF-9325-4A92-8695-CB2450A07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13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1D28BF7A-DB42-49CB-8A51-C39617281A11}"/>
              </a:ext>
            </a:extLst>
          </p:cNvPr>
          <p:cNvSpPr/>
          <p:nvPr/>
        </p:nvSpPr>
        <p:spPr>
          <a:xfrm>
            <a:off x="-936" y="0"/>
            <a:ext cx="12192000" cy="6858000"/>
          </a:xfrm>
          <a:prstGeom prst="rect">
            <a:avLst/>
          </a:prstGeom>
          <a:solidFill>
            <a:srgbClr val="F0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B503F02-C83A-49C6-ABC5-395097705796}"/>
              </a:ext>
            </a:extLst>
          </p:cNvPr>
          <p:cNvSpPr/>
          <p:nvPr/>
        </p:nvSpPr>
        <p:spPr>
          <a:xfrm rot="5400000">
            <a:off x="-110159" y="110162"/>
            <a:ext cx="6854797" cy="66344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MingLiU"/>
              <a:cs typeface="+mn-cs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D8714EC8-7446-489C-9780-6B9D98905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t="64222" r="31178" b="9346"/>
          <a:stretch/>
        </p:blipFill>
        <p:spPr>
          <a:xfrm>
            <a:off x="1254792" y="2480471"/>
            <a:ext cx="4124893" cy="4113451"/>
          </a:xfrm>
          <a:prstGeom prst="rect">
            <a:avLst/>
          </a:prstGeom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BA24522E-CE0E-43BA-9324-698360FAA08E}"/>
              </a:ext>
            </a:extLst>
          </p:cNvPr>
          <p:cNvGrpSpPr/>
          <p:nvPr/>
        </p:nvGrpSpPr>
        <p:grpSpPr>
          <a:xfrm>
            <a:off x="7837974" y="-3199"/>
            <a:ext cx="3916061" cy="6858000"/>
            <a:chOff x="7775493" y="0"/>
            <a:chExt cx="4357153" cy="6805302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4DE382BA-1BA7-4883-8364-F27E5FF2C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95"/>
            <a:stretch/>
          </p:blipFill>
          <p:spPr>
            <a:xfrm>
              <a:off x="7775679" y="0"/>
              <a:ext cx="4356967" cy="5469564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001F7A90-A2D5-4923-A05C-305D2D18D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00" b="41097"/>
            <a:stretch/>
          </p:blipFill>
          <p:spPr>
            <a:xfrm>
              <a:off x="7775586" y="953784"/>
              <a:ext cx="4356967" cy="4234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F53F2EE2-C81B-4702-98ED-F9C307745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928" b="-1"/>
            <a:stretch/>
          </p:blipFill>
          <p:spPr>
            <a:xfrm>
              <a:off x="7775493" y="4763950"/>
              <a:ext cx="4356967" cy="2041352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3A6C0D97-4000-4384-8A05-B59EA08BC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83" y="3548513"/>
            <a:ext cx="3915894" cy="261705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70B59A4-69AB-4C97-9576-1B47461C7AED}"/>
              </a:ext>
            </a:extLst>
          </p:cNvPr>
          <p:cNvSpPr/>
          <p:nvPr/>
        </p:nvSpPr>
        <p:spPr>
          <a:xfrm>
            <a:off x="-14722" y="1323218"/>
            <a:ext cx="6634487" cy="951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FDFC2EF-43F6-47F3-BC19-72B233131B5E}"/>
              </a:ext>
            </a:extLst>
          </p:cNvPr>
          <p:cNvSpPr txBox="1"/>
          <p:nvPr/>
        </p:nvSpPr>
        <p:spPr>
          <a:xfrm>
            <a:off x="-19205" y="1353238"/>
            <a:ext cx="6604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源石黑體 TTF Bold" panose="020B0800000000000000" pitchFamily="34" charset="-120"/>
                <a:ea typeface="源石黑體 TTF Bold" panose="020B0800000000000000" pitchFamily="34" charset="-120"/>
                <a:sym typeface="Wingdings" panose="05000000000000000000" pitchFamily="2" charset="2"/>
              </a:rPr>
              <a:t></a:t>
            </a:r>
            <a:r>
              <a:rPr lang="zh-TW" altLang="en-US" sz="4800" dirty="0">
                <a:latin typeface="源石黑體 TTF Bold" panose="020B0800000000000000" pitchFamily="34" charset="-120"/>
                <a:ea typeface="源石黑體 TTF Bold" panose="020B0800000000000000" pitchFamily="34" charset="-120"/>
                <a:sym typeface="Wingdings" panose="05000000000000000000" pitchFamily="2" charset="2"/>
              </a:rPr>
              <a:t>第一步</a:t>
            </a:r>
            <a:r>
              <a:rPr lang="en-US" altLang="zh-TW" sz="4800" dirty="0">
                <a:latin typeface="源石黑體 TTF Bold" panose="020B0800000000000000" pitchFamily="34" charset="-120"/>
                <a:ea typeface="源石黑體 TTF Bold" panose="020B0800000000000000" pitchFamily="34" charset="-120"/>
                <a:sym typeface="Wingdings" panose="05000000000000000000" pitchFamily="2" charset="2"/>
              </a:rPr>
              <a:t>:</a:t>
            </a:r>
            <a:r>
              <a:rPr lang="zh-TW" altLang="en-US" sz="4800" dirty="0">
                <a:latin typeface="源石黑體 TTF Bold" panose="020B0800000000000000" pitchFamily="34" charset="-120"/>
                <a:ea typeface="源石黑體 TTF Bold" panose="020B0800000000000000" pitchFamily="34" charset="-120"/>
                <a:sym typeface="Wingdings" panose="05000000000000000000" pitchFamily="2" charset="2"/>
              </a:rPr>
              <a:t>開啟官方</a:t>
            </a:r>
            <a:r>
              <a:rPr lang="en-US" altLang="zh-TW" sz="4800" dirty="0">
                <a:latin typeface="源石黑體 TTF Bold" panose="020B0800000000000000" pitchFamily="34" charset="-120"/>
                <a:ea typeface="源石黑體 TTF Bold" panose="020B0800000000000000" pitchFamily="34" charset="-120"/>
                <a:sym typeface="Wingdings" panose="05000000000000000000" pitchFamily="2" charset="2"/>
              </a:rPr>
              <a:t>Line</a:t>
            </a:r>
            <a:endParaRPr lang="zh-TW" altLang="en-US" sz="4000" dirty="0">
              <a:latin typeface="源石黑體 TTF Bold" panose="020B0800000000000000" pitchFamily="34" charset="-120"/>
              <a:ea typeface="源石黑體 TTF Bold" panose="020B0800000000000000" pitchFamily="34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9C62905D-2C2B-4FA3-BB35-1AAEA0D480DA}"/>
              </a:ext>
            </a:extLst>
          </p:cNvPr>
          <p:cNvSpPr txBox="1"/>
          <p:nvPr/>
        </p:nvSpPr>
        <p:spPr>
          <a:xfrm>
            <a:off x="7912770" y="1032704"/>
            <a:ext cx="378644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源石黑體 TTF Bold" panose="020B0800000000000000" pitchFamily="34" charset="-120"/>
                <a:ea typeface="源石黑體 TTF Bold" panose="020B0800000000000000" pitchFamily="34" charset="-120"/>
                <a:sym typeface="Wingdings" panose="05000000000000000000" pitchFamily="2" charset="2"/>
              </a:rPr>
              <a:t>第二步</a:t>
            </a:r>
            <a:r>
              <a:rPr lang="en-US" altLang="zh-TW" sz="4400" dirty="0">
                <a:latin typeface="源石黑體 TTF Bold" panose="020B0800000000000000" pitchFamily="34" charset="-120"/>
                <a:ea typeface="源石黑體 TTF Bold" panose="020B0800000000000000" pitchFamily="34" charset="-120"/>
                <a:sym typeface="Wingdings" panose="05000000000000000000" pitchFamily="2" charset="2"/>
              </a:rPr>
              <a:t>:</a:t>
            </a:r>
          </a:p>
          <a:p>
            <a:r>
              <a:rPr lang="zh-TW" altLang="en-US" sz="4400" dirty="0">
                <a:latin typeface="源石黑體 TTF Bold" panose="020B0800000000000000" pitchFamily="34" charset="-120"/>
                <a:ea typeface="源石黑體 TTF Bold" panose="020B0800000000000000" pitchFamily="34" charset="-120"/>
                <a:sym typeface="Wingdings" panose="05000000000000000000" pitchFamily="2" charset="2"/>
              </a:rPr>
              <a:t>點選填寫問卷</a:t>
            </a:r>
            <a:endParaRPr lang="zh-TW" altLang="en-US" sz="4400" dirty="0">
              <a:latin typeface="源石黑體 TTF Bold" panose="020B0800000000000000" pitchFamily="34" charset="-120"/>
              <a:ea typeface="源石黑體 TTF Bold" panose="020B0800000000000000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B461569-FFF9-46AA-94CA-F611B2AC80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05" b="43681"/>
          <a:stretch/>
        </p:blipFill>
        <p:spPr>
          <a:xfrm>
            <a:off x="7846760" y="2521258"/>
            <a:ext cx="3358626" cy="924199"/>
          </a:xfrm>
          <a:prstGeom prst="rect">
            <a:avLst/>
          </a:prstGeom>
        </p:spPr>
      </p:pic>
      <p:sp>
        <p:nvSpPr>
          <p:cNvPr id="10" name="箭號: 上彎 9">
            <a:extLst>
              <a:ext uri="{FF2B5EF4-FFF2-40B4-BE49-F238E27FC236}">
                <a16:creationId xmlns:a16="http://schemas.microsoft.com/office/drawing/2014/main" id="{AB6787D2-CCAA-470F-806C-030A42A9A10B}"/>
              </a:ext>
            </a:extLst>
          </p:cNvPr>
          <p:cNvSpPr/>
          <p:nvPr/>
        </p:nvSpPr>
        <p:spPr>
          <a:xfrm rot="5400000">
            <a:off x="6069446" y="2645219"/>
            <a:ext cx="2744094" cy="70410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31E48F3-CD38-4F45-ABD8-CF35603C5599}"/>
              </a:ext>
            </a:extLst>
          </p:cNvPr>
          <p:cNvSpPr/>
          <p:nvPr/>
        </p:nvSpPr>
        <p:spPr>
          <a:xfrm>
            <a:off x="7089357" y="1625224"/>
            <a:ext cx="823330" cy="2036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37E6DF74-F9CB-4375-96DF-E491040EF13F}"/>
              </a:ext>
            </a:extLst>
          </p:cNvPr>
          <p:cNvSpPr/>
          <p:nvPr/>
        </p:nvSpPr>
        <p:spPr>
          <a:xfrm rot="16200000">
            <a:off x="7279962" y="2827520"/>
            <a:ext cx="343908" cy="68326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直排標題 1">
            <a:extLst>
              <a:ext uri="{FF2B5EF4-FFF2-40B4-BE49-F238E27FC236}">
                <a16:creationId xmlns:a16="http://schemas.microsoft.com/office/drawing/2014/main" id="{28C4ACDF-BAB5-4613-9E4E-3CD6C4727133}"/>
              </a:ext>
            </a:extLst>
          </p:cNvPr>
          <p:cNvSpPr txBox="1">
            <a:spLocks/>
          </p:cNvSpPr>
          <p:nvPr/>
        </p:nvSpPr>
        <p:spPr bwMode="auto">
          <a:xfrm>
            <a:off x="-374157" y="181671"/>
            <a:ext cx="6896877" cy="102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22" tIns="38811" rIns="77622" bIns="38811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邀請您，填寫活動問卷</a:t>
            </a:r>
          </a:p>
        </p:txBody>
      </p:sp>
    </p:spTree>
    <p:extLst>
      <p:ext uri="{BB962C8B-B14F-4D97-AF65-F5344CB8AC3E}">
        <p14:creationId xmlns:p14="http://schemas.microsoft.com/office/powerpoint/2010/main" val="30495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21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Meiryo</vt:lpstr>
      <vt:lpstr>MingLiU</vt:lpstr>
      <vt:lpstr>微軟正黑體</vt:lpstr>
      <vt:lpstr>新細明體</vt:lpstr>
      <vt:lpstr>源石黑體 TTF Bold</vt:lpstr>
      <vt:lpstr>Arial</vt:lpstr>
      <vt:lpstr>Calibri</vt:lpstr>
      <vt:lpstr>Calibri Light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琬婷 莊</dc:creator>
  <cp:lastModifiedBy>琬婷 莊</cp:lastModifiedBy>
  <cp:revision>13</cp:revision>
  <dcterms:created xsi:type="dcterms:W3CDTF">2021-12-09T06:11:29Z</dcterms:created>
  <dcterms:modified xsi:type="dcterms:W3CDTF">2021-12-10T09:07:43Z</dcterms:modified>
</cp:coreProperties>
</file>