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D5B2-DFE5-4C86-91E7-2FD74E0138BE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A772-A847-4864-BEB2-ABE6029DC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3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92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0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81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29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1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22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18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64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03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39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1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6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1674-E1BF-4B99-B2C5-1F7177517224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2D6F-0AF1-4707-8EE6-48C9A7597F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21" y="413895"/>
            <a:ext cx="9350471" cy="62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0832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第一步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390" y="1177797"/>
            <a:ext cx="10341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到慈濟人的結夏安居臉書頁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點擊「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活動」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2" y="2168107"/>
            <a:ext cx="11639251" cy="30616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31538" y="5378371"/>
            <a:ext cx="42523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記得先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28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dirty="0" smtClean="0">
                <a:solidFill>
                  <a:srgbClr val="FF0000"/>
                </a:solidFill>
              </a:rPr>
              <a:t>「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讚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r>
              <a:rPr lang="zh-TW" altLang="en-US" sz="2800" b="1" dirty="0" smtClean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唷！</a:t>
            </a:r>
            <a:endParaRPr lang="zh-TW" altLang="en-US" sz="2800" b="1" cap="none" spc="0" dirty="0">
              <a:ln w="0"/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3012621" y="1885950"/>
            <a:ext cx="57150" cy="2522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68" y="-17283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第二步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5131" y="921288"/>
            <a:ext cx="9212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找到「我的福慧日記分享」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紅框處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然後點「吉象」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藍框處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3921"/>
          <a:stretch/>
        </p:blipFill>
        <p:spPr>
          <a:xfrm>
            <a:off x="1461646" y="2712093"/>
            <a:ext cx="9015557" cy="37033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46" y="5027530"/>
            <a:ext cx="1069932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831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第三步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51" y="0"/>
            <a:ext cx="6420255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165" y="1827911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進到活動頁面</a:t>
            </a:r>
          </a:p>
        </p:txBody>
      </p:sp>
    </p:spTree>
    <p:extLst>
      <p:ext uri="{BB962C8B-B14F-4D97-AF65-F5344CB8AC3E}">
        <p14:creationId xmlns:p14="http://schemas.microsoft.com/office/powerpoint/2010/main" val="113015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832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第四步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214" y="1256794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點擊討論區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41" y="2410899"/>
            <a:ext cx="10503959" cy="39701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00" y="5492459"/>
            <a:ext cx="1047390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13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第五步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50" y="77215"/>
            <a:ext cx="8237982" cy="56286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65337" y="593467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↑討論區頁面</a:t>
            </a:r>
            <a:endParaRPr lang="zh-TW" altLang="en-US" sz="440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202" y="1906811"/>
            <a:ext cx="32880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詳閱分享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SOP</a:t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右紅框處</a:t>
            </a:r>
            <a:endParaRPr lang="en-US" altLang="zh-TW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6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833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第六步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9"/>
          <a:stretch/>
        </p:blipFill>
        <p:spPr>
          <a:xfrm>
            <a:off x="3459992" y="268941"/>
            <a:ext cx="8732008" cy="57194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4801" y="1674674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</a:t>
            </a:r>
            <a:endParaRPr lang="en-US" altLang="zh-TW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新增貼文</a:t>
            </a:r>
            <a:endParaRPr lang="en-US" altLang="zh-TW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48" y="5205589"/>
            <a:ext cx="1047390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第七步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04" y="77215"/>
            <a:ext cx="6932911" cy="66463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0833" y="1663895"/>
            <a:ext cx="39308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點擊留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個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言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吧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…</a:t>
            </a:r>
            <a:endParaRPr lang="en-US" altLang="zh-TW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即可輸入心得</a:t>
            </a:r>
            <a:endParaRPr lang="zh-TW" altLang="en-US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12" y="2085563"/>
            <a:ext cx="1047390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6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832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第八步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304" y="1116466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點擊新增相片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紅框處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endParaRPr lang="zh-TW" altLang="en-US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0" y="1968997"/>
            <a:ext cx="11495764" cy="15015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13" y="2719791"/>
            <a:ext cx="1047390" cy="10248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1930" y="3670046"/>
            <a:ext cx="116380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於資料夾中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選取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您要附加的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相片按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「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開啟」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就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完成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上傳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相片囉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!</a:t>
            </a:r>
          </a:p>
          <a:p>
            <a:r>
              <a:rPr lang="zh-TW" altLang="en-US" sz="4400" b="1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最後，很重要，請按下         這樣才算完成哦！      </a:t>
            </a:r>
            <a:endParaRPr lang="zh-TW" altLang="en-US" sz="4400" b="1" dirty="0" smtClean="0">
              <a:ln w="12700" cmpd="sng">
                <a:noFill/>
                <a:prstDash val="solid"/>
              </a:ln>
              <a:solidFill>
                <a:srgbClr val="FF0000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"/>
          <a:stretch/>
        </p:blipFill>
        <p:spPr>
          <a:xfrm>
            <a:off x="8679650" y="4531370"/>
            <a:ext cx="3271160" cy="67213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55" y="4605997"/>
            <a:ext cx="1047390" cy="10248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53" y="5716576"/>
            <a:ext cx="1154615" cy="5773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14448" y="5630879"/>
            <a:ext cx="1186420" cy="748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21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98</Words>
  <Application>Microsoft Office PowerPoint</Application>
  <PresentationFormat>寬螢幕</PresentationFormat>
  <Paragraphs>23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等线</vt:lpstr>
      <vt:lpstr>華康宗楷體W7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2021-06-25T10:50:12Z</dcterms:created>
  <dcterms:modified xsi:type="dcterms:W3CDTF">2021-06-25T11:10:43Z</dcterms:modified>
</cp:coreProperties>
</file>