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0" r:id="rId2"/>
    <p:sldId id="299" r:id="rId3"/>
    <p:sldId id="295" r:id="rId4"/>
    <p:sldId id="298" r:id="rId5"/>
  </p:sldIdLst>
  <p:sldSz cx="12192000" cy="6858000"/>
  <p:notesSz cx="6858000" cy="9144000"/>
  <p:custShowLst>
    <p:custShow name="自訂放映 1" id="0">
      <p:sldLst>
        <p:sld r:id="rId2"/>
        <p:sld r:id="rId3"/>
        <p:sld r:id="rId4"/>
        <p:sld r:id="rId5"/>
      </p:sldLst>
    </p:custShow>
  </p:custShowLst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195280"/>
    <a:srgbClr val="60291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C9CDF-2985-4743-B207-2ECED6420E0D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2D21-508F-48D8-8709-970FEE047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4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22D21-508F-48D8-8709-970FEE047D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31" y="299737"/>
            <a:ext cx="9403718" cy="62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5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477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第一</a:t>
            </a:r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304" y="1116466"/>
            <a:ext cx="684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標註人名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(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下方紅</a:t>
            </a: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框處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)</a:t>
            </a:r>
            <a:endParaRPr lang="zh-TW" altLang="en-US" sz="4400" dirty="0" smtClean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320" y="3954608"/>
            <a:ext cx="52629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選取您想邀約的好友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按下「完成」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4" y="2094161"/>
            <a:ext cx="11189740" cy="16318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528" y="2815421"/>
            <a:ext cx="1047390" cy="10248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57" y="4753457"/>
            <a:ext cx="6704761" cy="1849589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654" y="5678251"/>
            <a:ext cx="1047390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7776" y="77215"/>
            <a:ext cx="20313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第二</a:t>
            </a:r>
            <a:r>
              <a:rPr lang="zh-TW" altLang="en-US" sz="4800" cap="none" spc="0" dirty="0" smtClean="0">
                <a:ln w="12700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華康宗楷體W7" panose="03000709000000000000" pitchFamily="65" charset="-120"/>
                <a:ea typeface="華康宗楷體W7" panose="03000709000000000000" pitchFamily="65" charset="-120"/>
              </a:rPr>
              <a:t>步</a:t>
            </a:r>
            <a:endParaRPr lang="zh-TW" altLang="en-US" sz="4800" cap="none" spc="0" dirty="0">
              <a:ln w="12700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432" y="1674674"/>
            <a:ext cx="3570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全部完成後</a:t>
            </a:r>
            <a: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點擊「發佈」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42" y="77215"/>
            <a:ext cx="6239435" cy="5952994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608DAC25-BAFA-41CE-A19C-A3539221E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46" y="5517768"/>
            <a:ext cx="1047390" cy="10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F076A2-B860-4BB1-9FFD-6E77DBC3E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9758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C6444EA-4DA9-4265-BDC4-B6BB13A93419}"/>
              </a:ext>
            </a:extLst>
          </p:cNvPr>
          <p:cNvSpPr txBox="1"/>
          <p:nvPr/>
        </p:nvSpPr>
        <p:spPr>
          <a:xfrm>
            <a:off x="3828822" y="3457261"/>
            <a:ext cx="458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7610" y="153769"/>
            <a:ext cx="41344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宗楷體W7" panose="03000709000000000000" pitchFamily="65" charset="-120"/>
                <a:ea typeface="華康宗楷體W7" panose="03000709000000000000" pitchFamily="65" charset="-120"/>
              </a:rPr>
              <a:t>恭喜您發文成功</a:t>
            </a:r>
            <a:endParaRPr lang="zh-TW" altLang="en-US" sz="4400" b="1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00" y="77215"/>
            <a:ext cx="5170100" cy="67807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89457" y="1279854"/>
            <a:ext cx="5827236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您貼的文章</a:t>
            </a: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可包含圖片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也可以標註朋友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字數不限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內容不拘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快來跟大家分享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您的福慧日記</a:t>
            </a:r>
            <a: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zh-TW" altLang="en-US" sz="440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以及聞法心得吧！</a:t>
            </a:r>
          </a:p>
        </p:txBody>
      </p:sp>
    </p:spTree>
    <p:extLst>
      <p:ext uri="{BB962C8B-B14F-4D97-AF65-F5344CB8AC3E}">
        <p14:creationId xmlns:p14="http://schemas.microsoft.com/office/powerpoint/2010/main" val="1264497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eelOff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7B0616-2764-4036-B6CD-E7CFC0F382C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6"/>
</p:tagLst>
</file>

<file path=ppt/theme/theme1.xml><?xml version="1.0" encoding="utf-8"?>
<a:theme xmlns:a="http://schemas.openxmlformats.org/drawingml/2006/main" name="Office Theme">
  <a:themeElements>
    <a:clrScheme name="自定义 2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595</TotalTime>
  <Words>51</Words>
  <Application>Microsoft Office PowerPoint</Application>
  <PresentationFormat>寬螢幕</PresentationFormat>
  <Paragraphs>9</Paragraphs>
  <Slides>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  <vt:variant>
        <vt:lpstr>自訂放映</vt:lpstr>
      </vt:variant>
      <vt:variant>
        <vt:i4>1</vt:i4>
      </vt:variant>
    </vt:vector>
  </HeadingPairs>
  <TitlesOfParts>
    <vt:vector size="11" baseType="lpstr">
      <vt:lpstr>等线</vt:lpstr>
      <vt:lpstr>迷你简卡通</vt:lpstr>
      <vt:lpstr>華康宗楷體W7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自訂放映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222</cp:revision>
  <dcterms:created xsi:type="dcterms:W3CDTF">2017-08-18T03:02:00Z</dcterms:created>
  <dcterms:modified xsi:type="dcterms:W3CDTF">2021-06-25T11:43:45Z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